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4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1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6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0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6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75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2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5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07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3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406CD-5BD8-A84C-BC8E-6524590B9396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A1438-2474-8349-9572-3691D23BF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11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0"/>
            <a:ext cx="8840884" cy="6858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1945671" y="702519"/>
            <a:ext cx="13512" cy="50122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3341141" y="716029"/>
            <a:ext cx="13512" cy="50122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746351" y="716029"/>
            <a:ext cx="13512" cy="50122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155333" y="729539"/>
            <a:ext cx="13512" cy="50122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408847" y="706309"/>
            <a:ext cx="13512" cy="50122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804317" y="719819"/>
            <a:ext cx="13512" cy="50122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209527" y="719819"/>
            <a:ext cx="13512" cy="50122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6618509" y="719819"/>
            <a:ext cx="13512" cy="50122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00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Mullen</cp:lastModifiedBy>
  <cp:revision>3</cp:revision>
  <dcterms:created xsi:type="dcterms:W3CDTF">2017-04-07T03:45:45Z</dcterms:created>
  <dcterms:modified xsi:type="dcterms:W3CDTF">2017-04-07T05:55:21Z</dcterms:modified>
</cp:coreProperties>
</file>