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76" r:id="rId2"/>
    <p:sldId id="347" r:id="rId3"/>
    <p:sldId id="348" r:id="rId4"/>
    <p:sldId id="298" r:id="rId5"/>
    <p:sldId id="360" r:id="rId6"/>
    <p:sldId id="345" r:id="rId7"/>
    <p:sldId id="331" r:id="rId8"/>
    <p:sldId id="393" r:id="rId9"/>
    <p:sldId id="394" r:id="rId10"/>
    <p:sldId id="395" r:id="rId11"/>
    <p:sldId id="295" r:id="rId12"/>
    <p:sldId id="299" r:id="rId13"/>
    <p:sldId id="349" r:id="rId14"/>
    <p:sldId id="398" r:id="rId15"/>
    <p:sldId id="402" r:id="rId16"/>
    <p:sldId id="306" r:id="rId17"/>
    <p:sldId id="353" r:id="rId18"/>
    <p:sldId id="375" r:id="rId19"/>
    <p:sldId id="257" r:id="rId20"/>
    <p:sldId id="294" r:id="rId21"/>
    <p:sldId id="264" r:id="rId22"/>
    <p:sldId id="350" r:id="rId23"/>
    <p:sldId id="351" r:id="rId24"/>
    <p:sldId id="399" r:id="rId25"/>
    <p:sldId id="352" r:id="rId26"/>
    <p:sldId id="400" r:id="rId27"/>
    <p:sldId id="324" r:id="rId28"/>
    <p:sldId id="325" r:id="rId29"/>
    <p:sldId id="326" r:id="rId30"/>
    <p:sldId id="297" r:id="rId31"/>
    <p:sldId id="383" r:id="rId32"/>
    <p:sldId id="401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00CC"/>
    <a:srgbClr val="00B2B3"/>
    <a:srgbClr val="00B2FF"/>
    <a:srgbClr val="CCCCCC"/>
    <a:srgbClr val="00FFFF"/>
    <a:srgbClr val="C90000"/>
    <a:srgbClr val="0066FF"/>
    <a:srgbClr val="000080"/>
    <a:srgbClr val="00FF00"/>
    <a:srgbClr val="D8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7160" autoAdjust="0"/>
  </p:normalViewPr>
  <p:slideViewPr>
    <p:cSldViewPr>
      <p:cViewPr varScale="1">
        <p:scale>
          <a:sx n="101" d="100"/>
          <a:sy n="101" d="100"/>
        </p:scale>
        <p:origin x="-1304" y="-104"/>
      </p:cViewPr>
      <p:guideLst>
        <p:guide orient="horz" pos="2448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9FD8B23-D9A3-7A4E-8E83-5A8F37754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2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632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CE012135-37CF-B944-B754-CCFB88C3D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518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5C79FA-9E4F-F644-A642-2281621A6A64}" type="slidenum">
              <a:rPr lang="en-US">
                <a:latin typeface="Times New Roman" pitchFamily="-65" charset="0"/>
              </a:rPr>
              <a:pPr/>
              <a:t>1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94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0522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AF7690-6587-A448-A60F-7EA786F106F6}" type="slidenum">
              <a:rPr lang="en-US">
                <a:latin typeface="Times New Roman" pitchFamily="-65" charset="0"/>
              </a:rPr>
              <a:pPr/>
              <a:t>4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029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72DF78-C167-CE4C-8217-B2AD967F3284}" type="slidenum">
              <a:rPr lang="en-US">
                <a:latin typeface="Times New Roman" pitchFamily="-65" charset="0"/>
              </a:rPr>
              <a:pPr/>
              <a:t>5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17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3180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AF7690-6587-A448-A60F-7EA786F106F6}" type="slidenum">
              <a:rPr lang="en-US">
                <a:latin typeface="Times New Roman" pitchFamily="-65" charset="0"/>
              </a:rPr>
              <a:pPr/>
              <a:t>6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1356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F8D405-0A59-4440-AC7B-D32706A4E9C8}" type="slidenum">
              <a:rPr lang="en-US">
                <a:latin typeface="Times New Roman" pitchFamily="-65" charset="0"/>
              </a:rPr>
              <a:pPr/>
              <a:t>7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5464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7C545F-1DF2-7D4A-AA75-90CB56A538B1}" type="slidenum">
              <a:rPr lang="en-US">
                <a:latin typeface="Times New Roman" pitchFamily="-65" charset="0"/>
              </a:rPr>
              <a:pPr/>
              <a:t>8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2075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54D517-2BBC-F148-ADF1-225CE4457E09}" type="slidenum">
              <a:rPr lang="en-US">
                <a:latin typeface="Times New Roman" pitchFamily="-65" charset="0"/>
              </a:rPr>
              <a:pPr/>
              <a:t>9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8392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E49CD2-9A06-DA4B-8BF9-7E8DB94255BB}" type="slidenum">
              <a:rPr lang="en-US">
                <a:latin typeface="Times New Roman" pitchFamily="-65" charset="0"/>
              </a:rPr>
              <a:pPr/>
              <a:t>10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0681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7556CE-25D6-DB44-9A5B-501D7636FAC2}" type="slidenum">
              <a:rPr lang="en-US">
                <a:latin typeface="Times New Roman" pitchFamily="-65" charset="0"/>
              </a:rPr>
              <a:pPr/>
              <a:t>11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4639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3AA305-CF82-5A46-AFD8-9245B1F5FC8E}" type="slidenum">
              <a:rPr lang="en-US">
                <a:latin typeface="Times New Roman" pitchFamily="-65" charset="0"/>
              </a:rPr>
              <a:pPr/>
              <a:t>12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926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230941-0EA4-6D4B-B7BA-4FA1482BD3B3}" type="slidenum">
              <a:rPr lang="en-US">
                <a:latin typeface="Times New Roman" pitchFamily="-65" charset="0"/>
              </a:rPr>
              <a:pPr/>
              <a:t>13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z="3200" b="1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OUT of PLACE?</a:t>
            </a:r>
            <a:endParaRPr lang="en-US" sz="3200" b="1" dirty="0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45269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230941-0EA4-6D4B-B7BA-4FA1482BD3B3}" type="slidenum">
              <a:rPr lang="en-US">
                <a:latin typeface="Times New Roman" pitchFamily="-65" charset="0"/>
              </a:rPr>
              <a:pPr/>
              <a:t>14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z="3200" b="1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OUT of PLACE?</a:t>
            </a:r>
            <a:endParaRPr lang="en-US" sz="3200" b="1" dirty="0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84843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1C147-A4F7-5148-A7CF-8FBCEBDD633D}" type="slidenum">
              <a:rPr lang="en-US">
                <a:latin typeface="Times New Roman" pitchFamily="-65" charset="0"/>
              </a:rPr>
              <a:pPr/>
              <a:t>16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5852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9C2A6-A383-B74D-91D3-355CABD5C3B6}" type="slidenum">
              <a:rPr lang="en-US">
                <a:latin typeface="Times New Roman" pitchFamily="-65" charset="0"/>
              </a:rPr>
              <a:pPr/>
              <a:t>17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61344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3FEDF-E104-2F4D-9D2B-C17C4A4AA10D}" type="slidenum">
              <a:rPr lang="en-US">
                <a:latin typeface="Times New Roman" pitchFamily="-65" charset="0"/>
              </a:rPr>
              <a:pPr/>
              <a:t>19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32605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EF54D4-18F1-A742-B42D-C3B235547747}" type="slidenum">
              <a:rPr lang="en-US">
                <a:latin typeface="Times New Roman" pitchFamily="-65" charset="0"/>
              </a:rPr>
              <a:pPr/>
              <a:t>20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39688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AF3A84-0EA1-8C41-A4B5-415EDB297343}" type="slidenum">
              <a:rPr lang="en-US">
                <a:latin typeface="Times New Roman" pitchFamily="-65" charset="0"/>
              </a:rPr>
              <a:pPr/>
              <a:t>21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16617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5A8C2E-646C-5D47-A65E-AC3A800A6F4D}" type="slidenum">
              <a:rPr lang="en-US">
                <a:latin typeface="Times New Roman" pitchFamily="-65" charset="0"/>
              </a:rPr>
              <a:pPr/>
              <a:t>23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2154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5A8C2E-646C-5D47-A65E-AC3A800A6F4D}" type="slidenum">
              <a:rPr lang="en-US">
                <a:latin typeface="Times New Roman" pitchFamily="-65" charset="0"/>
              </a:rPr>
              <a:pPr/>
              <a:t>24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0442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E6502A-1F6C-FE4B-BAA9-C39C7FAAF28E}" type="slidenum">
              <a:rPr lang="en-US">
                <a:latin typeface="Times New Roman" pitchFamily="-65" charset="0"/>
              </a:rPr>
              <a:pPr/>
              <a:t>27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6138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0DE9CD-D8FD-2447-85B1-00A3F12A2E60}" type="slidenum">
              <a:rPr lang="en-US">
                <a:latin typeface="Times New Roman" pitchFamily="-65" charset="0"/>
              </a:rPr>
              <a:pPr/>
              <a:t>28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3331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19FAC8-AF23-2247-9436-409E090BB39F}" type="slidenum">
              <a:rPr lang="en-US">
                <a:latin typeface="Times New Roman" pitchFamily="-65" charset="0"/>
              </a:rPr>
              <a:pPr/>
              <a:t>29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5517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FBB25D-621B-CD4B-95CD-8BAF3CCEE65A}" type="slidenum">
              <a:rPr lang="en-US">
                <a:latin typeface="Times New Roman" pitchFamily="-65" charset="0"/>
              </a:rPr>
              <a:pPr/>
              <a:t>30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7659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46451-15B3-F940-BFD0-9A9B8C315D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F17EF-71EC-274E-A8A2-8F0EB09E9F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4757D-6E2F-274A-B2EE-4719CBC65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2DA96-7335-6842-8782-7B03DA94E6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36398-78D3-C34B-9532-4CBD048010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51566-9A81-AA4E-90BC-2CD87D8179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4AB85-0FD1-6048-AF5E-B9BD1033C6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E7C13-0764-184B-930E-D42024406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AE761-FDC0-694E-9259-6453BFC9C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6C3A4-38BD-F741-A200-3511D1A4B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F81AC-CFE2-C54A-A1FA-7E44B44A0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0E6AD-4732-1447-926B-D3C1A84B31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288D6-CEF8-DB4C-9CC6-6B3A1FE73C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5CC36-E8F6-7E42-A1C8-343F4F8C9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554D8E87-5004-3A47-A7C8-71E7D0C9C4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rgbClr val="FFCC00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rgbClr val="FFCC00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rgbClr val="FFCC00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rgbClr val="FFCC00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5.m4a"/><Relationship Id="rId7" Type="http://schemas.openxmlformats.org/officeDocument/2006/relationships/image" Target="../media/image5.jpeg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2.png"/><Relationship Id="rId2" Type="http://schemas.microsoft.com/office/2007/relationships/media" Target="../media/media12.m4a"/><Relationship Id="rId1" Type="http://schemas.openxmlformats.org/officeDocument/2006/relationships/tags" Target="../tags/tag2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hyperlink" Target="https://www.e-education.psu.edu/meteo3/sites/www.e-education.psu.edu.meteo3/files/image/Lesson%207/MLcyclone.swf" TargetMode="External"/><Relationship Id="rId5" Type="http://schemas.openxmlformats.org/officeDocument/2006/relationships/image" Target="../media/image10.png"/><Relationship Id="rId4" Type="http://schemas.openxmlformats.org/officeDocument/2006/relationships/hyperlink" Target="http://www.atmo.arizona.edu/~mullen/atmo170A1/flash/MLcyclone.sw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hyperlink" Target="http://www.atmo.arizona.edu/~mullen/atmo170A1/animations/61_Cyclogenesis/61.html" TargetMode="External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audio" Target="../media/media19.m4a"/><Relationship Id="rId7" Type="http://schemas.openxmlformats.org/officeDocument/2006/relationships/image" Target="../media/image13.png"/><Relationship Id="rId2" Type="http://schemas.microsoft.com/office/2007/relationships/media" Target="../media/media19.m4a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7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609600"/>
            <a:ext cx="7899400" cy="4267200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ATMO 170A1</a:t>
            </a:r>
            <a:b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Online</a:t>
            </a:r>
            <a:r>
              <a:rPr lang="en-US" b="1" dirty="0" smtClean="0">
                <a:latin typeface="Arial" charset="0"/>
              </a:rPr>
              <a:t/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/>
            </a:r>
            <a:br>
              <a:rPr lang="en-US" b="1" dirty="0" smtClean="0">
                <a:latin typeface="Arial" charset="0"/>
              </a:rPr>
            </a:br>
            <a:r>
              <a:rPr lang="en-US" b="1" dirty="0">
                <a:latin typeface="Arial" charset="0"/>
              </a:rPr>
              <a:t/>
            </a:r>
            <a:br>
              <a:rPr lang="en-US" b="1" dirty="0">
                <a:latin typeface="Arial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Mid-Latitude Cyclones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r>
              <a:rPr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§10.3 H&amp;P</a:t>
            </a:r>
            <a:endParaRPr lang="en-US" sz="4000" b="1" dirty="0">
              <a:solidFill>
                <a:srgbClr val="FF0000"/>
              </a:solidFill>
              <a:latin typeface="Arial" charset="0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2484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Visible image of a deep cyclone over the North Atlantic Ocean</a:t>
            </a:r>
            <a:endParaRPr lang="en-US" b="1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59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7234" x="323850" y="5110163"/>
          <p14:tracePt t="7716" x="298450" y="5110163"/>
          <p14:tracePt t="7723" x="247650" y="5110163"/>
          <p14:tracePt t="7731" x="196850" y="5135563"/>
          <p14:tracePt t="7747" x="128588" y="5151438"/>
          <p14:tracePt t="8611" x="33338" y="4827588"/>
          <p14:tracePt t="8625" x="136525" y="4751388"/>
          <p14:tracePt t="8648" x="247650" y="4665663"/>
          <p14:tracePt t="8665" x="374650" y="4597400"/>
          <p14:tracePt t="8679" x="460375" y="4554538"/>
          <p14:tracePt t="8695" x="571500" y="4521200"/>
          <p14:tracePt t="8712" x="682625" y="4495800"/>
          <p14:tracePt t="8713" x="725488" y="4478338"/>
          <p14:tracePt t="8725" x="793750" y="4470400"/>
          <p14:tracePt t="8747" x="887413" y="4452938"/>
          <p14:tracePt t="8764" x="930275" y="4435475"/>
          <p14:tracePt t="8778" x="955675" y="4435475"/>
          <p14:tracePt t="8794" x="963613" y="4435475"/>
          <p14:tracePt t="8841" x="955675" y="4435475"/>
          <p14:tracePt t="8850" x="938213" y="4435475"/>
          <p14:tracePt t="8864" x="938213" y="4443413"/>
          <p14:tracePt t="8880" x="938213" y="4460875"/>
          <p14:tracePt t="8896" x="938213" y="4470400"/>
          <p14:tracePt t="8913" x="946150" y="4470400"/>
          <p14:tracePt t="8928" x="989013" y="4470400"/>
          <p14:tracePt t="8948" x="1031875" y="4470400"/>
          <p14:tracePt t="8963" x="1049338" y="4470400"/>
          <p14:tracePt t="8994" x="1041400" y="4521200"/>
          <p14:tracePt t="9012" x="981075" y="4605338"/>
          <p14:tracePt t="9026" x="904875" y="4700588"/>
          <p14:tracePt t="9049" x="836613" y="4784725"/>
          <p14:tracePt t="9066" x="750888" y="4913313"/>
          <p14:tracePt t="9080" x="725488" y="4946650"/>
          <p14:tracePt t="9095" x="657225" y="5041900"/>
          <p14:tracePt t="9113" x="596900" y="5135563"/>
          <p14:tracePt t="9128" x="528638" y="5229225"/>
          <p14:tracePt t="9148" x="427038" y="5356225"/>
          <p14:tracePt t="9165" x="366713" y="5459413"/>
          <p14:tracePt t="9179" x="306388" y="5570538"/>
          <p14:tracePt t="9195" x="247650" y="5689600"/>
          <p14:tracePt t="9211" x="222250" y="5732463"/>
          <p14:tracePt t="9214" x="196850" y="5800725"/>
          <p14:tracePt t="9248" x="76200" y="5995988"/>
          <p14:tracePt t="9251" x="60325" y="6021388"/>
          <p14:tracePt t="9278" x="0" y="6124575"/>
          <p14:tracePt t="9528" x="7938" y="6329363"/>
          <p14:tracePt t="9549" x="25400" y="6303963"/>
          <p14:tracePt t="9564" x="33338" y="6303963"/>
          <p14:tracePt t="9610" x="42863" y="6303963"/>
          <p14:tracePt t="9617" x="50800" y="6303963"/>
          <p14:tracePt t="9648" x="60325" y="6294438"/>
          <p14:tracePt t="9652" x="68263" y="6294438"/>
          <p14:tracePt t="9681" x="85725" y="6278563"/>
          <p14:tracePt t="9696" x="93663" y="6269038"/>
          <p14:tracePt t="9715" x="101600" y="6269038"/>
          <p14:tracePt t="9728" x="101600" y="6261100"/>
          <p14:tracePt t="9749" x="169863" y="6210300"/>
          <p14:tracePt t="9764" x="265113" y="6132513"/>
          <p14:tracePt t="9780" x="384175" y="6021388"/>
          <p14:tracePt t="9796" x="495300" y="5911850"/>
          <p14:tracePt t="9812" x="554038" y="5859463"/>
          <p14:tracePt t="9828" x="596900" y="5816600"/>
          <p14:tracePt t="9852" x="614363" y="5800725"/>
          <p14:tracePt t="9907" x="604838" y="5800725"/>
          <p14:tracePt t="9922" x="596900" y="5808663"/>
          <p14:tracePt t="10123" x="588963" y="5808663"/>
          <p14:tracePt t="10138" x="579438" y="5808663"/>
          <p14:tracePt t="10148" x="563563" y="5826125"/>
          <p14:tracePt t="10164" x="538163" y="5834063"/>
          <p14:tracePt t="10180" x="511175" y="5851525"/>
          <p14:tracePt t="10196" x="485775" y="5868988"/>
          <p14:tracePt t="10214" x="477838" y="5876925"/>
          <p14:tracePt t="10228" x="460375" y="5884863"/>
          <p14:tracePt t="10323" x="452438" y="5884863"/>
          <p14:tracePt t="10354" x="442913" y="5884863"/>
          <p14:tracePt t="10370" x="427038" y="5894388"/>
          <p14:tracePt t="10381" x="409575" y="5902325"/>
          <p14:tracePt t="10397" x="392113" y="5902325"/>
          <p14:tracePt t="10413" x="366713" y="5919788"/>
          <p14:tracePt t="10430" x="358775" y="5919788"/>
          <p14:tracePt t="10449" x="349250" y="5919788"/>
          <p14:tracePt t="10480" x="341313" y="5919788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Is cyclone </a:t>
            </a:r>
            <a:r>
              <a:rPr lang="en-US" sz="3200" dirty="0" smtClean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lang="en-US" sz="3200" dirty="0" smtClean="0">
                <a:solidFill>
                  <a:schemeClr val="bg1"/>
                </a:solidFill>
              </a:rPr>
              <a:t> a) deepening  b) filling  c) little change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0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11200"/>
            <a:ext cx="9144000" cy="6144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343400" y="2870200"/>
            <a:ext cx="914400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 smtClean="0">
                <a:ln>
                  <a:solidFill>
                    <a:srgbClr val="FF0000"/>
                  </a:solidFill>
                </a:ln>
                <a:solidFill>
                  <a:srgbClr val="FF000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/>
                <a:cs typeface="Arial Black"/>
              </a:rPr>
              <a:t>L</a:t>
            </a:r>
            <a:r>
              <a:rPr lang="en-US" sz="2800" b="1" baseline="-25000" dirty="0" smtClean="0">
                <a:ln>
                  <a:solidFill>
                    <a:srgbClr val="FF0000"/>
                  </a:solidFill>
                </a:ln>
                <a:solidFill>
                  <a:srgbClr val="FF000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991</a:t>
            </a:r>
            <a:endParaRPr lang="en-US" sz="2800" dirty="0">
              <a:ln>
                <a:solidFill>
                  <a:srgbClr val="FF0000"/>
                </a:solidFill>
              </a:ln>
              <a:latin typeface="Times New Roman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08188"/>
      </p:ext>
    </p:extLst>
  </p:cSld>
  <p:clrMapOvr>
    <a:masterClrMapping/>
  </p:clrMapOvr>
  <p:transition advTm="529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Let’s figure out how to answer the question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0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11200"/>
            <a:ext cx="9144000" cy="6144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343400" y="2870200"/>
            <a:ext cx="914400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 smtClean="0">
                <a:ln>
                  <a:solidFill>
                    <a:srgbClr val="FF0000"/>
                  </a:solidFill>
                </a:ln>
                <a:solidFill>
                  <a:srgbClr val="FF000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/>
                <a:cs typeface="Arial Black"/>
              </a:rPr>
              <a:t>L</a:t>
            </a:r>
            <a:r>
              <a:rPr lang="en-US" sz="2800" b="1" baseline="-25000" dirty="0" smtClean="0">
                <a:ln>
                  <a:solidFill>
                    <a:srgbClr val="FF0000"/>
                  </a:solidFill>
                </a:ln>
                <a:solidFill>
                  <a:srgbClr val="FF000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991</a:t>
            </a:r>
            <a:endParaRPr lang="en-US" sz="2800" dirty="0">
              <a:ln>
                <a:solidFill>
                  <a:srgbClr val="FF0000"/>
                </a:solidFill>
              </a:ln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171076"/>
      </p:ext>
    </p:extLst>
  </p:cSld>
  <p:clrMapOvr>
    <a:masterClrMapping/>
  </p:clrMapOvr>
  <p:transition advTm="103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sz="3600" dirty="0">
                <a:latin typeface="Calibri"/>
                <a:ea typeface="ＭＳ Ｐゴシック" pitchFamily="-65" charset="-128"/>
                <a:cs typeface="Calibri"/>
              </a:rPr>
              <a:t>How do </a:t>
            </a:r>
            <a:r>
              <a:rPr lang="en-US" sz="3600" dirty="0" err="1">
                <a:latin typeface="Calibri"/>
                <a:ea typeface="ＭＳ Ｐゴシック" pitchFamily="-65" charset="-128"/>
                <a:cs typeface="Calibri"/>
              </a:rPr>
              <a:t>extratropical</a:t>
            </a:r>
            <a:r>
              <a:rPr lang="en-US" sz="3600" dirty="0">
                <a:latin typeface="Calibri"/>
                <a:ea typeface="ＭＳ Ｐゴシック" pitchFamily="-65" charset="-128"/>
                <a:cs typeface="Calibri"/>
              </a:rPr>
              <a:t> cyclones develop?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01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09800" y="2514600"/>
            <a:ext cx="4261104" cy="3686175"/>
            <a:chOff x="987552" y="2409825"/>
            <a:chExt cx="4261104" cy="3686175"/>
          </a:xfrm>
        </p:grpSpPr>
        <p:pic>
          <p:nvPicPr>
            <p:cNvPr id="30722" name="Picture 16" descr="12-06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86"/>
            <a:stretch/>
          </p:blipFill>
          <p:spPr bwMode="auto">
            <a:xfrm>
              <a:off x="987552" y="2409825"/>
              <a:ext cx="3566160" cy="3686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 descr="12-06"/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5284"/>
            <a:stretch/>
          </p:blipFill>
          <p:spPr bwMode="auto">
            <a:xfrm>
              <a:off x="4288536" y="2409825"/>
              <a:ext cx="960120" cy="3686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606801" y="4462853"/>
            <a:ext cx="1755648" cy="9335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m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ass flows into cyclone</a:t>
            </a: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US" sz="4000" dirty="0" smtClean="0">
                <a:ea typeface="ＭＳ Ｐゴシック" pitchFamily="-65" charset="-128"/>
                <a:cs typeface="ＭＳ Ｐゴシック" pitchFamily="-65" charset="-128"/>
              </a:rPr>
              <a:t>What </a:t>
            </a:r>
            <a:r>
              <a:rPr lang="en-US" sz="4000" dirty="0">
                <a:ea typeface="ＭＳ Ｐゴシック" pitchFamily="-65" charset="-128"/>
                <a:cs typeface="ＭＳ Ｐゴシック" pitchFamily="-65" charset="-128"/>
              </a:rPr>
              <a:t>doesn’t work…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           </a:t>
            </a:r>
            <a:r>
              <a:rPr lang="en-US" sz="4000" dirty="0" smtClean="0">
                <a:ea typeface="ＭＳ Ｐゴシック" pitchFamily="-65" charset="-128"/>
                <a:cs typeface="ＭＳ Ｐゴシック" pitchFamily="-65" charset="-128"/>
              </a:rPr>
              <a:t>Upright </a:t>
            </a:r>
            <a:r>
              <a:rPr lang="en-US" sz="4000" dirty="0">
                <a:ea typeface="ＭＳ Ｐゴシック" pitchFamily="-65" charset="-128"/>
                <a:cs typeface="ＭＳ Ｐゴシック" pitchFamily="-65" charset="-128"/>
              </a:rPr>
              <a:t>Vertical Alignment</a:t>
            </a:r>
            <a:endParaRPr lang="en-US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3432048" y="3241675"/>
            <a:ext cx="1752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no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divergence</a:t>
            </a:r>
            <a:endParaRPr lang="en-US" sz="2000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sp>
        <p:nvSpPr>
          <p:cNvPr id="30726" name="Text Box 8"/>
          <p:cNvSpPr txBox="1">
            <a:spLocks noChangeArrowheads="1"/>
          </p:cNvSpPr>
          <p:nvPr/>
        </p:nvSpPr>
        <p:spPr bwMode="auto">
          <a:xfrm>
            <a:off x="2898648" y="6146800"/>
            <a:ext cx="25908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SFC pressure rises</a:t>
            </a:r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sp>
        <p:nvSpPr>
          <p:cNvPr id="30730" name="Text Box 12"/>
          <p:cNvSpPr txBox="1">
            <a:spLocks noChangeArrowheads="1"/>
          </p:cNvSpPr>
          <p:nvPr/>
        </p:nvSpPr>
        <p:spPr bwMode="auto">
          <a:xfrm>
            <a:off x="1219200" y="1524000"/>
            <a:ext cx="7010400" cy="86177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Such a vertical alignment </a:t>
            </a:r>
            <a:r>
              <a:rPr lang="en-US" i="1" u="sng" dirty="0"/>
              <a:t>cannot</a:t>
            </a:r>
            <a:r>
              <a:rPr lang="en-US" dirty="0"/>
              <a:t> develop a cyclone. 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It </a:t>
            </a:r>
            <a:r>
              <a:rPr lang="en-US" dirty="0"/>
              <a:t>can only </a:t>
            </a:r>
            <a:r>
              <a:rPr lang="en-US" b="1" u="sng" dirty="0"/>
              <a:t>fill</a:t>
            </a:r>
            <a:r>
              <a:rPr lang="en-US" dirty="0"/>
              <a:t> a surface low (</a:t>
            </a:r>
            <a:r>
              <a:rPr lang="en-US" dirty="0" smtClean="0"/>
              <a:t>raise </a:t>
            </a:r>
            <a:r>
              <a:rPr lang="en-US" dirty="0"/>
              <a:t>surface pressure).</a:t>
            </a:r>
          </a:p>
        </p:txBody>
      </p:sp>
      <p:sp>
        <p:nvSpPr>
          <p:cNvPr id="30731" name="Text Box 13"/>
          <p:cNvSpPr txBox="1">
            <a:spLocks noChangeArrowheads="1"/>
          </p:cNvSpPr>
          <p:nvPr/>
        </p:nvSpPr>
        <p:spPr bwMode="auto">
          <a:xfrm>
            <a:off x="5867400" y="6400800"/>
            <a:ext cx="22860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b="1" dirty="0" smtClean="0"/>
              <a:t>Ahrens &amp; Hanson</a:t>
            </a:r>
            <a:endParaRPr lang="en-US" dirty="0"/>
          </a:p>
        </p:txBody>
      </p:sp>
      <p:sp>
        <p:nvSpPr>
          <p:cNvPr id="30732" name="Text Box 14"/>
          <p:cNvSpPr txBox="1">
            <a:spLocks noChangeArrowheads="1"/>
          </p:cNvSpPr>
          <p:nvPr/>
        </p:nvSpPr>
        <p:spPr bwMode="auto">
          <a:xfrm>
            <a:off x="3139948" y="3838575"/>
            <a:ext cx="25908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m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ass gain</a:t>
            </a:r>
            <a:endParaRPr lang="en-US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7013278"/>
      </p:ext>
    </p:extLst>
  </p:cSld>
  <p:clrMapOvr>
    <a:masterClrMapping/>
  </p:clrMapOvr>
  <p:transition advTm="636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" grpId="0"/>
      <p:bldP spid="14" grpId="1"/>
      <p:bldP spid="30724" grpId="0"/>
      <p:bldP spid="30724" grpId="1"/>
      <p:bldP spid="30726" grpId="0"/>
      <p:bldP spid="30732" grpId="0"/>
    </p:bldLst>
  </p:timing>
  <p:extLst>
    <p:ext uri="{3A86A75C-4F4B-4683-9AE1-C65F6400EC91}">
      <p14:laserTraceLst xmlns:p14="http://schemas.microsoft.com/office/powerpoint/2010/main">
        <p14:tracePtLst>
          <p14:tracePt t="19874" x="349250" y="5919788"/>
          <p14:tracePt t="19882" x="384175" y="5919788"/>
          <p14:tracePt t="19898" x="401638" y="5937250"/>
          <p14:tracePt t="19920" x="485775" y="5970588"/>
          <p14:tracePt t="19949" x="604838" y="6005513"/>
          <p14:tracePt t="19966" x="647700" y="6013450"/>
          <p14:tracePt t="19981" x="682625" y="6013450"/>
          <p14:tracePt t="19998" x="715963" y="6013450"/>
          <p14:tracePt t="20020" x="750888" y="6013450"/>
          <p14:tracePt t="20035" x="776288" y="6005513"/>
          <p14:tracePt t="20050" x="809625" y="5995988"/>
          <p14:tracePt t="20066" x="852488" y="5995988"/>
          <p14:tracePt t="20083" x="920750" y="5995988"/>
          <p14:tracePt t="20100" x="989013" y="5995988"/>
          <p14:tracePt t="20121" x="1082675" y="6005513"/>
          <p14:tracePt t="20135" x="1160463" y="6021388"/>
          <p14:tracePt t="20150" x="1244600" y="6038850"/>
          <p14:tracePt t="20165" x="1312863" y="6048375"/>
          <p14:tracePt t="20181" x="1365250" y="6048375"/>
          <p14:tracePt t="20197" x="1408113" y="6048375"/>
          <p14:tracePt t="20220" x="1476375" y="6048375"/>
          <p14:tracePt t="20235" x="1517650" y="6030913"/>
          <p14:tracePt t="20251" x="1544638" y="6030913"/>
          <p14:tracePt t="20268" x="1612900" y="6005513"/>
          <p14:tracePt t="20298" x="1706563" y="5980113"/>
          <p14:tracePt t="20321" x="1747838" y="5945188"/>
          <p14:tracePt t="20335" x="1782763" y="5911850"/>
          <p14:tracePt t="20351" x="1825625" y="5876925"/>
          <p14:tracePt t="20367" x="1858963" y="5843588"/>
          <p14:tracePt t="20397" x="1927225" y="5800725"/>
          <p14:tracePt t="20420" x="1995488" y="5783263"/>
          <p14:tracePt t="20450" x="2063750" y="5775325"/>
          <p14:tracePt t="20467" x="2124075" y="5757863"/>
          <p14:tracePt t="20483" x="2174875" y="5748338"/>
          <p14:tracePt t="20499" x="2235200" y="5732463"/>
          <p14:tracePt t="20521" x="2319338" y="5715000"/>
          <p14:tracePt t="20535" x="2397125" y="5707063"/>
          <p14:tracePt t="20551" x="2473325" y="5707063"/>
          <p14:tracePt t="20568" x="2559050" y="5707063"/>
          <p14:tracePt t="20571" x="2601913" y="5707063"/>
          <p14:tracePt t="20582" x="2652713" y="5707063"/>
          <p14:tracePt t="20598" x="2746375" y="5707063"/>
          <p14:tracePt t="20620" x="2874963" y="5707063"/>
          <p14:tracePt t="20636" x="2943225" y="5707063"/>
          <p14:tracePt t="20652" x="3001963" y="5707063"/>
          <p14:tracePt t="20669" x="3054350" y="5707063"/>
          <p14:tracePt t="20684" x="3105150" y="5697538"/>
          <p14:tracePt t="20700" x="3148013" y="5672138"/>
          <p14:tracePt t="20722" x="3206750" y="5664200"/>
          <p14:tracePt t="20736" x="3267075" y="5646738"/>
          <p14:tracePt t="20752" x="3343275" y="5638800"/>
          <p14:tracePt t="20768" x="3411538" y="5629275"/>
          <p14:tracePt t="20782" x="3462338" y="5621338"/>
          <p14:tracePt t="20798" x="3514725" y="5613400"/>
          <p14:tracePt t="20820" x="3573463" y="5603875"/>
          <p14:tracePt t="20835" x="3598863" y="5586413"/>
          <p14:tracePt t="20851" x="3625850" y="5578475"/>
          <p14:tracePt t="20868" x="3659188" y="5570538"/>
          <p14:tracePt t="20884" x="3684588" y="5561013"/>
          <p14:tracePt t="20899" x="3719513" y="5553075"/>
          <p14:tracePt t="20921" x="3735388" y="5545138"/>
          <p14:tracePt t="20935" x="3762375" y="5535613"/>
          <p14:tracePt t="20952" x="3770313" y="5518150"/>
          <p14:tracePt t="20968" x="3787775" y="5502275"/>
          <p14:tracePt t="20982" x="3795713" y="5484813"/>
          <p14:tracePt t="20999" x="3803650" y="5476875"/>
          <p14:tracePt t="21021" x="3821113" y="5467350"/>
          <p14:tracePt t="21037" x="3838575" y="5467350"/>
          <p14:tracePt t="21052" x="3846513" y="5459413"/>
          <p14:tracePt t="21069" x="3856038" y="5449888"/>
          <p14:tracePt t="21084" x="3856038" y="5434013"/>
          <p14:tracePt t="21120" x="3856038" y="5399088"/>
          <p14:tracePt t="21124" x="3856038" y="5391150"/>
          <p14:tracePt t="21151" x="3856038" y="5381625"/>
          <p14:tracePt t="21168" x="3846513" y="5381625"/>
          <p14:tracePt t="21183" x="3838575" y="5373688"/>
          <p14:tracePt t="21198" x="3830638" y="5373688"/>
          <p14:tracePt t="21221" x="3803650" y="5365750"/>
          <p14:tracePt t="21237" x="3770313" y="5340350"/>
          <p14:tracePt t="21252" x="3735388" y="5313363"/>
          <p14:tracePt t="21269" x="3709988" y="5297488"/>
          <p14:tracePt t="21284" x="3702050" y="5287963"/>
          <p14:tracePt t="21299" x="3694113" y="5280025"/>
          <p14:tracePt t="21322" x="3684588" y="5280025"/>
          <p14:tracePt t="21353" x="3676650" y="5280025"/>
          <p14:tracePt t="21369" x="3667125" y="5272088"/>
          <p14:tracePt t="21384" x="3659188" y="5272088"/>
          <p14:tracePt t="21400" x="3651250" y="5262563"/>
          <p14:tracePt t="21421" x="3641725" y="5245100"/>
          <p14:tracePt t="21452" x="3633788" y="5245100"/>
          <p14:tracePt t="21540" x="3633788" y="5237163"/>
          <p14:tracePt t="21548" x="3625850" y="5237163"/>
          <p14:tracePt t="21556" x="3625850" y="5219700"/>
          <p14:tracePt t="21568" x="3608388" y="5203825"/>
          <p14:tracePt t="22114" x="3608388" y="5211763"/>
          <p14:tracePt t="22122" x="3608388" y="5237163"/>
          <p14:tracePt t="22130" x="3608388" y="5254625"/>
          <p14:tracePt t="22140" x="3608388" y="5272088"/>
          <p14:tracePt t="22153" x="3608388" y="5322888"/>
          <p14:tracePt t="22170" x="3608388" y="5356225"/>
          <p14:tracePt t="22186" x="3625850" y="5399088"/>
          <p14:tracePt t="22201" x="3625850" y="5408613"/>
          <p14:tracePt t="22222" x="3641725" y="5424488"/>
          <p14:tracePt t="22238" x="3659188" y="5441950"/>
          <p14:tracePt t="22253" x="3667125" y="5441950"/>
          <p14:tracePt t="22298" x="3667125" y="5449888"/>
          <p14:tracePt t="22305" x="3667125" y="5459413"/>
          <p14:tracePt t="22322" x="3667125" y="5510213"/>
          <p14:tracePt t="22339" x="3667125" y="5586413"/>
          <p14:tracePt t="22354" x="3676650" y="5638800"/>
          <p14:tracePt t="22383" x="3684588" y="5689600"/>
          <p14:tracePt t="22388" x="3694113" y="5697538"/>
          <p14:tracePt t="22421" x="3709988" y="5697538"/>
          <p14:tracePt t="22453" x="3709988" y="5654675"/>
          <p14:tracePt t="22469" x="3709988" y="5638800"/>
          <p14:tracePt t="22485" x="3709988" y="5629275"/>
          <p14:tracePt t="22501" x="3709988" y="5621338"/>
          <p14:tracePt t="22523" x="3709988" y="5613400"/>
          <p14:tracePt t="22602" x="3709988" y="5603875"/>
          <p14:tracePt t="22691" x="3709988" y="5595938"/>
          <p14:tracePt t="22698" x="3709988" y="5586413"/>
          <p14:tracePt t="22706" x="3709988" y="5578475"/>
          <p14:tracePt t="22722" x="3709988" y="5553075"/>
          <p14:tracePt t="22753" x="3709988" y="5535613"/>
          <p14:tracePt t="22757" x="3709988" y="5527675"/>
          <p14:tracePt t="22772" x="3709988" y="5518150"/>
          <p14:tracePt t="22785" x="3709988" y="5510213"/>
          <p14:tracePt t="22810" x="3702050" y="5502275"/>
          <p14:tracePt t="22827" x="3694113" y="5502275"/>
          <p14:tracePt t="22859" x="3694113" y="5492750"/>
          <p14:tracePt t="22923" x="3684588" y="5492750"/>
          <p14:tracePt t="22947" x="3684588" y="5484813"/>
          <p14:tracePt t="22956" x="3684588" y="5476875"/>
          <p14:tracePt t="22973" x="3684588" y="5467350"/>
          <p14:tracePt t="22989" x="3684588" y="5459413"/>
          <p14:tracePt t="23002" x="3676650" y="5459413"/>
          <p14:tracePt t="23023" x="3676650" y="5449888"/>
          <p14:tracePt t="23038" x="3676650" y="5441950"/>
          <p14:tracePt t="23054" x="3659188" y="5434013"/>
          <p14:tracePt t="23070" x="3633788" y="5399088"/>
          <p14:tracePt t="23085" x="3590925" y="5340350"/>
          <p14:tracePt t="23101" x="3548063" y="5287963"/>
          <p14:tracePt t="23123" x="3505200" y="5211763"/>
          <p14:tracePt t="23139" x="3497263" y="5194300"/>
          <p14:tracePt t="23156" x="3497263" y="5186363"/>
          <p14:tracePt t="23204" x="3505200" y="5186363"/>
          <p14:tracePt t="23219" x="3522663" y="5186363"/>
          <p14:tracePt t="23234" x="3530600" y="5186363"/>
          <p14:tracePt t="23243" x="3530600" y="5194300"/>
          <p14:tracePt t="23254" x="3540125" y="5203825"/>
          <p14:tracePt t="23347" x="3540125" y="5211763"/>
          <p14:tracePt t="23379" x="3540125" y="5219700"/>
          <p14:tracePt t="23403" x="3548063" y="5229225"/>
          <p14:tracePt t="23412" x="3548063" y="5237163"/>
          <p14:tracePt t="23427" x="3548063" y="5245100"/>
          <p14:tracePt t="23438" x="3557588" y="5245100"/>
          <p14:tracePt t="23454" x="3557588" y="5254625"/>
          <p14:tracePt t="23469" x="3557588" y="5262563"/>
          <p14:tracePt t="23484" x="3557588" y="5272088"/>
          <p14:tracePt t="23515" x="3557588" y="5280025"/>
          <p14:tracePt t="23580" x="3557588" y="5287963"/>
          <p14:tracePt t="23595" x="3565525" y="5297488"/>
          <p14:tracePt t="23613" x="3565525" y="5313363"/>
          <p14:tracePt t="23622" x="3573463" y="5313363"/>
          <p14:tracePt t="23654" x="3573463" y="5340350"/>
          <p14:tracePt t="23691" x="3573463" y="5348288"/>
          <p14:tracePt t="23699" x="3582988" y="5348288"/>
          <p14:tracePt t="23708" x="3582988" y="5356225"/>
          <p14:tracePt t="23725" x="3582988" y="5365750"/>
          <p14:tracePt t="23740" x="3590925" y="5373688"/>
          <p14:tracePt t="23757" x="3590925" y="5391150"/>
          <p14:tracePt t="23787" x="3590925" y="5399088"/>
          <p14:tracePt t="23803" x="3590925" y="5408613"/>
          <p14:tracePt t="25551" x="3582988" y="5408613"/>
          <p14:tracePt t="25566" x="3573463" y="5408613"/>
          <p14:tracePt t="25591" x="3565525" y="5416550"/>
          <p14:tracePt t="25647" x="3557588" y="5416550"/>
          <p14:tracePt t="25672" x="3548063" y="5416550"/>
          <p14:tracePt t="25711" x="3548063" y="5424488"/>
          <p14:tracePt t="25719" x="3540125" y="5424488"/>
          <p14:tracePt t="25751" x="3530600" y="5424488"/>
          <p14:tracePt t="25791" x="3522663" y="5424488"/>
          <p14:tracePt t="25799" x="3514725" y="5424488"/>
          <p14:tracePt t="25832" x="3505200" y="5424488"/>
          <p14:tracePt t="25872" x="3497263" y="5424488"/>
          <p14:tracePt t="25895" x="3489325" y="5424488"/>
          <p14:tracePt t="25904" x="3479800" y="5424488"/>
          <p14:tracePt t="25911" x="3471863" y="5424488"/>
          <p14:tracePt t="25930" x="3462338" y="5424488"/>
          <p14:tracePt t="25945" x="3446463" y="5424488"/>
          <p14:tracePt t="25960" x="3436938" y="5424488"/>
          <p14:tracePt t="25992" x="3429000" y="5424488"/>
          <p14:tracePt t="26079" x="3421063" y="5424488"/>
          <p14:tracePt t="26104" x="3411538" y="5424488"/>
          <p14:tracePt t="26111" x="3411538" y="5434013"/>
          <p14:tracePt t="26135" x="3403600" y="5434013"/>
          <p14:tracePt t="26145" x="3403600" y="5441950"/>
          <p14:tracePt t="26175" x="3395663" y="5441950"/>
          <p14:tracePt t="26208" x="3395663" y="5449888"/>
          <p14:tracePt t="26232" x="3386138" y="5449888"/>
          <p14:tracePt t="26256" x="3378200" y="5449888"/>
          <p14:tracePt t="26281" x="3378200" y="5459413"/>
          <p14:tracePt t="26297" x="3368675" y="5459413"/>
          <p14:tracePt t="26327" x="3360738" y="5459413"/>
          <p14:tracePt t="26335" x="3360738" y="5467350"/>
          <p14:tracePt t="26361" x="3352800" y="5476875"/>
          <p14:tracePt t="26368" x="3343275" y="5476875"/>
          <p14:tracePt t="26409" x="3335338" y="5476875"/>
          <p14:tracePt t="36593" x="3368675" y="5476875"/>
          <p14:tracePt t="36602" x="3395663" y="5476875"/>
          <p14:tracePt t="36609" x="3421063" y="5476875"/>
          <p14:tracePt t="36620" x="3454400" y="5476875"/>
          <p14:tracePt t="36639" x="3530600" y="5476875"/>
          <p14:tracePt t="36654" x="3598863" y="5476875"/>
          <p14:tracePt t="36669" x="3651250" y="5476875"/>
          <p14:tracePt t="36685" x="3684588" y="5476875"/>
          <p14:tracePt t="36701" x="3709988" y="5476875"/>
          <p14:tracePt t="36717" x="3735388" y="5459413"/>
          <p14:tracePt t="36739" x="3787775" y="5459413"/>
          <p14:tracePt t="36754" x="3830638" y="5459413"/>
          <p14:tracePt t="36770" x="3871913" y="5459413"/>
          <p14:tracePt t="36786" x="3924300" y="5459413"/>
          <p14:tracePt t="36803" x="3975100" y="5459413"/>
          <p14:tracePt t="36818" x="4025900" y="5459413"/>
          <p14:tracePt t="36839" x="4076700" y="5441950"/>
          <p14:tracePt t="36854" x="4129088" y="5424488"/>
          <p14:tracePt t="36871" x="4154488" y="5399088"/>
          <p14:tracePt t="36886" x="4179888" y="5373688"/>
          <p14:tracePt t="36901" x="4197350" y="5356225"/>
          <p14:tracePt t="36918" x="4205288" y="5356225"/>
          <p14:tracePt t="36940" x="4213225" y="5340350"/>
          <p14:tracePt t="36954" x="4222750" y="5340350"/>
          <p14:tracePt t="36971" x="4248150" y="5340350"/>
          <p14:tracePt t="36987" x="4273550" y="5322888"/>
          <p14:tracePt t="37003" x="4306888" y="5305425"/>
          <p14:tracePt t="37019" x="4333875" y="5287963"/>
          <p14:tracePt t="37040" x="4359275" y="5272088"/>
          <p14:tracePt t="37055" x="4375150" y="5254625"/>
          <p14:tracePt t="37069" x="4384675" y="5245100"/>
          <p14:tracePt t="37088" x="4392613" y="5245100"/>
          <p14:tracePt t="37122" x="4392613" y="5237163"/>
          <p14:tracePt t="37307" x="4384675" y="5237163"/>
          <p14:tracePt t="37338" x="4375150" y="5237163"/>
          <p14:tracePt t="37347" x="4375150" y="5229225"/>
          <p14:tracePt t="38581" x="4367213" y="5229225"/>
          <p14:tracePt t="38596" x="4359275" y="5229225"/>
          <p14:tracePt t="38605" x="4341813" y="5229225"/>
          <p14:tracePt t="38612" x="4333875" y="5219700"/>
          <p14:tracePt t="38621" x="4324350" y="5219700"/>
          <p14:tracePt t="38641" x="4298950" y="5203825"/>
          <p14:tracePt t="38656" x="4273550" y="5194300"/>
          <p14:tracePt t="38672" x="4265613" y="5186363"/>
          <p14:tracePt t="38742" x="4273550" y="5186363"/>
          <p14:tracePt t="38751" x="4281488" y="5186363"/>
          <p14:tracePt t="38770" x="4291013" y="5186363"/>
          <p14:tracePt t="38776" x="4298950" y="5186363"/>
          <p14:tracePt t="38837" x="4298950" y="5168900"/>
          <p14:tracePt t="38844" x="4298950" y="5160963"/>
          <p14:tracePt t="38856" x="4298950" y="5151438"/>
          <p14:tracePt t="38872" x="4298950" y="5118100"/>
          <p14:tracePt t="38889" x="4306888" y="5083175"/>
          <p14:tracePt t="38903" x="4324350" y="5041900"/>
          <p14:tracePt t="38919" x="4341813" y="4999038"/>
          <p14:tracePt t="38942" x="4359275" y="4930775"/>
          <p14:tracePt t="38958" x="4375150" y="4895850"/>
          <p14:tracePt t="38973" x="4375150" y="4862513"/>
          <p14:tracePt t="38990" x="4384675" y="4837113"/>
          <p14:tracePt t="39004" x="4384675" y="4819650"/>
          <p14:tracePt t="39020" x="4384675" y="4802188"/>
          <p14:tracePt t="39041" x="4384675" y="4768850"/>
          <p14:tracePt t="39057" x="4384675" y="4741863"/>
          <p14:tracePt t="39072" x="4384675" y="4691063"/>
          <p14:tracePt t="39088" x="4384675" y="4648200"/>
          <p14:tracePt t="39103" x="4384675" y="4614863"/>
          <p14:tracePt t="39119" x="4392613" y="4589463"/>
          <p14:tracePt t="39142" x="4402138" y="4554538"/>
          <p14:tracePt t="39158" x="4410075" y="4538663"/>
          <p14:tracePt t="39188" x="4410075" y="4511675"/>
          <p14:tracePt t="39217" x="4410075" y="4486275"/>
          <p14:tracePt t="39240" x="4410075" y="4460875"/>
          <p14:tracePt t="39271" x="4435475" y="4410075"/>
          <p14:tracePt t="39289" x="4443413" y="4384675"/>
          <p14:tracePt t="39303" x="4460875" y="4341813"/>
          <p14:tracePt t="39319" x="4470400" y="4306888"/>
          <p14:tracePt t="39342" x="4486275" y="4256088"/>
          <p14:tracePt t="39359" x="4486275" y="4238625"/>
          <p14:tracePt t="39374" x="4486275" y="4213225"/>
          <p14:tracePt t="39390" x="4495800" y="4205288"/>
          <p14:tracePt t="39404" x="4503738" y="4170363"/>
          <p14:tracePt t="39421" x="4511675" y="4137025"/>
          <p14:tracePt t="39441" x="4546600" y="4068763"/>
          <p14:tracePt t="39457" x="4564063" y="4033838"/>
          <p14:tracePt t="39472" x="4589463" y="3983038"/>
          <p14:tracePt t="39489" x="4614863" y="3949700"/>
          <p14:tracePt t="39503" x="4632325" y="3914775"/>
          <p14:tracePt t="39519" x="4648200" y="3889375"/>
          <p14:tracePt t="39543" x="4673600" y="3846513"/>
          <p14:tracePt t="39558" x="4683125" y="3821113"/>
          <p14:tracePt t="39573" x="4708525" y="3787775"/>
          <p14:tracePt t="39591" x="4751388" y="3727450"/>
          <p14:tracePt t="39604" x="4759325" y="3709988"/>
          <p14:tracePt t="39619" x="4776788" y="3676650"/>
          <p14:tracePt t="39641" x="4794250" y="3633788"/>
          <p14:tracePt t="39657" x="4802188" y="3625850"/>
          <p14:tracePt t="39672" x="4802188" y="3608388"/>
          <p14:tracePt t="39791" x="4794250" y="3608388"/>
          <p14:tracePt t="39817" x="4794250" y="3616325"/>
          <p14:tracePt t="39824" x="4784725" y="3616325"/>
          <p14:tracePt t="39841" x="4768850" y="3659188"/>
          <p14:tracePt t="39858" x="4733925" y="3735388"/>
          <p14:tracePt t="39872" x="4691063" y="3830638"/>
          <p14:tracePt t="39888" x="4665663" y="3898900"/>
          <p14:tracePt t="39919" x="4579938" y="4033838"/>
          <p14:tracePt t="39943" x="4538663" y="4094163"/>
          <p14:tracePt t="39973" x="4503738" y="4170363"/>
          <p14:tracePt t="39976" x="4486275" y="4205288"/>
          <p14:tracePt t="39990" x="4470400" y="4248150"/>
          <p14:tracePt t="40005" x="4443413" y="4341813"/>
          <p14:tracePt t="40021" x="4410075" y="4460875"/>
          <p14:tracePt t="40042" x="4367213" y="4614863"/>
          <p14:tracePt t="40058" x="4333875" y="4708525"/>
          <p14:tracePt t="40073" x="4306888" y="4768850"/>
          <p14:tracePt t="40088" x="4291013" y="4802188"/>
          <p14:tracePt t="40104" x="4281488" y="4819650"/>
          <p14:tracePt t="40119" x="4281488" y="4827588"/>
          <p14:tracePt t="40144" x="4281488" y="4837113"/>
          <p14:tracePt t="40160" x="4273550" y="4845050"/>
          <p14:tracePt t="40175" x="4273550" y="4862513"/>
          <p14:tracePt t="40190" x="4273550" y="4870450"/>
          <p14:tracePt t="40205" x="4265613" y="4905375"/>
          <p14:tracePt t="40221" x="4265613" y="4921250"/>
          <p14:tracePt t="40241" x="4256088" y="4946650"/>
          <p14:tracePt t="40258" x="4256088" y="4956175"/>
          <p14:tracePt t="40439" x="4256088" y="4946650"/>
          <p14:tracePt t="40447" x="4265613" y="4946650"/>
          <p14:tracePt t="40458" x="4265613" y="4938713"/>
          <p14:tracePt t="40474" x="4273550" y="4938713"/>
          <p14:tracePt t="40489" x="4281488" y="4930775"/>
          <p14:tracePt t="40505" x="4298950" y="4921250"/>
          <p14:tracePt t="40520" x="4306888" y="4921250"/>
          <p14:tracePt t="40542" x="4324350" y="4921250"/>
          <p14:tracePt t="40956" x="4324350" y="4913313"/>
          <p14:tracePt t="40972" x="4324350" y="4905375"/>
          <p14:tracePt t="40979" x="4324350" y="4887913"/>
          <p14:tracePt t="40989" x="4324350" y="4878388"/>
          <p14:tracePt t="41005" x="4324350" y="4845050"/>
          <p14:tracePt t="41022" x="4324350" y="4802188"/>
          <p14:tracePt t="41044" x="4349750" y="4691063"/>
          <p14:tracePt t="41060" x="4359275" y="4640263"/>
          <p14:tracePt t="41075" x="4367213" y="4538663"/>
          <p14:tracePt t="41090" x="4375150" y="4410075"/>
          <p14:tracePt t="41107" x="4375150" y="4316413"/>
          <p14:tracePt t="41123" x="4375150" y="4197350"/>
          <p14:tracePt t="41143" x="4375150" y="4051300"/>
          <p14:tracePt t="41158" x="4375150" y="3983038"/>
          <p14:tracePt t="41174" x="4375150" y="3932238"/>
          <p14:tracePt t="41190" x="4375150" y="3889375"/>
          <p14:tracePt t="41206" x="4375150" y="3838575"/>
          <p14:tracePt t="41222" x="4375150" y="3778250"/>
          <p14:tracePt t="41245" x="4375150" y="3676650"/>
          <p14:tracePt t="41261" x="4392613" y="3590925"/>
          <p14:tracePt t="41276" x="4402138" y="3557588"/>
          <p14:tracePt t="41293" x="4418013" y="3471863"/>
          <p14:tracePt t="41308" x="4418013" y="3446463"/>
          <p14:tracePt t="41324" x="4418013" y="3411538"/>
          <p14:tracePt t="41343" x="4418013" y="3386138"/>
          <p14:tracePt t="41365" x="4427538" y="3378200"/>
          <p14:tracePt t="41375" x="4435475" y="3378200"/>
          <p14:tracePt t="41390" x="4443413" y="3368675"/>
          <p14:tracePt t="41406" x="4452938" y="3360738"/>
          <p14:tracePt t="41422" x="4470400" y="3343275"/>
          <p14:tracePt t="41445" x="4486275" y="3335338"/>
          <p14:tracePt t="41459" x="4495800" y="3317875"/>
          <p14:tracePt t="41477" x="4503738" y="3309938"/>
          <p14:tracePt t="41491" x="4511675" y="3309938"/>
          <p14:tracePt t="41507" x="4511675" y="3300413"/>
          <p14:tracePt t="41535" x="4511675" y="3292475"/>
          <p14:tracePt t="47562" x="4529138" y="3292475"/>
          <p14:tracePt t="47569" x="4554538" y="3292475"/>
          <p14:tracePt t="47581" x="4579938" y="3300413"/>
          <p14:tracePt t="47597" x="4648200" y="3335338"/>
          <p14:tracePt t="47612" x="4759325" y="3386138"/>
          <p14:tracePt t="47628" x="4895850" y="3446463"/>
          <p14:tracePt t="47650" x="5057775" y="3505200"/>
          <p14:tracePt t="47668" x="5151438" y="3530600"/>
          <p14:tracePt t="47683" x="5194300" y="3530600"/>
          <p14:tracePt t="47699" x="5272088" y="3557588"/>
          <p14:tracePt t="47714" x="5381625" y="3582988"/>
          <p14:tracePt t="47729" x="5424488" y="3608388"/>
          <p14:tracePt t="47751" x="5510213" y="3659188"/>
          <p14:tracePt t="47766" x="5586413" y="3744913"/>
          <p14:tracePt t="47782" x="5629275" y="3803650"/>
          <p14:tracePt t="47800" x="5672138" y="3881438"/>
          <p14:tracePt t="47813" x="5697538" y="3949700"/>
          <p14:tracePt t="47828" x="5715000" y="3992563"/>
          <p14:tracePt t="47851" x="5732463" y="4043363"/>
          <p14:tracePt t="47868" x="5732463" y="4051300"/>
          <p14:tracePt t="47883" x="5732463" y="4076700"/>
          <p14:tracePt t="47901" x="5732463" y="4102100"/>
          <p14:tracePt t="47914" x="5715000" y="4129088"/>
          <p14:tracePt t="47930" x="5707063" y="4144963"/>
          <p14:tracePt t="47951" x="5697538" y="4197350"/>
          <p14:tracePt t="47966" x="5697538" y="4230688"/>
          <p14:tracePt t="47982" x="5697538" y="4265613"/>
          <p14:tracePt t="47999" x="5697538" y="4291013"/>
          <p14:tracePt t="48013" x="5697538" y="4306888"/>
          <p14:tracePt t="48029" x="5697538" y="4324350"/>
          <p14:tracePt t="48051" x="5689600" y="4349750"/>
          <p14:tracePt t="48068" x="5672138" y="4359275"/>
          <p14:tracePt t="48083" x="5664200" y="4367213"/>
          <p14:tracePt t="48098" x="5646738" y="4367213"/>
          <p14:tracePt t="48114" x="5638800" y="4367213"/>
          <p14:tracePt t="48129" x="5621338" y="4367213"/>
          <p14:tracePt t="48151" x="5603875" y="4367213"/>
          <p14:tracePt t="48167" x="5595938" y="4367213"/>
          <p14:tracePt t="48182" x="5586413" y="4367213"/>
          <p14:tracePt t="48199" x="5570538" y="4367213"/>
          <p14:tracePt t="48214" x="5553075" y="4367213"/>
          <p14:tracePt t="48249" x="5527675" y="4367213"/>
          <p14:tracePt t="48253" x="5518150" y="4367213"/>
          <p14:tracePt t="48281" x="5502275" y="4367213"/>
          <p14:tracePt t="48298" x="5492750" y="4367213"/>
          <p14:tracePt t="48314" x="5484813" y="4367213"/>
          <p14:tracePt t="48329" x="5467350" y="4359275"/>
          <p14:tracePt t="48351" x="5441950" y="4341813"/>
          <p14:tracePt t="48367" x="5424488" y="4324350"/>
          <p14:tracePt t="48382" x="5408613" y="4306888"/>
          <p14:tracePt t="48398" x="5391150" y="4291013"/>
          <p14:tracePt t="48413" x="5381625" y="4273550"/>
          <p14:tracePt t="48429" x="5373688" y="4256088"/>
          <p14:tracePt t="48452" x="5365750" y="4248150"/>
          <p14:tracePt t="48468" x="5356225" y="4238625"/>
          <p14:tracePt t="48484" x="5348288" y="4230688"/>
          <p14:tracePt t="48499" x="5330825" y="4222750"/>
          <p14:tracePt t="48515" x="5322888" y="4205288"/>
          <p14:tracePt t="48530" x="5297488" y="4187825"/>
          <p14:tracePt t="48553" x="5262563" y="4162425"/>
          <p14:tracePt t="48568" x="5237163" y="4129088"/>
          <p14:tracePt t="48583" x="5219700" y="4111625"/>
          <p14:tracePt t="48598" x="5194300" y="4094163"/>
          <p14:tracePt t="48614" x="5176838" y="4086225"/>
          <p14:tracePt t="48629" x="5168900" y="4076700"/>
          <p14:tracePt t="48652" x="5160963" y="4068763"/>
          <p14:tracePt t="50562" x="5151438" y="4068763"/>
          <p14:tracePt t="50570" x="5118100" y="4068763"/>
          <p14:tracePt t="50586" x="5041900" y="4068763"/>
          <p14:tracePt t="50616" x="4930775" y="4068763"/>
          <p14:tracePt t="50620" x="4895850" y="4068763"/>
          <p14:tracePt t="50634" x="4862513" y="4068763"/>
          <p14:tracePt t="50654" x="4794250" y="4068763"/>
          <p14:tracePt t="50684" x="4741863" y="4137025"/>
          <p14:tracePt t="50700" x="4716463" y="4179888"/>
          <p14:tracePt t="50717" x="4691063" y="4230688"/>
          <p14:tracePt t="50732" x="4640263" y="4306888"/>
          <p14:tracePt t="50754" x="4564063" y="4392613"/>
          <p14:tracePt t="50769" x="4529138" y="4435475"/>
          <p14:tracePt t="50787" x="4435475" y="4572000"/>
          <p14:tracePt t="50803" x="4359275" y="4665663"/>
          <p14:tracePt t="50818" x="4316413" y="4700588"/>
          <p14:tracePt t="50834" x="4265613" y="4751388"/>
          <p14:tracePt t="50854" x="4205288" y="4819650"/>
          <p14:tracePt t="50869" x="4179888" y="4845050"/>
          <p14:tracePt t="50885" x="4170363" y="4852988"/>
          <p14:tracePt t="50900" x="4162425" y="4862513"/>
          <p14:tracePt t="50938" x="4162425" y="4870450"/>
          <p14:tracePt t="50957" x="4162425" y="4878388"/>
          <p14:tracePt t="50987" x="4162425" y="4887913"/>
          <p14:tracePt t="51018" x="4162425" y="4895850"/>
          <p14:tracePt t="51035" x="4162425" y="4905375"/>
          <p14:tracePt t="51042" x="4162425" y="4913313"/>
          <p14:tracePt t="51054" x="4162425" y="4921250"/>
          <p14:tracePt t="51070" x="4162425" y="4938713"/>
          <p14:tracePt t="51086" x="4162425" y="4956175"/>
          <p14:tracePt t="51100" x="4162425" y="4981575"/>
          <p14:tracePt t="51117" x="4162425" y="4989513"/>
          <p14:tracePt t="51133" x="4170363" y="5006975"/>
          <p14:tracePt t="51155" x="4187825" y="5014913"/>
          <p14:tracePt t="51171" x="4197350" y="5014913"/>
          <p14:tracePt t="51187" x="4213225" y="5014913"/>
          <p14:tracePt t="51202" x="4230688" y="5014913"/>
          <p14:tracePt t="51218" x="4265613" y="5014913"/>
          <p14:tracePt t="51234" x="4316413" y="5024438"/>
          <p14:tracePt t="51254" x="4384675" y="5049838"/>
          <p14:tracePt t="51270" x="4427538" y="5057775"/>
          <p14:tracePt t="51285" x="4452938" y="5067300"/>
          <p14:tracePt t="51300" x="4460875" y="5075238"/>
          <p14:tracePt t="51317" x="4478338" y="5075238"/>
          <p14:tracePt t="51523" x="4486275" y="5075238"/>
          <p14:tracePt t="51539" x="4495800" y="5075238"/>
          <p14:tracePt t="51547" x="4495800" y="5083175"/>
          <p14:tracePt t="51557" x="4503738" y="5083175"/>
          <p14:tracePt t="51574" x="4511675" y="5083175"/>
          <p14:tracePt t="51587" x="4511675" y="5092700"/>
          <p14:tracePt t="52720" x="4511675" y="5075238"/>
          <p14:tracePt t="52726" x="4511675" y="5057775"/>
          <p14:tracePt t="52736" x="4511675" y="5032375"/>
          <p14:tracePt t="52758" x="4511675" y="4946650"/>
          <p14:tracePt t="52789" x="4503738" y="4878388"/>
          <p14:tracePt t="52792" x="4503738" y="4852988"/>
          <p14:tracePt t="52804" x="4503738" y="4837113"/>
          <p14:tracePt t="52819" x="4503738" y="4819650"/>
          <p14:tracePt t="52836" x="4503738" y="4802188"/>
          <p14:tracePt t="52857" x="4503738" y="4776788"/>
          <p14:tracePt t="52872" x="4503738" y="4768850"/>
          <p14:tracePt t="52889" x="4503738" y="4741863"/>
          <p14:tracePt t="52903" x="4503738" y="4716463"/>
          <p14:tracePt t="52919" x="4503738" y="4673600"/>
          <p14:tracePt t="52935" x="4486275" y="4622800"/>
          <p14:tracePt t="52958" x="4460875" y="4564063"/>
          <p14:tracePt t="52974" x="4443413" y="4521200"/>
          <p14:tracePt t="52990" x="4435475" y="4503738"/>
          <p14:tracePt t="53005" x="4427538" y="4478338"/>
          <p14:tracePt t="53020" x="4427538" y="4460875"/>
          <p14:tracePt t="53037" x="4427538" y="4452938"/>
          <p14:tracePt t="53058" x="4427538" y="4435475"/>
          <p14:tracePt t="53073" x="4427538" y="4427538"/>
          <p14:tracePt t="53089" x="4427538" y="4418013"/>
          <p14:tracePt t="53104" x="4427538" y="4392613"/>
          <p14:tracePt t="53120" x="4427538" y="4375150"/>
          <p14:tracePt t="53137" x="4427538" y="4341813"/>
          <p14:tracePt t="53159" x="4427538" y="4298950"/>
          <p14:tracePt t="53175" x="4427538" y="4265613"/>
          <p14:tracePt t="53191" x="4427538" y="4238625"/>
          <p14:tracePt t="53205" x="4427538" y="4205288"/>
          <p14:tracePt t="53221" x="4427538" y="4187825"/>
          <p14:tracePt t="53237" x="4427538" y="4162425"/>
          <p14:tracePt t="53259" x="4427538" y="4119563"/>
          <p14:tracePt t="53273" x="4427538" y="4094163"/>
          <p14:tracePt t="53289" x="4427538" y="4076700"/>
          <p14:tracePt t="53304" x="4427538" y="4060825"/>
          <p14:tracePt t="53320" x="4427538" y="4051300"/>
          <p14:tracePt t="53337" x="4427538" y="4033838"/>
          <p14:tracePt t="53359" x="4427538" y="4017963"/>
          <p14:tracePt t="53374" x="4427538" y="4000500"/>
          <p14:tracePt t="53391" x="4427538" y="3975100"/>
          <p14:tracePt t="53406" x="4427538" y="3957638"/>
          <p14:tracePt t="53422" x="4427538" y="3949700"/>
          <p14:tracePt t="53439" x="4427538" y="3932238"/>
          <p14:tracePt t="53458" x="4435475" y="3924300"/>
          <p14:tracePt t="53473" x="4443413" y="3906838"/>
          <p14:tracePt t="53489" x="4452938" y="3889375"/>
          <p14:tracePt t="53505" x="4460875" y="3863975"/>
          <p14:tracePt t="53536" x="4460875" y="3813175"/>
          <p14:tracePt t="53559" x="4460875" y="3787775"/>
          <p14:tracePt t="53590" x="4460875" y="3770313"/>
          <p14:tracePt t="53607" x="4470400" y="3770313"/>
          <p14:tracePt t="53622" x="4478338" y="3770313"/>
          <p14:tracePt t="53640" x="4486275" y="3762375"/>
          <p14:tracePt t="53658" x="4495800" y="3752850"/>
          <p14:tracePt t="53673" x="4495800" y="3735388"/>
          <p14:tracePt t="53690" x="4495800" y="3709988"/>
          <p14:tracePt t="53705" x="4495800" y="3694113"/>
          <p14:tracePt t="53720" x="4495800" y="3676650"/>
          <p14:tracePt t="53737" x="4495800" y="3667125"/>
          <p14:tracePt t="53758" x="4495800" y="3659188"/>
          <p14:tracePt t="53790" x="4495800" y="3651250"/>
          <p14:tracePt t="53807" x="4495800" y="3641725"/>
          <p14:tracePt t="53821" x="4495800" y="3633788"/>
          <p14:tracePt t="53838" x="4495800" y="3625850"/>
          <p14:tracePt t="53858" x="4503738" y="3608388"/>
          <p14:tracePt t="53873" x="4503738" y="3598863"/>
          <p14:tracePt t="53905" x="4503738" y="3590925"/>
          <p14:tracePt t="53920" x="4503738" y="3573463"/>
          <p14:tracePt t="53937" x="4503738" y="3565525"/>
          <p14:tracePt t="53959" x="4503738" y="3557588"/>
          <p14:tracePt t="53976" x="4503738" y="3540125"/>
          <p14:tracePt t="54005" x="4503738" y="3530600"/>
          <p14:tracePt t="54055" x="4503738" y="3522663"/>
          <p14:tracePt t="54070" x="4511675" y="3514725"/>
          <p14:tracePt t="54087" x="4511675" y="3505200"/>
          <p14:tracePt t="54103" x="4521200" y="3497263"/>
          <p14:tracePt t="54128" x="4521200" y="3489325"/>
          <p14:tracePt t="54143" x="4521200" y="3479800"/>
          <p14:tracePt t="54161" x="4521200" y="3471863"/>
          <p14:tracePt t="54176" x="4521200" y="3462338"/>
          <p14:tracePt t="54201" x="4521200" y="3454400"/>
          <p14:tracePt t="55854" x="4521200" y="3462338"/>
          <p14:tracePt t="55862" x="4521200" y="3471863"/>
          <p14:tracePt t="55870" x="4511675" y="3479800"/>
          <p14:tracePt t="55879" x="4511675" y="3489325"/>
          <p14:tracePt t="55891" x="4511675" y="3497263"/>
          <p14:tracePt t="55909" x="4511675" y="3505200"/>
          <p14:tracePt t="55922" x="4511675" y="3514725"/>
          <p14:tracePt t="55959" x="4503738" y="3598863"/>
          <p14:tracePt t="55990" x="4495800" y="3744913"/>
          <p14:tracePt t="56008" x="4478338" y="3830638"/>
          <p14:tracePt t="56022" x="4470400" y="3906838"/>
          <p14:tracePt t="56039" x="4460875" y="3967163"/>
          <p14:tracePt t="56062" x="4460875" y="4000500"/>
          <p14:tracePt t="56077" x="4460875" y="4033838"/>
          <p14:tracePt t="56107" x="4460875" y="4086225"/>
          <p14:tracePt t="56111" x="4460875" y="4102100"/>
          <p14:tracePt t="56137" x="4460875" y="4170363"/>
          <p14:tracePt t="56143" x="4460875" y="4197350"/>
          <p14:tracePt t="56160" x="4460875" y="4248150"/>
          <p14:tracePt t="56191" x="4460875" y="4341813"/>
          <p14:tracePt t="56208" x="4460875" y="4375150"/>
          <p14:tracePt t="56224" x="4460875" y="4402138"/>
          <p14:tracePt t="56239" x="4460875" y="4427538"/>
          <p14:tracePt t="56263" x="4460875" y="4478338"/>
          <p14:tracePt t="56278" x="4460875" y="4503738"/>
          <p14:tracePt t="56294" x="4460875" y="4546600"/>
          <p14:tracePt t="56309" x="4460875" y="4597400"/>
          <p14:tracePt t="56324" x="4460875" y="4648200"/>
          <p14:tracePt t="56339" x="4460875" y="4691063"/>
          <p14:tracePt t="56361" x="4460875" y="4751388"/>
          <p14:tracePt t="56378" x="4470400" y="4794250"/>
          <p14:tracePt t="56392" x="4478338" y="4845050"/>
          <p14:tracePt t="56408" x="4478338" y="4895850"/>
          <p14:tracePt t="56423" x="4478338" y="4956175"/>
          <p14:tracePt t="56440" x="4478338" y="5024438"/>
          <p14:tracePt t="56464" x="4486275" y="5135563"/>
          <p14:tracePt t="56479" x="4503738" y="5176838"/>
          <p14:tracePt t="56494" x="4503738" y="5194300"/>
          <p14:tracePt t="56511" x="4511675" y="5229225"/>
          <p14:tracePt t="56524" x="4521200" y="5237163"/>
          <p14:tracePt t="56541" x="4529138" y="5254625"/>
          <p14:tracePt t="56562" x="4546600" y="5287963"/>
          <p14:tracePt t="56577" x="4554538" y="5297488"/>
          <p14:tracePt t="56593" x="4564063" y="5322888"/>
          <p14:tracePt t="56608" x="4572000" y="5330825"/>
          <p14:tracePt t="56624" x="4579938" y="5348288"/>
          <p14:tracePt t="56640" x="4589463" y="5356225"/>
          <p14:tracePt t="56663" x="4597400" y="5365750"/>
          <p14:tracePt t="56677" x="4605338" y="5373688"/>
          <p14:tracePt t="56863" x="4605338" y="5381625"/>
          <p14:tracePt t="56871" x="4605338" y="5391150"/>
          <p14:tracePt t="56893" x="4614863" y="539115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543800" cy="2057400"/>
          </a:xfrm>
        </p:spPr>
        <p:txBody>
          <a:bodyPr/>
          <a:lstStyle/>
          <a:p>
            <a:pPr algn="l"/>
            <a:r>
              <a:rPr lang="en-US" sz="3600" dirty="0" smtClean="0">
                <a:latin typeface="Calibri"/>
                <a:ea typeface="ＭＳ Ｐゴシック" pitchFamily="-65" charset="-128"/>
                <a:cs typeface="Calibri"/>
              </a:rPr>
              <a:t>There must be upper-level divergence over a surface low to deepen it</a:t>
            </a:r>
            <a:r>
              <a:rPr lang="mr-IN" sz="3600" dirty="0" smtClean="0">
                <a:latin typeface="Calibri"/>
                <a:ea typeface="ＭＳ Ｐゴシック" pitchFamily="-65" charset="-128"/>
                <a:cs typeface="Calibri"/>
              </a:rPr>
              <a:t>…</a:t>
            </a:r>
            <a:r>
              <a:rPr lang="en-US" sz="3600" dirty="0" smtClean="0">
                <a:latin typeface="Calibri"/>
                <a:ea typeface="ＭＳ Ｐゴシック" pitchFamily="-65" charset="-128"/>
                <a:cs typeface="Calibri"/>
              </a:rPr>
              <a:t> </a:t>
            </a:r>
            <a:br>
              <a:rPr lang="en-US" sz="3600" dirty="0" smtClean="0">
                <a:latin typeface="Calibri"/>
                <a:ea typeface="ＭＳ Ｐゴシック" pitchFamily="-65" charset="-128"/>
                <a:cs typeface="Calibri"/>
              </a:rPr>
            </a:br>
            <a:r>
              <a:rPr lang="en-US" sz="3600" dirty="0" smtClean="0">
                <a:latin typeface="Calibri"/>
                <a:ea typeface="ＭＳ Ｐゴシック" pitchFamily="-65" charset="-128"/>
                <a:cs typeface="Calibri"/>
              </a:rPr>
              <a:t>and the divergence must exceed the convergence into the surface low.</a:t>
            </a:r>
            <a:endParaRPr lang="en-US" sz="3600" dirty="0">
              <a:latin typeface="Calibri"/>
              <a:ea typeface="ＭＳ Ｐゴシック" pitchFamily="-65" charset="-128"/>
              <a:cs typeface="Calibri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1761"/>
      </p:ext>
    </p:extLst>
  </p:cSld>
  <p:clrMapOvr>
    <a:masterClrMapping/>
  </p:clrMapOvr>
  <p:transition advTm="207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01000" cy="1143000"/>
          </a:xfrm>
        </p:spPr>
        <p:txBody>
          <a:bodyPr/>
          <a:lstStyle/>
          <a:p>
            <a:r>
              <a:rPr lang="en-US" sz="3600" dirty="0" smtClean="0">
                <a:ea typeface="ＭＳ Ｐゴシック" pitchFamily="-65" charset="-128"/>
                <a:cs typeface="ＭＳ Ｐゴシック" pitchFamily="-65" charset="-128"/>
              </a:rPr>
              <a:t>Review: Where </a:t>
            </a:r>
            <a:r>
              <a:rPr lang="en-US" sz="3600" dirty="0">
                <a:ea typeface="ＭＳ Ｐゴシック" pitchFamily="-65" charset="-128"/>
                <a:cs typeface="ＭＳ Ｐゴシック" pitchFamily="-65" charset="-128"/>
              </a:rPr>
              <a:t>are </a:t>
            </a:r>
            <a:r>
              <a:rPr lang="en-US" sz="3600" dirty="0" smtClean="0">
                <a:ea typeface="ＭＳ Ｐゴシック" pitchFamily="-65" charset="-128"/>
                <a:cs typeface="ＭＳ Ｐゴシック" pitchFamily="-65" charset="-128"/>
              </a:rPr>
              <a:t>UL Winds Divergent?</a:t>
            </a:r>
            <a:endParaRPr lang="en-US" sz="36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2771" name="Freeform 11"/>
          <p:cNvSpPr>
            <a:spLocks/>
          </p:cNvSpPr>
          <p:nvPr/>
        </p:nvSpPr>
        <p:spPr bwMode="auto">
          <a:xfrm>
            <a:off x="1476375" y="2541829"/>
            <a:ext cx="5981606" cy="2269190"/>
          </a:xfrm>
          <a:custGeom>
            <a:avLst/>
            <a:gdLst>
              <a:gd name="T0" fmla="*/ 0 w 3918"/>
              <a:gd name="T1" fmla="*/ 2147483647 h 1434"/>
              <a:gd name="T2" fmla="*/ 2147483647 w 3918"/>
              <a:gd name="T3" fmla="*/ 2147483647 h 1434"/>
              <a:gd name="T4" fmla="*/ 2147483647 w 3918"/>
              <a:gd name="T5" fmla="*/ 2147483647 h 1434"/>
              <a:gd name="T6" fmla="*/ 2147483647 w 3918"/>
              <a:gd name="T7" fmla="*/ 2147483647 h 1434"/>
              <a:gd name="T8" fmla="*/ 2147483647 w 3918"/>
              <a:gd name="T9" fmla="*/ 2147483647 h 1434"/>
              <a:gd name="T10" fmla="*/ 2147483647 w 3918"/>
              <a:gd name="T11" fmla="*/ 2147483647 h 1434"/>
              <a:gd name="T12" fmla="*/ 2147483647 w 3918"/>
              <a:gd name="T13" fmla="*/ 2147483647 h 1434"/>
              <a:gd name="T14" fmla="*/ 2147483647 w 3918"/>
              <a:gd name="T15" fmla="*/ 2147483647 h 1434"/>
              <a:gd name="T16" fmla="*/ 2147483647 w 3918"/>
              <a:gd name="T17" fmla="*/ 2147483647 h 1434"/>
              <a:gd name="T18" fmla="*/ 2147483647 w 3918"/>
              <a:gd name="T19" fmla="*/ 2147483647 h 1434"/>
              <a:gd name="T20" fmla="*/ 2147483647 w 3918"/>
              <a:gd name="T21" fmla="*/ 2147483647 h 1434"/>
              <a:gd name="T22" fmla="*/ 2147483647 w 3918"/>
              <a:gd name="T23" fmla="*/ 2147483647 h 1434"/>
              <a:gd name="T24" fmla="*/ 2147483647 w 3918"/>
              <a:gd name="T25" fmla="*/ 2147483647 h 1434"/>
              <a:gd name="T26" fmla="*/ 2147483647 w 3918"/>
              <a:gd name="T27" fmla="*/ 2147483647 h 1434"/>
              <a:gd name="T28" fmla="*/ 2147483647 w 3918"/>
              <a:gd name="T29" fmla="*/ 2147483647 h 1434"/>
              <a:gd name="T30" fmla="*/ 2147483647 w 3918"/>
              <a:gd name="T31" fmla="*/ 2147483647 h 1434"/>
              <a:gd name="T32" fmla="*/ 2147483647 w 3918"/>
              <a:gd name="T33" fmla="*/ 2147483647 h 1434"/>
              <a:gd name="T34" fmla="*/ 2147483647 w 3918"/>
              <a:gd name="T35" fmla="*/ 2147483647 h 1434"/>
              <a:gd name="T36" fmla="*/ 2147483647 w 3918"/>
              <a:gd name="T37" fmla="*/ 2147483647 h 1434"/>
              <a:gd name="T38" fmla="*/ 2147483647 w 3918"/>
              <a:gd name="T39" fmla="*/ 2147483647 h 1434"/>
              <a:gd name="T40" fmla="*/ 2147483647 w 3918"/>
              <a:gd name="T41" fmla="*/ 2147483647 h 1434"/>
              <a:gd name="T42" fmla="*/ 2147483647 w 3918"/>
              <a:gd name="T43" fmla="*/ 2147483647 h 1434"/>
              <a:gd name="T44" fmla="*/ 2147483647 w 3918"/>
              <a:gd name="T45" fmla="*/ 2147483647 h 1434"/>
              <a:gd name="T46" fmla="*/ 2147483647 w 3918"/>
              <a:gd name="T47" fmla="*/ 2147483647 h 1434"/>
              <a:gd name="T48" fmla="*/ 2147483647 w 3918"/>
              <a:gd name="T49" fmla="*/ 2147483647 h 1434"/>
              <a:gd name="T50" fmla="*/ 2147483647 w 3918"/>
              <a:gd name="T51" fmla="*/ 2147483647 h 1434"/>
              <a:gd name="T52" fmla="*/ 2147483647 w 3918"/>
              <a:gd name="T53" fmla="*/ 2147483647 h 1434"/>
              <a:gd name="T54" fmla="*/ 2147483647 w 3918"/>
              <a:gd name="T55" fmla="*/ 2147483647 h 143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3918"/>
              <a:gd name="T85" fmla="*/ 0 h 1434"/>
              <a:gd name="T86" fmla="*/ 3918 w 3918"/>
              <a:gd name="T87" fmla="*/ 1434 h 1434"/>
              <a:gd name="connsiteX0" fmla="*/ 0 w 9617"/>
              <a:gd name="connsiteY0" fmla="*/ 3751 h 9968"/>
              <a:gd name="connsiteX1" fmla="*/ 444 w 9617"/>
              <a:gd name="connsiteY1" fmla="*/ 5097 h 9968"/>
              <a:gd name="connsiteX2" fmla="*/ 832 w 9617"/>
              <a:gd name="connsiteY2" fmla="*/ 6296 h 9968"/>
              <a:gd name="connsiteX3" fmla="*/ 1179 w 9617"/>
              <a:gd name="connsiteY3" fmla="*/ 7328 h 9968"/>
              <a:gd name="connsiteX4" fmla="*/ 1654 w 9617"/>
              <a:gd name="connsiteY4" fmla="*/ 8500 h 9968"/>
              <a:gd name="connsiteX5" fmla="*/ 2144 w 9617"/>
              <a:gd name="connsiteY5" fmla="*/ 9462 h 9968"/>
              <a:gd name="connsiteX6" fmla="*/ 2496 w 9617"/>
              <a:gd name="connsiteY6" fmla="*/ 9839 h 9968"/>
              <a:gd name="connsiteX7" fmla="*/ 2833 w 9617"/>
              <a:gd name="connsiteY7" fmla="*/ 9964 h 9968"/>
              <a:gd name="connsiteX8" fmla="*/ 3338 w 9617"/>
              <a:gd name="connsiteY8" fmla="*/ 9713 h 9968"/>
              <a:gd name="connsiteX9" fmla="*/ 3721 w 9617"/>
              <a:gd name="connsiteY9" fmla="*/ 9127 h 9968"/>
              <a:gd name="connsiteX10" fmla="*/ 4196 w 9617"/>
              <a:gd name="connsiteY10" fmla="*/ 8039 h 9968"/>
              <a:gd name="connsiteX11" fmla="*/ 4824 w 9617"/>
              <a:gd name="connsiteY11" fmla="*/ 6219 h 9968"/>
              <a:gd name="connsiteX12" fmla="*/ 5222 w 9617"/>
              <a:gd name="connsiteY12" fmla="*/ 5006 h 9968"/>
              <a:gd name="connsiteX13" fmla="*/ 5574 w 9617"/>
              <a:gd name="connsiteY13" fmla="*/ 3939 h 9968"/>
              <a:gd name="connsiteX14" fmla="*/ 5957 w 9617"/>
              <a:gd name="connsiteY14" fmla="*/ 2753 h 9968"/>
              <a:gd name="connsiteX15" fmla="*/ 6263 w 9617"/>
              <a:gd name="connsiteY15" fmla="*/ 1847 h 9968"/>
              <a:gd name="connsiteX16" fmla="*/ 6570 w 9617"/>
              <a:gd name="connsiteY16" fmla="*/ 926 h 9968"/>
              <a:gd name="connsiteX17" fmla="*/ 6891 w 9617"/>
              <a:gd name="connsiteY17" fmla="*/ 215 h 9968"/>
              <a:gd name="connsiteX18" fmla="*/ 7152 w 9617"/>
              <a:gd name="connsiteY18" fmla="*/ 6 h 9968"/>
              <a:gd name="connsiteX19" fmla="*/ 7437 w 9617"/>
              <a:gd name="connsiteY19" fmla="*/ 76 h 9968"/>
              <a:gd name="connsiteX20" fmla="*/ 7672 w 9617"/>
              <a:gd name="connsiteY20" fmla="*/ 320 h 9968"/>
              <a:gd name="connsiteX21" fmla="*/ 7948 w 9617"/>
              <a:gd name="connsiteY21" fmla="*/ 759 h 9968"/>
              <a:gd name="connsiteX22" fmla="*/ 8392 w 9617"/>
              <a:gd name="connsiteY22" fmla="*/ 1833 h 9968"/>
              <a:gd name="connsiteX23" fmla="*/ 8714 w 9617"/>
              <a:gd name="connsiteY23" fmla="*/ 2712 h 9968"/>
              <a:gd name="connsiteX24" fmla="*/ 8989 w 9617"/>
              <a:gd name="connsiteY24" fmla="*/ 3548 h 9968"/>
              <a:gd name="connsiteX25" fmla="*/ 9280 w 9617"/>
              <a:gd name="connsiteY25" fmla="*/ 4420 h 9968"/>
              <a:gd name="connsiteX26" fmla="*/ 9617 w 9617"/>
              <a:gd name="connsiteY26" fmla="*/ 5348 h 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617" h="9968">
                <a:moveTo>
                  <a:pt x="0" y="3751"/>
                </a:moveTo>
                <a:cubicBezTo>
                  <a:pt x="74" y="3974"/>
                  <a:pt x="306" y="4671"/>
                  <a:pt x="444" y="5097"/>
                </a:cubicBezTo>
                <a:cubicBezTo>
                  <a:pt x="582" y="5522"/>
                  <a:pt x="710" y="5926"/>
                  <a:pt x="832" y="6296"/>
                </a:cubicBezTo>
                <a:cubicBezTo>
                  <a:pt x="955" y="6666"/>
                  <a:pt x="1044" y="6965"/>
                  <a:pt x="1179" y="7328"/>
                </a:cubicBezTo>
                <a:cubicBezTo>
                  <a:pt x="1314" y="7691"/>
                  <a:pt x="1493" y="8144"/>
                  <a:pt x="1654" y="8500"/>
                </a:cubicBezTo>
                <a:cubicBezTo>
                  <a:pt x="1815" y="8855"/>
                  <a:pt x="2004" y="9239"/>
                  <a:pt x="2144" y="9462"/>
                </a:cubicBezTo>
                <a:cubicBezTo>
                  <a:pt x="2284" y="9685"/>
                  <a:pt x="2381" y="9755"/>
                  <a:pt x="2496" y="9839"/>
                </a:cubicBezTo>
                <a:cubicBezTo>
                  <a:pt x="2611" y="9922"/>
                  <a:pt x="2693" y="9985"/>
                  <a:pt x="2833" y="9964"/>
                </a:cubicBezTo>
                <a:cubicBezTo>
                  <a:pt x="2973" y="9943"/>
                  <a:pt x="3190" y="9853"/>
                  <a:pt x="3338" y="9713"/>
                </a:cubicBezTo>
                <a:cubicBezTo>
                  <a:pt x="3486" y="9574"/>
                  <a:pt x="3578" y="9406"/>
                  <a:pt x="3721" y="9127"/>
                </a:cubicBezTo>
                <a:cubicBezTo>
                  <a:pt x="3864" y="8848"/>
                  <a:pt x="4012" y="8521"/>
                  <a:pt x="4196" y="8039"/>
                </a:cubicBezTo>
                <a:cubicBezTo>
                  <a:pt x="4380" y="7558"/>
                  <a:pt x="4653" y="6721"/>
                  <a:pt x="4824" y="6219"/>
                </a:cubicBezTo>
                <a:cubicBezTo>
                  <a:pt x="4995" y="5717"/>
                  <a:pt x="5097" y="5382"/>
                  <a:pt x="5222" y="5006"/>
                </a:cubicBezTo>
                <a:cubicBezTo>
                  <a:pt x="5347" y="4629"/>
                  <a:pt x="5452" y="4316"/>
                  <a:pt x="5574" y="3939"/>
                </a:cubicBezTo>
                <a:cubicBezTo>
                  <a:pt x="5697" y="3562"/>
                  <a:pt x="5842" y="3102"/>
                  <a:pt x="5957" y="2753"/>
                </a:cubicBezTo>
                <a:cubicBezTo>
                  <a:pt x="6072" y="2405"/>
                  <a:pt x="6161" y="2154"/>
                  <a:pt x="6263" y="1847"/>
                </a:cubicBezTo>
                <a:cubicBezTo>
                  <a:pt x="6365" y="1540"/>
                  <a:pt x="6465" y="1198"/>
                  <a:pt x="6570" y="926"/>
                </a:cubicBezTo>
                <a:cubicBezTo>
                  <a:pt x="6674" y="654"/>
                  <a:pt x="6794" y="369"/>
                  <a:pt x="6891" y="215"/>
                </a:cubicBezTo>
                <a:cubicBezTo>
                  <a:pt x="6988" y="62"/>
                  <a:pt x="7060" y="27"/>
                  <a:pt x="7152" y="6"/>
                </a:cubicBezTo>
                <a:cubicBezTo>
                  <a:pt x="7243" y="-15"/>
                  <a:pt x="7351" y="27"/>
                  <a:pt x="7437" y="76"/>
                </a:cubicBezTo>
                <a:cubicBezTo>
                  <a:pt x="7524" y="124"/>
                  <a:pt x="7588" y="208"/>
                  <a:pt x="7672" y="320"/>
                </a:cubicBezTo>
                <a:cubicBezTo>
                  <a:pt x="7757" y="431"/>
                  <a:pt x="7828" y="508"/>
                  <a:pt x="7948" y="759"/>
                </a:cubicBezTo>
                <a:cubicBezTo>
                  <a:pt x="8068" y="1010"/>
                  <a:pt x="8264" y="1505"/>
                  <a:pt x="8392" y="1833"/>
                </a:cubicBezTo>
                <a:cubicBezTo>
                  <a:pt x="8520" y="2161"/>
                  <a:pt x="8614" y="2426"/>
                  <a:pt x="8714" y="2712"/>
                </a:cubicBezTo>
                <a:cubicBezTo>
                  <a:pt x="8813" y="2998"/>
                  <a:pt x="8895" y="3263"/>
                  <a:pt x="8989" y="3548"/>
                </a:cubicBezTo>
                <a:cubicBezTo>
                  <a:pt x="9084" y="3834"/>
                  <a:pt x="9176" y="4120"/>
                  <a:pt x="9280" y="4420"/>
                </a:cubicBezTo>
                <a:cubicBezTo>
                  <a:pt x="9385" y="4720"/>
                  <a:pt x="9497" y="5013"/>
                  <a:pt x="9617" y="5348"/>
                </a:cubicBezTo>
              </a:path>
            </a:pathLst>
          </a:custGeom>
          <a:noFill/>
          <a:ln w="25400">
            <a:solidFill>
              <a:srgbClr val="000000"/>
            </a:solidFill>
            <a:prstDash val="sysDot"/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Freeform 12"/>
          <p:cNvSpPr>
            <a:spLocks/>
          </p:cNvSpPr>
          <p:nvPr/>
        </p:nvSpPr>
        <p:spPr bwMode="auto">
          <a:xfrm>
            <a:off x="1752309" y="2066925"/>
            <a:ext cx="5924841" cy="2258793"/>
          </a:xfrm>
          <a:custGeom>
            <a:avLst/>
            <a:gdLst>
              <a:gd name="T0" fmla="*/ 0 w 3906"/>
              <a:gd name="T1" fmla="*/ 2147483647 h 1427"/>
              <a:gd name="T2" fmla="*/ 2147483647 w 3906"/>
              <a:gd name="T3" fmla="*/ 2147483647 h 1427"/>
              <a:gd name="T4" fmla="*/ 2147483647 w 3906"/>
              <a:gd name="T5" fmla="*/ 2147483647 h 1427"/>
              <a:gd name="T6" fmla="*/ 2147483647 w 3906"/>
              <a:gd name="T7" fmla="*/ 2147483647 h 1427"/>
              <a:gd name="T8" fmla="*/ 2147483647 w 3906"/>
              <a:gd name="T9" fmla="*/ 2147483647 h 1427"/>
              <a:gd name="T10" fmla="*/ 2147483647 w 3906"/>
              <a:gd name="T11" fmla="*/ 2147483647 h 1427"/>
              <a:gd name="T12" fmla="*/ 2147483647 w 3906"/>
              <a:gd name="T13" fmla="*/ 2147483647 h 1427"/>
              <a:gd name="T14" fmla="*/ 2147483647 w 3906"/>
              <a:gd name="T15" fmla="*/ 2147483647 h 1427"/>
              <a:gd name="T16" fmla="*/ 2147483647 w 3906"/>
              <a:gd name="T17" fmla="*/ 2147483647 h 1427"/>
              <a:gd name="T18" fmla="*/ 2147483647 w 3906"/>
              <a:gd name="T19" fmla="*/ 2147483647 h 1427"/>
              <a:gd name="T20" fmla="*/ 2147483647 w 3906"/>
              <a:gd name="T21" fmla="*/ 2147483647 h 1427"/>
              <a:gd name="T22" fmla="*/ 2147483647 w 3906"/>
              <a:gd name="T23" fmla="*/ 2147483647 h 1427"/>
              <a:gd name="T24" fmla="*/ 2147483647 w 3906"/>
              <a:gd name="T25" fmla="*/ 2147483647 h 1427"/>
              <a:gd name="T26" fmla="*/ 2147483647 w 3906"/>
              <a:gd name="T27" fmla="*/ 2147483647 h 1427"/>
              <a:gd name="T28" fmla="*/ 2147483647 w 3906"/>
              <a:gd name="T29" fmla="*/ 2147483647 h 1427"/>
              <a:gd name="T30" fmla="*/ 2147483647 w 3906"/>
              <a:gd name="T31" fmla="*/ 2147483647 h 1427"/>
              <a:gd name="T32" fmla="*/ 2147483647 w 3906"/>
              <a:gd name="T33" fmla="*/ 2147483647 h 1427"/>
              <a:gd name="T34" fmla="*/ 2147483647 w 3906"/>
              <a:gd name="T35" fmla="*/ 2147483647 h 1427"/>
              <a:gd name="T36" fmla="*/ 2147483647 w 3906"/>
              <a:gd name="T37" fmla="*/ 0 h 1427"/>
              <a:gd name="T38" fmla="*/ 2147483647 w 3906"/>
              <a:gd name="T39" fmla="*/ 2147483647 h 1427"/>
              <a:gd name="T40" fmla="*/ 2147483647 w 3906"/>
              <a:gd name="T41" fmla="*/ 2147483647 h 1427"/>
              <a:gd name="T42" fmla="*/ 2147483647 w 3906"/>
              <a:gd name="T43" fmla="*/ 2147483647 h 1427"/>
              <a:gd name="T44" fmla="*/ 2147483647 w 3906"/>
              <a:gd name="T45" fmla="*/ 2147483647 h 1427"/>
              <a:gd name="T46" fmla="*/ 2147483647 w 3906"/>
              <a:gd name="T47" fmla="*/ 2147483647 h 1427"/>
              <a:gd name="T48" fmla="*/ 2147483647 w 3906"/>
              <a:gd name="T49" fmla="*/ 2147483647 h 1427"/>
              <a:gd name="T50" fmla="*/ 2147483647 w 3906"/>
              <a:gd name="T51" fmla="*/ 2147483647 h 1427"/>
              <a:gd name="T52" fmla="*/ 2147483647 w 3906"/>
              <a:gd name="T53" fmla="*/ 2147483647 h 14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3906"/>
              <a:gd name="T82" fmla="*/ 0 h 1427"/>
              <a:gd name="T83" fmla="*/ 3906 w 3906"/>
              <a:gd name="T84" fmla="*/ 1427 h 1427"/>
              <a:gd name="connsiteX0" fmla="*/ 0 w 9555"/>
              <a:gd name="connsiteY0" fmla="*/ 4050 h 9971"/>
              <a:gd name="connsiteX1" fmla="*/ 390 w 9555"/>
              <a:gd name="connsiteY1" fmla="*/ 5256 h 9971"/>
              <a:gd name="connsiteX2" fmla="*/ 738 w 9555"/>
              <a:gd name="connsiteY2" fmla="*/ 6405 h 9971"/>
              <a:gd name="connsiteX3" fmla="*/ 1219 w 9555"/>
              <a:gd name="connsiteY3" fmla="*/ 7779 h 9971"/>
              <a:gd name="connsiteX4" fmla="*/ 1721 w 9555"/>
              <a:gd name="connsiteY4" fmla="*/ 9096 h 9971"/>
              <a:gd name="connsiteX5" fmla="*/ 2141 w 9555"/>
              <a:gd name="connsiteY5" fmla="*/ 9741 h 9971"/>
              <a:gd name="connsiteX6" fmla="*/ 2474 w 9555"/>
              <a:gd name="connsiteY6" fmla="*/ 9965 h 9971"/>
              <a:gd name="connsiteX7" fmla="*/ 2873 w 9555"/>
              <a:gd name="connsiteY7" fmla="*/ 9544 h 9971"/>
              <a:gd name="connsiteX8" fmla="*/ 3349 w 9555"/>
              <a:gd name="connsiteY8" fmla="*/ 8332 h 9971"/>
              <a:gd name="connsiteX9" fmla="*/ 3795 w 9555"/>
              <a:gd name="connsiteY9" fmla="*/ 7036 h 9971"/>
              <a:gd name="connsiteX10" fmla="*/ 4394 w 9555"/>
              <a:gd name="connsiteY10" fmla="*/ 5179 h 9971"/>
              <a:gd name="connsiteX11" fmla="*/ 4793 w 9555"/>
              <a:gd name="connsiteY11" fmla="*/ 3959 h 9971"/>
              <a:gd name="connsiteX12" fmla="*/ 5162 w 9555"/>
              <a:gd name="connsiteY12" fmla="*/ 2908 h 9971"/>
              <a:gd name="connsiteX13" fmla="*/ 5577 w 9555"/>
              <a:gd name="connsiteY13" fmla="*/ 1724 h 9971"/>
              <a:gd name="connsiteX14" fmla="*/ 5838 w 9555"/>
              <a:gd name="connsiteY14" fmla="*/ 1051 h 9971"/>
              <a:gd name="connsiteX15" fmla="*/ 6099 w 9555"/>
              <a:gd name="connsiteY15" fmla="*/ 505 h 9971"/>
              <a:gd name="connsiteX16" fmla="*/ 6391 w 9555"/>
              <a:gd name="connsiteY16" fmla="*/ 168 h 9971"/>
              <a:gd name="connsiteX17" fmla="*/ 6836 w 9555"/>
              <a:gd name="connsiteY17" fmla="*/ 0 h 9971"/>
              <a:gd name="connsiteX18" fmla="*/ 7297 w 9555"/>
              <a:gd name="connsiteY18" fmla="*/ 168 h 9971"/>
              <a:gd name="connsiteX19" fmla="*/ 7558 w 9555"/>
              <a:gd name="connsiteY19" fmla="*/ 420 h 9971"/>
              <a:gd name="connsiteX20" fmla="*/ 7881 w 9555"/>
              <a:gd name="connsiteY20" fmla="*/ 967 h 9971"/>
              <a:gd name="connsiteX21" fmla="*/ 8280 w 9555"/>
              <a:gd name="connsiteY21" fmla="*/ 1892 h 9971"/>
              <a:gd name="connsiteX22" fmla="*/ 8541 w 9555"/>
              <a:gd name="connsiteY22" fmla="*/ 2607 h 9971"/>
              <a:gd name="connsiteX23" fmla="*/ 8833 w 9555"/>
              <a:gd name="connsiteY23" fmla="*/ 3448 h 9971"/>
              <a:gd name="connsiteX24" fmla="*/ 9171 w 9555"/>
              <a:gd name="connsiteY24" fmla="*/ 4373 h 9971"/>
              <a:gd name="connsiteX25" fmla="*/ 9555 w 9555"/>
              <a:gd name="connsiteY25" fmla="*/ 5424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555" h="9971">
                <a:moveTo>
                  <a:pt x="0" y="4050"/>
                </a:moveTo>
                <a:cubicBezTo>
                  <a:pt x="139" y="4478"/>
                  <a:pt x="267" y="4863"/>
                  <a:pt x="390" y="5256"/>
                </a:cubicBezTo>
                <a:cubicBezTo>
                  <a:pt x="513" y="5648"/>
                  <a:pt x="600" y="5985"/>
                  <a:pt x="738" y="6405"/>
                </a:cubicBezTo>
                <a:cubicBezTo>
                  <a:pt x="876" y="6826"/>
                  <a:pt x="1055" y="7330"/>
                  <a:pt x="1219" y="7779"/>
                </a:cubicBezTo>
                <a:cubicBezTo>
                  <a:pt x="1383" y="8227"/>
                  <a:pt x="1567" y="8767"/>
                  <a:pt x="1721" y="9096"/>
                </a:cubicBezTo>
                <a:cubicBezTo>
                  <a:pt x="1875" y="9425"/>
                  <a:pt x="2015" y="9594"/>
                  <a:pt x="2141" y="9741"/>
                </a:cubicBezTo>
                <a:cubicBezTo>
                  <a:pt x="2266" y="9888"/>
                  <a:pt x="2351" y="10000"/>
                  <a:pt x="2474" y="9965"/>
                </a:cubicBezTo>
                <a:cubicBezTo>
                  <a:pt x="2596" y="9930"/>
                  <a:pt x="2727" y="9818"/>
                  <a:pt x="2873" y="9544"/>
                </a:cubicBezTo>
                <a:cubicBezTo>
                  <a:pt x="3019" y="9271"/>
                  <a:pt x="3196" y="8753"/>
                  <a:pt x="3349" y="8332"/>
                </a:cubicBezTo>
                <a:cubicBezTo>
                  <a:pt x="3503" y="7912"/>
                  <a:pt x="3621" y="7561"/>
                  <a:pt x="3795" y="7036"/>
                </a:cubicBezTo>
                <a:cubicBezTo>
                  <a:pt x="3969" y="6510"/>
                  <a:pt x="4227" y="5690"/>
                  <a:pt x="4394" y="5179"/>
                </a:cubicBezTo>
                <a:cubicBezTo>
                  <a:pt x="4560" y="4667"/>
                  <a:pt x="4665" y="4338"/>
                  <a:pt x="4793" y="3959"/>
                </a:cubicBezTo>
                <a:cubicBezTo>
                  <a:pt x="4921" y="3581"/>
                  <a:pt x="5031" y="3280"/>
                  <a:pt x="5162" y="2908"/>
                </a:cubicBezTo>
                <a:cubicBezTo>
                  <a:pt x="5292" y="2537"/>
                  <a:pt x="5464" y="2032"/>
                  <a:pt x="5577" y="1724"/>
                </a:cubicBezTo>
                <a:cubicBezTo>
                  <a:pt x="5689" y="1416"/>
                  <a:pt x="5751" y="1254"/>
                  <a:pt x="5838" y="1051"/>
                </a:cubicBezTo>
                <a:cubicBezTo>
                  <a:pt x="5925" y="848"/>
                  <a:pt x="6007" y="652"/>
                  <a:pt x="6099" y="505"/>
                </a:cubicBezTo>
                <a:cubicBezTo>
                  <a:pt x="6191" y="357"/>
                  <a:pt x="6268" y="252"/>
                  <a:pt x="6391" y="168"/>
                </a:cubicBezTo>
                <a:cubicBezTo>
                  <a:pt x="6514" y="84"/>
                  <a:pt x="6685" y="0"/>
                  <a:pt x="6836" y="0"/>
                </a:cubicBezTo>
                <a:cubicBezTo>
                  <a:pt x="6987" y="0"/>
                  <a:pt x="7177" y="98"/>
                  <a:pt x="7297" y="168"/>
                </a:cubicBezTo>
                <a:cubicBezTo>
                  <a:pt x="7417" y="238"/>
                  <a:pt x="7461" y="287"/>
                  <a:pt x="7558" y="420"/>
                </a:cubicBezTo>
                <a:cubicBezTo>
                  <a:pt x="7655" y="554"/>
                  <a:pt x="7760" y="722"/>
                  <a:pt x="7881" y="967"/>
                </a:cubicBezTo>
                <a:cubicBezTo>
                  <a:pt x="8001" y="1212"/>
                  <a:pt x="8170" y="1619"/>
                  <a:pt x="8280" y="1892"/>
                </a:cubicBezTo>
                <a:cubicBezTo>
                  <a:pt x="8390" y="2165"/>
                  <a:pt x="8449" y="2348"/>
                  <a:pt x="8541" y="2607"/>
                </a:cubicBezTo>
                <a:cubicBezTo>
                  <a:pt x="8633" y="2866"/>
                  <a:pt x="8728" y="3153"/>
                  <a:pt x="8833" y="3448"/>
                </a:cubicBezTo>
                <a:cubicBezTo>
                  <a:pt x="8938" y="3742"/>
                  <a:pt x="9051" y="4043"/>
                  <a:pt x="9171" y="4373"/>
                </a:cubicBezTo>
                <a:lnTo>
                  <a:pt x="9555" y="5424"/>
                </a:lnTo>
              </a:path>
            </a:pathLst>
          </a:custGeom>
          <a:noFill/>
          <a:ln w="25400">
            <a:solidFill>
              <a:srgbClr val="000000"/>
            </a:solidFill>
            <a:prstDash val="sysDot"/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Freeform 19"/>
          <p:cNvSpPr>
            <a:spLocks noChangeAspect="1"/>
          </p:cNvSpPr>
          <p:nvPr/>
        </p:nvSpPr>
        <p:spPr bwMode="auto">
          <a:xfrm>
            <a:off x="2679684" y="4305293"/>
            <a:ext cx="1136686" cy="258726"/>
          </a:xfrm>
          <a:custGeom>
            <a:avLst/>
            <a:gdLst>
              <a:gd name="T0" fmla="*/ 0 w 880"/>
              <a:gd name="T1" fmla="*/ 0 h 252"/>
              <a:gd name="T2" fmla="*/ 2147483647 w 880"/>
              <a:gd name="T3" fmla="*/ 2147483647 h 252"/>
              <a:gd name="T4" fmla="*/ 2147483647 w 880"/>
              <a:gd name="T5" fmla="*/ 2147483647 h 252"/>
              <a:gd name="T6" fmla="*/ 2147483647 w 880"/>
              <a:gd name="T7" fmla="*/ 2147483647 h 252"/>
              <a:gd name="T8" fmla="*/ 2147483647 w 880"/>
              <a:gd name="T9" fmla="*/ 0 h 2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0"/>
              <a:gd name="T16" fmla="*/ 0 h 252"/>
              <a:gd name="T17" fmla="*/ 880 w 880"/>
              <a:gd name="T18" fmla="*/ 252 h 252"/>
              <a:gd name="connsiteX0" fmla="*/ 0 w 10485"/>
              <a:gd name="connsiteY0" fmla="*/ 1270 h 9853"/>
              <a:gd name="connsiteX1" fmla="*/ 2576 w 10485"/>
              <a:gd name="connsiteY1" fmla="*/ 6032 h 9853"/>
              <a:gd name="connsiteX2" fmla="*/ 5303 w 10485"/>
              <a:gd name="connsiteY2" fmla="*/ 9841 h 9853"/>
              <a:gd name="connsiteX3" fmla="*/ 8212 w 10485"/>
              <a:gd name="connsiteY3" fmla="*/ 6984 h 9853"/>
              <a:gd name="connsiteX4" fmla="*/ 10485 w 10485"/>
              <a:gd name="connsiteY4" fmla="*/ 0 h 9853"/>
              <a:gd name="connsiteX0" fmla="*/ 0 w 10000"/>
              <a:gd name="connsiteY0" fmla="*/ 1289 h 9989"/>
              <a:gd name="connsiteX1" fmla="*/ 2573 w 10000"/>
              <a:gd name="connsiteY1" fmla="*/ 7411 h 9989"/>
              <a:gd name="connsiteX2" fmla="*/ 5058 w 10000"/>
              <a:gd name="connsiteY2" fmla="*/ 9988 h 9989"/>
              <a:gd name="connsiteX3" fmla="*/ 7832 w 10000"/>
              <a:gd name="connsiteY3" fmla="*/ 7088 h 9989"/>
              <a:gd name="connsiteX4" fmla="*/ 10000 w 10000"/>
              <a:gd name="connsiteY4" fmla="*/ 0 h 9989"/>
              <a:gd name="connsiteX0" fmla="*/ 0 w 10347"/>
              <a:gd name="connsiteY0" fmla="*/ 0 h 8710"/>
              <a:gd name="connsiteX1" fmla="*/ 2573 w 10347"/>
              <a:gd name="connsiteY1" fmla="*/ 6129 h 8710"/>
              <a:gd name="connsiteX2" fmla="*/ 5058 w 10347"/>
              <a:gd name="connsiteY2" fmla="*/ 8709 h 8710"/>
              <a:gd name="connsiteX3" fmla="*/ 7832 w 10347"/>
              <a:gd name="connsiteY3" fmla="*/ 5806 h 8710"/>
              <a:gd name="connsiteX4" fmla="*/ 10347 w 10347"/>
              <a:gd name="connsiteY4" fmla="*/ 0 h 8710"/>
              <a:gd name="connsiteX0" fmla="*/ 0 w 10000"/>
              <a:gd name="connsiteY0" fmla="*/ 0 h 10059"/>
              <a:gd name="connsiteX1" fmla="*/ 2487 w 10000"/>
              <a:gd name="connsiteY1" fmla="*/ 7037 h 10059"/>
              <a:gd name="connsiteX2" fmla="*/ 4888 w 10000"/>
              <a:gd name="connsiteY2" fmla="*/ 9999 h 10059"/>
              <a:gd name="connsiteX3" fmla="*/ 7681 w 10000"/>
              <a:gd name="connsiteY3" fmla="*/ 8147 h 10059"/>
              <a:gd name="connsiteX4" fmla="*/ 10000 w 10000"/>
              <a:gd name="connsiteY4" fmla="*/ 0 h 1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59">
                <a:moveTo>
                  <a:pt x="0" y="0"/>
                </a:moveTo>
                <a:cubicBezTo>
                  <a:pt x="325" y="1250"/>
                  <a:pt x="1672" y="5372"/>
                  <a:pt x="2487" y="7037"/>
                </a:cubicBezTo>
                <a:cubicBezTo>
                  <a:pt x="3301" y="8703"/>
                  <a:pt x="4022" y="9814"/>
                  <a:pt x="4888" y="9999"/>
                </a:cubicBezTo>
                <a:cubicBezTo>
                  <a:pt x="5754" y="10184"/>
                  <a:pt x="6886" y="10045"/>
                  <a:pt x="7681" y="8147"/>
                </a:cubicBezTo>
                <a:cubicBezTo>
                  <a:pt x="8478" y="6249"/>
                  <a:pt x="9560" y="1713"/>
                  <a:pt x="10000" y="0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5" name="Freeform 20"/>
          <p:cNvSpPr>
            <a:spLocks noChangeAspect="1"/>
          </p:cNvSpPr>
          <p:nvPr/>
        </p:nvSpPr>
        <p:spPr bwMode="auto">
          <a:xfrm flipV="1">
            <a:off x="5308600" y="2266950"/>
            <a:ext cx="1397000" cy="400050"/>
          </a:xfrm>
          <a:custGeom>
            <a:avLst/>
            <a:gdLst>
              <a:gd name="T0" fmla="*/ 0 w 880"/>
              <a:gd name="T1" fmla="*/ 0 h 252"/>
              <a:gd name="T2" fmla="*/ 2147483647 w 880"/>
              <a:gd name="T3" fmla="*/ 2147483647 h 252"/>
              <a:gd name="T4" fmla="*/ 2147483647 w 880"/>
              <a:gd name="T5" fmla="*/ 2147483647 h 252"/>
              <a:gd name="T6" fmla="*/ 2147483647 w 880"/>
              <a:gd name="T7" fmla="*/ 2147483647 h 252"/>
              <a:gd name="T8" fmla="*/ 2147483647 w 880"/>
              <a:gd name="T9" fmla="*/ 0 h 2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0"/>
              <a:gd name="T16" fmla="*/ 0 h 252"/>
              <a:gd name="T17" fmla="*/ 880 w 880"/>
              <a:gd name="T18" fmla="*/ 252 h 2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0" h="252">
                <a:moveTo>
                  <a:pt x="0" y="0"/>
                </a:moveTo>
                <a:cubicBezTo>
                  <a:pt x="31" y="27"/>
                  <a:pt x="113" y="111"/>
                  <a:pt x="184" y="152"/>
                </a:cubicBezTo>
                <a:cubicBezTo>
                  <a:pt x="255" y="193"/>
                  <a:pt x="341" y="244"/>
                  <a:pt x="424" y="248"/>
                </a:cubicBezTo>
                <a:cubicBezTo>
                  <a:pt x="507" y="252"/>
                  <a:pt x="604" y="217"/>
                  <a:pt x="680" y="176"/>
                </a:cubicBezTo>
                <a:cubicBezTo>
                  <a:pt x="756" y="135"/>
                  <a:pt x="838" y="37"/>
                  <a:pt x="880" y="0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6" name="Text Box 21"/>
          <p:cNvSpPr txBox="1">
            <a:spLocks noChangeArrowheads="1"/>
          </p:cNvSpPr>
          <p:nvPr/>
        </p:nvSpPr>
        <p:spPr bwMode="auto">
          <a:xfrm>
            <a:off x="2489200" y="3756025"/>
            <a:ext cx="15240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C70000"/>
                </a:solidFill>
              </a:rPr>
              <a:t>Trough</a:t>
            </a:r>
            <a:endParaRPr lang="en-US" dirty="0">
              <a:solidFill>
                <a:srgbClr val="C70000"/>
              </a:solidFill>
            </a:endParaRPr>
          </a:p>
        </p:txBody>
      </p:sp>
      <p:sp>
        <p:nvSpPr>
          <p:cNvPr id="32777" name="Text Box 22"/>
          <p:cNvSpPr txBox="1">
            <a:spLocks noChangeArrowheads="1"/>
          </p:cNvSpPr>
          <p:nvPr/>
        </p:nvSpPr>
        <p:spPr bwMode="auto">
          <a:xfrm>
            <a:off x="5219700" y="2625725"/>
            <a:ext cx="15240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C70000"/>
                </a:solidFill>
              </a:rPr>
              <a:t>Ridge</a:t>
            </a:r>
            <a:endParaRPr lang="en-US" sz="2800" dirty="0">
              <a:solidFill>
                <a:srgbClr val="C70000"/>
              </a:solidFill>
            </a:endParaRPr>
          </a:p>
        </p:txBody>
      </p:sp>
      <p:sp>
        <p:nvSpPr>
          <p:cNvPr id="32778" name="Text Box 23"/>
          <p:cNvSpPr txBox="1">
            <a:spLocks noChangeArrowheads="1"/>
          </p:cNvSpPr>
          <p:nvPr/>
        </p:nvSpPr>
        <p:spPr bwMode="auto">
          <a:xfrm>
            <a:off x="2133600" y="4738688"/>
            <a:ext cx="2209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C70000"/>
                </a:solidFill>
              </a:rPr>
              <a:t>slower winds</a:t>
            </a:r>
            <a:endParaRPr lang="en-US" dirty="0">
              <a:solidFill>
                <a:srgbClr val="C70000"/>
              </a:solidFill>
            </a:endParaRPr>
          </a:p>
        </p:txBody>
      </p:sp>
      <p:sp>
        <p:nvSpPr>
          <p:cNvPr id="32779" name="Text Box 24"/>
          <p:cNvSpPr txBox="1">
            <a:spLocks noChangeArrowheads="1"/>
          </p:cNvSpPr>
          <p:nvPr/>
        </p:nvSpPr>
        <p:spPr bwMode="auto">
          <a:xfrm>
            <a:off x="4876800" y="1752600"/>
            <a:ext cx="2209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C70000"/>
                </a:solidFill>
              </a:rPr>
              <a:t>faster winds</a:t>
            </a:r>
            <a:endParaRPr lang="en-US">
              <a:solidFill>
                <a:srgbClr val="C70000"/>
              </a:solidFill>
            </a:endParaRPr>
          </a:p>
        </p:txBody>
      </p:sp>
      <p:sp>
        <p:nvSpPr>
          <p:cNvPr id="32780" name="Text Box 25"/>
          <p:cNvSpPr txBox="1">
            <a:spLocks noChangeArrowheads="1"/>
          </p:cNvSpPr>
          <p:nvPr/>
        </p:nvSpPr>
        <p:spPr bwMode="auto">
          <a:xfrm>
            <a:off x="4538133" y="4351868"/>
            <a:ext cx="4191000" cy="120032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C70000"/>
                </a:solidFill>
              </a:rPr>
              <a:t>Region downwind of a trough is the region that is conducive to forming surface cyclones.</a:t>
            </a:r>
            <a:endParaRPr lang="en-US" dirty="0"/>
          </a:p>
        </p:txBody>
      </p:sp>
      <p:sp>
        <p:nvSpPr>
          <p:cNvPr id="32781" name="Text Box 26"/>
          <p:cNvSpPr txBox="1">
            <a:spLocks noChangeArrowheads="1"/>
          </p:cNvSpPr>
          <p:nvPr/>
        </p:nvSpPr>
        <p:spPr bwMode="auto">
          <a:xfrm>
            <a:off x="914400" y="1371600"/>
            <a:ext cx="4191000" cy="13731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To understand surface low development, you must understand dynamics aloft.</a:t>
            </a:r>
          </a:p>
        </p:txBody>
      </p:sp>
      <p:sp>
        <p:nvSpPr>
          <p:cNvPr id="32782" name="Text Box 27"/>
          <p:cNvSpPr txBox="1">
            <a:spLocks noChangeArrowheads="1"/>
          </p:cNvSpPr>
          <p:nvPr/>
        </p:nvSpPr>
        <p:spPr bwMode="auto">
          <a:xfrm>
            <a:off x="381000" y="5133975"/>
            <a:ext cx="3505200" cy="156966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dirty="0" smtClean="0"/>
              <a:t>Divergence aloft </a:t>
            </a:r>
            <a:r>
              <a:rPr lang="en-US" dirty="0"/>
              <a:t>removes mass from </a:t>
            </a:r>
            <a:r>
              <a:rPr lang="en-US" dirty="0" smtClean="0"/>
              <a:t>the atmosphere underneath it, causing </a:t>
            </a:r>
          </a:p>
          <a:p>
            <a:pPr algn="ctr">
              <a:spcBef>
                <a:spcPts val="0"/>
              </a:spcBef>
            </a:pPr>
            <a:r>
              <a:rPr lang="en-US" dirty="0"/>
              <a:t>s</a:t>
            </a:r>
            <a:r>
              <a:rPr lang="en-US" dirty="0" smtClean="0"/>
              <a:t>urface pressure to fall.</a:t>
            </a:r>
            <a:endParaRPr lang="en-US" dirty="0"/>
          </a:p>
        </p:txBody>
      </p:sp>
      <p:sp>
        <p:nvSpPr>
          <p:cNvPr id="32783" name="Text Box 28"/>
          <p:cNvSpPr txBox="1">
            <a:spLocks noChangeArrowheads="1"/>
          </p:cNvSpPr>
          <p:nvPr/>
        </p:nvSpPr>
        <p:spPr bwMode="auto">
          <a:xfrm>
            <a:off x="3708400" y="5335588"/>
            <a:ext cx="939800" cy="8302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70000"/>
                </a:solidFill>
                <a:sym typeface="Symbol" pitchFamily="-65" charset="2"/>
              </a:rPr>
              <a:t>=&gt;</a:t>
            </a:r>
            <a:endParaRPr lang="en-US" sz="4800" b="1" dirty="0">
              <a:solidFill>
                <a:srgbClr val="C7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33622" y="5494868"/>
            <a:ext cx="427171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Lows intensify underneath areas upper-level divergence, </a:t>
            </a:r>
            <a:r>
              <a:rPr lang="en-US" dirty="0" smtClean="0"/>
              <a:t>or downwind </a:t>
            </a:r>
            <a:r>
              <a:rPr lang="en-US" dirty="0"/>
              <a:t>upper-level </a:t>
            </a:r>
            <a:r>
              <a:rPr lang="en-US" dirty="0" smtClean="0"/>
              <a:t>troughs.</a:t>
            </a:r>
            <a:endParaRPr lang="en-US" dirty="0"/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 rot="18772097">
            <a:off x="3586075" y="3307007"/>
            <a:ext cx="1841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120000"/>
            </a:camera>
            <a:lightRig rig="threePt" dir="t"/>
          </a:scene3d>
        </p:spPr>
        <p:txBody>
          <a:bodyPr>
            <a:prstTxWarp prst="textNoShape">
              <a:avLst/>
            </a:prstTxWarp>
            <a:spAutoFit/>
            <a:scene3d>
              <a:camera prst="orthographicFront">
                <a:rot lat="0" lon="0" rev="60000"/>
              </a:camera>
              <a:lightRig rig="threePt" dir="t"/>
            </a:scene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000090"/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  <a:latin typeface="Times New Roman" charset="0"/>
              </a:rPr>
              <a:t>Divergence</a:t>
            </a:r>
            <a:endParaRPr lang="en-US" b="1" dirty="0">
              <a:solidFill>
                <a:srgbClr val="000090"/>
              </a:solidFill>
              <a:effectLst>
                <a:outerShdw blurRad="50800" dist="38100" dir="2700000" algn="tl" rotWithShape="0">
                  <a:schemeClr val="bg1"/>
                </a:outerShdw>
              </a:effectLst>
              <a:latin typeface="Times New Roman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675718" y="2784361"/>
            <a:ext cx="1946164" cy="1304293"/>
            <a:chOff x="3603768" y="2879969"/>
            <a:chExt cx="1946164" cy="1304293"/>
          </a:xfrm>
        </p:grpSpPr>
        <p:sp>
          <p:nvSpPr>
            <p:cNvPr id="3" name="Curved Down Arrow 2"/>
            <p:cNvSpPr/>
            <p:nvPr/>
          </p:nvSpPr>
          <p:spPr bwMode="auto">
            <a:xfrm rot="2123422">
              <a:off x="4918468" y="3401488"/>
              <a:ext cx="631464" cy="229925"/>
            </a:xfrm>
            <a:prstGeom prst="curvedDownArrow">
              <a:avLst/>
            </a:prstGeom>
            <a:solidFill>
              <a:srgbClr val="800000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Curved Down Arrow 18"/>
            <p:cNvSpPr/>
            <p:nvPr/>
          </p:nvSpPr>
          <p:spPr bwMode="auto">
            <a:xfrm rot="2364930" flipH="1">
              <a:off x="4124839" y="2879969"/>
              <a:ext cx="631464" cy="229925"/>
            </a:xfrm>
            <a:prstGeom prst="curvedDownArrow">
              <a:avLst/>
            </a:prstGeom>
            <a:solidFill>
              <a:srgbClr val="800000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0" name="Curved Down Arrow 19"/>
            <p:cNvSpPr/>
            <p:nvPr/>
          </p:nvSpPr>
          <p:spPr bwMode="auto">
            <a:xfrm rot="2123422">
              <a:off x="4654026" y="3664507"/>
              <a:ext cx="631464" cy="229925"/>
            </a:xfrm>
            <a:prstGeom prst="curvedDownArrow">
              <a:avLst/>
            </a:prstGeom>
            <a:solidFill>
              <a:srgbClr val="800000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" name="Curved Down Arrow 20"/>
            <p:cNvSpPr/>
            <p:nvPr/>
          </p:nvSpPr>
          <p:spPr bwMode="auto">
            <a:xfrm rot="2364930" flipH="1">
              <a:off x="3860397" y="3142988"/>
              <a:ext cx="631464" cy="229925"/>
            </a:xfrm>
            <a:prstGeom prst="curvedDownArrow">
              <a:avLst/>
            </a:prstGeom>
            <a:solidFill>
              <a:srgbClr val="800000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2" name="Curved Down Arrow 21"/>
            <p:cNvSpPr/>
            <p:nvPr/>
          </p:nvSpPr>
          <p:spPr bwMode="auto">
            <a:xfrm rot="2123422">
              <a:off x="4397397" y="3954337"/>
              <a:ext cx="631464" cy="229925"/>
            </a:xfrm>
            <a:prstGeom prst="curvedDownArrow">
              <a:avLst/>
            </a:prstGeom>
            <a:solidFill>
              <a:srgbClr val="800000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3" name="Curved Down Arrow 22"/>
            <p:cNvSpPr/>
            <p:nvPr/>
          </p:nvSpPr>
          <p:spPr bwMode="auto">
            <a:xfrm rot="2364930" flipH="1">
              <a:off x="3603768" y="3432818"/>
              <a:ext cx="631464" cy="229925"/>
            </a:xfrm>
            <a:prstGeom prst="curvedDownArrow">
              <a:avLst/>
            </a:prstGeom>
            <a:solidFill>
              <a:srgbClr val="800000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213207"/>
      </p:ext>
    </p:extLst>
  </p:cSld>
  <p:clrMapOvr>
    <a:masterClrMapping/>
  </p:clrMapOvr>
  <p:transition advTm="386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921" x="187325" y="5151438"/>
          <p14:tracePt t="5164" x="196850" y="5143500"/>
          <p14:tracePt t="5172" x="204788" y="5143500"/>
          <p14:tracePt t="5183" x="204788" y="5135563"/>
          <p14:tracePt t="5230" x="280988" y="5041900"/>
          <p14:tracePt t="5240" x="298450" y="5014913"/>
          <p14:tracePt t="5246" x="333375" y="4989513"/>
          <p14:tracePt t="5284" x="495300" y="4895850"/>
          <p14:tracePt t="5315" x="579438" y="4870450"/>
          <p14:tracePt t="5318" x="596900" y="4862513"/>
          <p14:tracePt t="5329" x="614363" y="4852988"/>
          <p14:tracePt t="5346" x="622300" y="4852988"/>
          <p14:tracePt t="5404" x="614363" y="4852988"/>
          <p14:tracePt t="5412" x="604838" y="4862513"/>
          <p14:tracePt t="5429" x="604838" y="4870450"/>
          <p14:tracePt t="5508" x="604838" y="4862513"/>
          <p14:tracePt t="5564" x="604838" y="4852988"/>
          <p14:tracePt t="7676" x="614363" y="4852988"/>
          <p14:tracePt t="7692" x="622300" y="4845050"/>
          <p14:tracePt t="7708" x="631825" y="4845050"/>
          <p14:tracePt t="7756" x="639763" y="4845050"/>
          <p14:tracePt t="7764" x="647700" y="4845050"/>
          <p14:tracePt t="7780" x="657225" y="4845050"/>
          <p14:tracePt t="7796" x="665163" y="4837113"/>
          <p14:tracePt t="7806" x="673100" y="4837113"/>
          <p14:tracePt t="7817" x="682625" y="4827588"/>
          <p14:tracePt t="7835" x="725488" y="4827588"/>
          <p14:tracePt t="7848" x="758825" y="4810125"/>
          <p14:tracePt t="7864" x="801688" y="4802188"/>
          <p14:tracePt t="7886" x="895350" y="4784725"/>
          <p14:tracePt t="7901" x="981075" y="4759325"/>
          <p14:tracePt t="7918" x="1109663" y="4733925"/>
          <p14:tracePt t="7947" x="1484313" y="4640263"/>
          <p14:tracePt t="7985" x="1884363" y="4495800"/>
          <p14:tracePt t="7990" x="1970088" y="4470400"/>
          <p14:tracePt t="8016" x="2209800" y="4410075"/>
          <p14:tracePt t="8022" x="2286000" y="4410075"/>
          <p14:tracePt t="8032" x="2354263" y="4410075"/>
          <p14:tracePt t="8048" x="2524125" y="4410075"/>
          <p14:tracePt t="8064" x="2695575" y="4410075"/>
          <p14:tracePt t="8086" x="2986088" y="4443413"/>
          <p14:tracePt t="8101" x="3113088" y="4460875"/>
          <p14:tracePt t="8117" x="3232150" y="4478338"/>
          <p14:tracePt t="8132" x="3300413" y="4486275"/>
          <p14:tracePt t="8148" x="3317875" y="4486275"/>
          <p14:tracePt t="8438" x="3317875" y="4495800"/>
          <p14:tracePt t="8445" x="3317875" y="4503738"/>
          <p14:tracePt t="8455" x="3335338" y="4538663"/>
          <p14:tracePt t="8486" x="3378200" y="4640263"/>
          <p14:tracePt t="8517" x="3411538" y="4741863"/>
          <p14:tracePt t="8534" x="3421063" y="4776788"/>
          <p14:tracePt t="8550" x="3421063" y="4794250"/>
          <p14:tracePt t="8566" x="3421063" y="4802188"/>
          <p14:tracePt t="8591" x="3429000" y="4819650"/>
          <p14:tracePt t="8645" x="3429000" y="4827588"/>
          <p14:tracePt t="8670" x="3429000" y="4837113"/>
          <p14:tracePt t="8702" x="3429000" y="4845050"/>
          <p14:tracePt t="8720" x="3429000" y="4852988"/>
          <p14:tracePt t="10949" x="3436938" y="4845050"/>
          <p14:tracePt t="10956" x="3446463" y="4845050"/>
          <p14:tracePt t="10967" x="3446463" y="4827588"/>
          <p14:tracePt t="10990" x="3489325" y="4784725"/>
          <p14:tracePt t="11007" x="3514725" y="4751388"/>
          <p14:tracePt t="11023" x="3548063" y="4708525"/>
          <p14:tracePt t="11037" x="3582988" y="4683125"/>
          <p14:tracePt t="11053" x="3641725" y="4597400"/>
          <p14:tracePt t="11069" x="3684588" y="4538663"/>
          <p14:tracePt t="11089" x="3735388" y="4452938"/>
          <p14:tracePt t="11106" x="3803650" y="4375150"/>
          <p14:tracePt t="11123" x="3889375" y="4291013"/>
          <p14:tracePt t="11137" x="3983038" y="4197350"/>
          <p14:tracePt t="11152" x="4076700" y="4111625"/>
          <p14:tracePt t="11168" x="4179888" y="4025900"/>
          <p14:tracePt t="11191" x="4291013" y="3932238"/>
          <p14:tracePt t="11206" x="4367213" y="3881438"/>
          <p14:tracePt t="11224" x="4427538" y="3821113"/>
          <p14:tracePt t="11237" x="4443413" y="3795713"/>
          <p14:tracePt t="11240" x="4478338" y="3770313"/>
          <p14:tracePt t="11254" x="4529138" y="3709988"/>
          <p14:tracePt t="11268" x="4554538" y="3676650"/>
          <p14:tracePt t="11290" x="4648200" y="3557588"/>
          <p14:tracePt t="11306" x="4733925" y="3471863"/>
          <p14:tracePt t="11323" x="4819650" y="3386138"/>
          <p14:tracePt t="11336" x="4895850" y="3309938"/>
          <p14:tracePt t="11353" x="4989513" y="3249613"/>
          <p14:tracePt t="11368" x="5083175" y="3173413"/>
          <p14:tracePt t="11391" x="5219700" y="3054350"/>
          <p14:tracePt t="11406" x="5280025" y="3001963"/>
          <p14:tracePt t="11424" x="5467350" y="2832100"/>
          <p14:tracePt t="11439" x="5578475" y="2755900"/>
          <p14:tracePt t="11454" x="5826125" y="2533650"/>
          <p14:tracePt t="11469" x="5894388" y="2465388"/>
          <p14:tracePt t="11489" x="6099175" y="2286000"/>
          <p14:tracePt t="11505" x="6253163" y="2149475"/>
          <p14:tracePt t="11523" x="6388100" y="2030413"/>
          <p14:tracePt t="11537" x="6524625" y="1901825"/>
          <p14:tracePt t="11566" x="6688138" y="1739900"/>
          <p14:tracePt t="11822" x="6653213" y="1757363"/>
          <p14:tracePt t="11830" x="6610350" y="1800225"/>
          <p14:tracePt t="11841" x="6559550" y="1843088"/>
          <p14:tracePt t="11854" x="6499225" y="1884363"/>
          <p14:tracePt t="11868" x="6372225" y="1987550"/>
          <p14:tracePt t="11890" x="6184900" y="2132013"/>
          <p14:tracePt t="11905" x="6099175" y="2209800"/>
          <p14:tracePt t="11922" x="6030913" y="2268538"/>
          <p14:tracePt t="11937" x="5988050" y="2319338"/>
          <p14:tracePt t="11952" x="5953125" y="2354263"/>
          <p14:tracePt t="11968" x="5945188" y="2387600"/>
          <p14:tracePt t="11990" x="5911850" y="2447925"/>
          <p14:tracePt t="12007" x="5894388" y="2482850"/>
          <p14:tracePt t="12025" x="5868988" y="2524125"/>
          <p14:tracePt t="12038" x="5851525" y="2551113"/>
          <p14:tracePt t="12054" x="5834063" y="2584450"/>
          <p14:tracePt t="12068" x="5816600" y="2627313"/>
          <p14:tracePt t="12089" x="5791200" y="2670175"/>
          <p14:tracePt t="12106" x="5783263" y="2695575"/>
          <p14:tracePt t="12123" x="5775325" y="2720975"/>
          <p14:tracePt t="12137" x="5757863" y="2738438"/>
          <p14:tracePt t="12153" x="5748338" y="2746375"/>
          <p14:tracePt t="12168" x="5748338" y="2755900"/>
          <p14:tracePt t="12191" x="5748338" y="2763838"/>
          <p14:tracePt t="12259" x="5748338" y="2755900"/>
          <p14:tracePt t="12264" x="5748338" y="2746375"/>
          <p14:tracePt t="12279" x="5748338" y="2728913"/>
          <p14:tracePt t="12289" x="5757863" y="2728913"/>
          <p14:tracePt t="12320" x="5826125" y="2678113"/>
          <p14:tracePt t="12338" x="5851525" y="2644775"/>
          <p14:tracePt t="12353" x="5876925" y="2619375"/>
          <p14:tracePt t="12368" x="5894388" y="2601913"/>
          <p14:tracePt t="12391" x="5902325" y="2584450"/>
          <p14:tracePt t="12406" x="5911850" y="2584450"/>
          <p14:tracePt t="12438" x="5911850" y="2576513"/>
          <p14:tracePt t="12457" x="5919788" y="2559050"/>
          <p14:tracePt t="12469" x="5919788" y="2551113"/>
          <p14:tracePt t="12490" x="5937250" y="2508250"/>
          <p14:tracePt t="12506" x="5953125" y="2482850"/>
          <p14:tracePt t="12523" x="5962650" y="2465388"/>
          <p14:tracePt t="12538" x="5970588" y="2455863"/>
          <p14:tracePt t="12553" x="5970588" y="2447925"/>
          <p14:tracePt t="12672" x="5970588" y="2439988"/>
          <p14:tracePt t="12679" x="5980113" y="2430463"/>
          <p14:tracePt t="12695" x="5980113" y="2422525"/>
          <p14:tracePt t="12707" x="5980113" y="2414588"/>
          <p14:tracePt t="12723" x="5980113" y="2397125"/>
          <p14:tracePt t="12739" x="5980113" y="2371725"/>
          <p14:tracePt t="12755" x="5980113" y="2362200"/>
          <p14:tracePt t="12793" x="5980113" y="2354263"/>
          <p14:tracePt t="13841" x="5970588" y="2354263"/>
          <p14:tracePt t="13849" x="5945188" y="2354263"/>
          <p14:tracePt t="13858" x="5919788" y="2362200"/>
          <p14:tracePt t="13873" x="5884863" y="2379663"/>
          <p14:tracePt t="13893" x="5707063" y="2498725"/>
          <p14:tracePt t="13908" x="5603875" y="2584450"/>
          <p14:tracePt t="13924" x="5492750" y="2678113"/>
          <p14:tracePt t="13940" x="5399088" y="2781300"/>
          <p14:tracePt t="13955" x="5297488" y="2865438"/>
          <p14:tracePt t="13971" x="5194300" y="2943225"/>
          <p14:tracePt t="13995" x="5006975" y="3095625"/>
          <p14:tracePt t="14010" x="4862513" y="3216275"/>
          <p14:tracePt t="14026" x="4733925" y="3327400"/>
          <p14:tracePt t="14041" x="4554538" y="3479800"/>
          <p14:tracePt t="14070" x="4316413" y="3676650"/>
          <p14:tracePt t="14074" x="4238625" y="3727450"/>
          <p14:tracePt t="14093" x="4102100" y="3838575"/>
          <p14:tracePt t="14108" x="3983038" y="3949700"/>
          <p14:tracePt t="14124" x="3889375" y="4043363"/>
          <p14:tracePt t="14140" x="3803650" y="4129088"/>
          <p14:tracePt t="14169" x="3598863" y="4359275"/>
          <p14:tracePt t="14194" x="3386138" y="4597400"/>
          <p14:tracePt t="14224" x="3105150" y="4878388"/>
          <p14:tracePt t="14227" x="3011488" y="4981575"/>
          <p14:tracePt t="14242" x="2814638" y="5194300"/>
          <p14:tracePt t="14257" x="2771775" y="5254625"/>
          <p14:tracePt t="14274" x="2576513" y="5502275"/>
          <p14:tracePt t="14294" x="2498725" y="5578475"/>
          <p14:tracePt t="14297" x="2455863" y="5621338"/>
          <p14:tracePt t="14308" x="2430463" y="5646738"/>
          <p14:tracePt t="14323" x="2397125" y="5672138"/>
          <p14:tracePt t="14340" x="2379663" y="5681663"/>
          <p14:tracePt t="14357" x="2379663" y="5689600"/>
          <p14:tracePt t="14723" x="2379663" y="5681663"/>
          <p14:tracePt t="14729" x="2387600" y="5672138"/>
          <p14:tracePt t="14739" x="2405063" y="5654675"/>
          <p14:tracePt t="14771" x="2498725" y="5570538"/>
          <p14:tracePt t="14775" x="2541588" y="5527675"/>
          <p14:tracePt t="14795" x="2670175" y="5399088"/>
          <p14:tracePt t="14824" x="2738438" y="5313363"/>
          <p14:tracePt t="14827" x="2771775" y="5280025"/>
          <p14:tracePt t="14842" x="2814638" y="5245100"/>
          <p14:tracePt t="14856" x="2857500" y="5186363"/>
          <p14:tracePt t="14874" x="2933700" y="5100638"/>
          <p14:tracePt t="14894" x="3062288" y="4956175"/>
          <p14:tracePt t="14909" x="3155950" y="4837113"/>
          <p14:tracePt t="14924" x="3267075" y="4725988"/>
          <p14:tracePt t="14940" x="3343275" y="4640263"/>
          <p14:tracePt t="14956" x="3421063" y="4564063"/>
          <p14:tracePt t="14973" x="3497263" y="4503738"/>
          <p14:tracePt t="14996" x="3582988" y="4427538"/>
          <p14:tracePt t="15011" x="3608388" y="4410075"/>
          <p14:tracePt t="15026" x="3659188" y="4367213"/>
          <p14:tracePt t="15043" x="3735388" y="4291013"/>
          <p14:tracePt t="15057" x="3752850" y="4273550"/>
          <p14:tracePt t="15073" x="3778250" y="4248150"/>
          <p14:tracePt t="15095" x="3803650" y="4213225"/>
          <p14:tracePt t="15109" x="3813175" y="4213225"/>
          <p14:tracePt t="15124" x="3821113" y="4205288"/>
          <p14:tracePt t="15141" x="3846513" y="4187825"/>
          <p14:tracePt t="15156" x="3889375" y="4170363"/>
          <p14:tracePt t="15172" x="3932238" y="4137025"/>
          <p14:tracePt t="15196" x="4008438" y="4076700"/>
          <p14:tracePt t="15210" x="4043363" y="4060825"/>
          <p14:tracePt t="15226" x="4068763" y="4033838"/>
          <p14:tracePt t="15242" x="4086225" y="4025900"/>
          <p14:tracePt t="15256" x="4094163" y="4025900"/>
          <p14:tracePt t="15331" x="4094163" y="4033838"/>
          <p14:tracePt t="15340" x="4094163" y="4043363"/>
          <p14:tracePt t="15347" x="4094163" y="4051300"/>
          <p14:tracePt t="15372" x="4094163" y="4068763"/>
          <p14:tracePt t="15393" x="4094163" y="4076700"/>
          <p14:tracePt t="18159" x="4086225" y="4086225"/>
          <p14:tracePt t="18168" x="4076700" y="4094163"/>
          <p14:tracePt t="18177" x="4068763" y="4111625"/>
          <p14:tracePt t="18197" x="4051300" y="4129088"/>
          <p14:tracePt t="18226" x="4025900" y="4154488"/>
          <p14:tracePt t="18231" x="4025900" y="4162425"/>
          <p14:tracePt t="18243" x="4025900" y="4170363"/>
          <p14:tracePt t="18258" x="4017963" y="4170363"/>
          <p14:tracePt t="18274" x="4017963" y="4179888"/>
          <p14:tracePt t="18342" x="4008438" y="4187825"/>
          <p14:tracePt t="18359" x="4008438" y="4197350"/>
          <p14:tracePt t="18368" x="4000500" y="4205288"/>
          <p14:tracePt t="18376" x="4000500" y="4222750"/>
          <p14:tracePt t="18396" x="4000500" y="4230688"/>
          <p14:tracePt t="18413" x="4000500" y="4238625"/>
          <p14:tracePt t="18428" x="3992563" y="4238625"/>
          <p14:tracePt t="19705" x="3983038" y="4238625"/>
          <p14:tracePt t="19785" x="3983038" y="4230688"/>
          <p14:tracePt t="19801" x="3983038" y="4222750"/>
          <p14:tracePt t="19809" x="3983038" y="4213225"/>
          <p14:tracePt t="19825" x="3983038" y="4205288"/>
          <p14:tracePt t="19841" x="3983038" y="4197350"/>
          <p14:tracePt t="19858" x="3983038" y="4187825"/>
          <p14:tracePt t="19867" x="3983038" y="4179888"/>
          <p14:tracePt t="19881" x="3983038" y="4170363"/>
          <p14:tracePt t="19898" x="3983038" y="4162425"/>
          <p14:tracePt t="19916" x="3983038" y="4144963"/>
          <p14:tracePt t="19933" x="3983038" y="4137025"/>
          <p14:tracePt t="19945" x="3983038" y="4119563"/>
          <p14:tracePt t="19961" x="3992563" y="4094163"/>
          <p14:tracePt t="19976" x="4008438" y="4051300"/>
          <p14:tracePt t="19997" x="4051300" y="4000500"/>
          <p14:tracePt t="20014" x="4076700" y="3975100"/>
          <p14:tracePt t="20028" x="4111625" y="3940175"/>
          <p14:tracePt t="20045" x="4137025" y="3914775"/>
          <p14:tracePt t="20059" x="4154488" y="3898900"/>
          <p14:tracePt t="20075" x="4170363" y="3881438"/>
          <p14:tracePt t="20114" x="4179888" y="3863975"/>
          <p14:tracePt t="20146" x="4187825" y="3856038"/>
          <p14:tracePt t="20161" x="4187825" y="3846513"/>
          <p14:tracePt t="20176" x="4205288" y="3830638"/>
          <p14:tracePt t="20197" x="4230688" y="3795713"/>
          <p14:tracePt t="20213" x="4256088" y="3778250"/>
          <p14:tracePt t="20228" x="4281488" y="3762375"/>
          <p14:tracePt t="20244" x="4306888" y="3744913"/>
          <p14:tracePt t="20259" x="4324350" y="3727450"/>
          <p14:tracePt t="20275" x="4349750" y="3702050"/>
          <p14:tracePt t="20299" x="4392613" y="3641725"/>
          <p14:tracePt t="20314" x="4410075" y="3625850"/>
          <p14:tracePt t="20329" x="4435475" y="3582988"/>
          <p14:tracePt t="20344" x="4470400" y="3557588"/>
          <p14:tracePt t="20374" x="4511675" y="3497263"/>
          <p14:tracePt t="20379" x="4529138" y="3489325"/>
          <p14:tracePt t="20397" x="4554538" y="3471863"/>
          <p14:tracePt t="20428" x="4622800" y="3411538"/>
          <p14:tracePt t="20434" x="4632325" y="3395663"/>
          <p14:tracePt t="20443" x="4673600" y="3368675"/>
          <p14:tracePt t="20459" x="4700588" y="3335338"/>
          <p14:tracePt t="20476" x="4733925" y="3300413"/>
          <p14:tracePt t="20499" x="4759325" y="3267075"/>
          <p14:tracePt t="20514" x="4768850" y="3249613"/>
          <p14:tracePt t="20529" x="4776788" y="3241675"/>
          <p14:tracePt t="20545" x="4784725" y="3241675"/>
          <p14:tracePt t="20560" x="4794250" y="3232150"/>
          <p14:tracePt t="20576" x="4802188" y="3224213"/>
          <p14:tracePt t="20599" x="4837113" y="3190875"/>
          <p14:tracePt t="20613" x="4870450" y="3163888"/>
          <p14:tracePt t="20628" x="4905375" y="3138488"/>
          <p14:tracePt t="20644" x="4930775" y="3113088"/>
          <p14:tracePt t="20659" x="4938713" y="3105150"/>
          <p14:tracePt t="20675" x="4946650" y="3105150"/>
          <p14:tracePt t="21044" x="4938713" y="3122613"/>
          <p14:tracePt t="21051" x="4913313" y="3138488"/>
          <p14:tracePt t="21060" x="4905375" y="3148013"/>
          <p14:tracePt t="21076" x="4862513" y="3181350"/>
          <p14:tracePt t="21098" x="4827588" y="3224213"/>
          <p14:tracePt t="21116" x="4768850" y="3275013"/>
          <p14:tracePt t="21130" x="4751388" y="3292475"/>
          <p14:tracePt t="21144" x="4716463" y="3327400"/>
          <p14:tracePt t="21161" x="4691063" y="3360738"/>
          <p14:tracePt t="21176" x="4665663" y="3378200"/>
          <p14:tracePt t="21198" x="4640263" y="3395663"/>
          <p14:tracePt t="21215" x="4622800" y="3411538"/>
          <p14:tracePt t="21229" x="4605338" y="3421063"/>
          <p14:tracePt t="21244" x="4589463" y="3436938"/>
          <p14:tracePt t="21260" x="4572000" y="3454400"/>
          <p14:tracePt t="21276" x="4572000" y="3462338"/>
          <p14:tracePt t="21298" x="4546600" y="3479800"/>
          <p14:tracePt t="21315" x="4546600" y="3489325"/>
          <p14:tracePt t="21328" x="4538663" y="3505200"/>
          <p14:tracePt t="21345" x="4521200" y="3514725"/>
          <p14:tracePt t="21360" x="4511675" y="3530600"/>
          <p14:tracePt t="21376" x="4511675" y="3540125"/>
          <p14:tracePt t="21397" x="4503738" y="3557588"/>
          <p14:tracePt t="21459" x="4503738" y="3565525"/>
          <p14:tracePt t="29372" x="4495800" y="3565525"/>
          <p14:tracePt t="29380" x="4486275" y="3565525"/>
          <p14:tracePt t="29493" x="4486275" y="3573463"/>
          <p14:tracePt t="29533" x="4486275" y="3582988"/>
          <p14:tracePt t="29541" x="4495800" y="3582988"/>
          <p14:tracePt t="29557" x="4503738" y="3582988"/>
          <p14:tracePt t="29566" x="4503738" y="3590925"/>
          <p14:tracePt t="29583" x="4511675" y="3598863"/>
          <p14:tracePt t="29605" x="4521200" y="3608388"/>
          <p14:tracePt t="29635" x="4529138" y="3616325"/>
          <p14:tracePt t="29668" x="4538663" y="3616325"/>
          <p14:tracePt t="29676" x="4538663" y="3625850"/>
          <p14:tracePt t="29701" x="4538663" y="3633788"/>
          <p14:tracePt t="29709" x="4546600" y="3633788"/>
          <p14:tracePt t="29726" x="4554538" y="3641725"/>
          <p14:tracePt t="29735" x="4564063" y="3641725"/>
          <p14:tracePt t="29750" x="4572000" y="3651250"/>
          <p14:tracePt t="29766" x="4589463" y="3659188"/>
          <p14:tracePt t="29782" x="4632325" y="3676650"/>
          <p14:tracePt t="29806" x="4700588" y="3709988"/>
          <p14:tracePt t="29821" x="4819650" y="3752850"/>
          <p14:tracePt t="29836" x="4895850" y="3778250"/>
          <p14:tracePt t="29853" x="4973638" y="3803650"/>
          <p14:tracePt t="29881" x="5176838" y="3863975"/>
          <p14:tracePt t="29886" x="5229225" y="3881438"/>
          <p14:tracePt t="29905" x="5322888" y="3914775"/>
          <p14:tracePt t="29920" x="5424488" y="3957638"/>
          <p14:tracePt t="29935" x="5476875" y="3983038"/>
          <p14:tracePt t="29951" x="5545138" y="4017963"/>
          <p14:tracePt t="29981" x="5621338" y="4068763"/>
          <p14:tracePt t="30006" x="5629275" y="4076700"/>
          <p14:tracePt t="30036" x="5629275" y="4094163"/>
          <p14:tracePt t="30040" x="5629275" y="4102100"/>
          <p14:tracePt t="30054" x="5629275" y="4111625"/>
          <p14:tracePt t="30070" x="5629275" y="4119563"/>
          <p14:tracePt t="30101" x="5629275" y="4129088"/>
          <p14:tracePt t="30238" x="5629275" y="4137025"/>
          <p14:tracePt t="30255" x="5629275" y="4144963"/>
          <p14:tracePt t="30269" x="5629275" y="4154488"/>
          <p14:tracePt t="30283" x="5629275" y="4162425"/>
          <p14:tracePt t="30305" x="5629275" y="4187825"/>
          <p14:tracePt t="30335" x="5629275" y="4222750"/>
          <p14:tracePt t="30353" x="5629275" y="4238625"/>
          <p14:tracePt t="30367" x="5629275" y="4256088"/>
          <p14:tracePt t="30384" x="5629275" y="4265613"/>
          <p14:tracePt t="30406" x="5629275" y="4273550"/>
          <p14:tracePt t="33695" x="5603875" y="4273550"/>
          <p14:tracePt t="33702" x="5586413" y="4265613"/>
          <p14:tracePt t="33711" x="5553075" y="4230688"/>
          <p14:tracePt t="33723" x="5527675" y="4213225"/>
          <p14:tracePt t="33740" x="5476875" y="4162425"/>
          <p14:tracePt t="33755" x="5424488" y="4119563"/>
          <p14:tracePt t="33771" x="5381625" y="4076700"/>
          <p14:tracePt t="33786" x="5356225" y="4043363"/>
          <p14:tracePt t="33809" x="5340350" y="4025900"/>
          <p14:tracePt t="33824" x="5330825" y="4008438"/>
          <p14:tracePt t="33841" x="5330825" y="4000500"/>
          <p14:tracePt t="33872" x="5330825" y="3992563"/>
          <p14:tracePt t="33928" x="5340350" y="3992563"/>
          <p14:tracePt t="33969" x="5340350" y="4000500"/>
          <p14:tracePt t="34031" x="5340350" y="3983038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ＭＳ Ｐゴシック" pitchFamily="-65" charset="-128"/>
                <a:cs typeface="ＭＳ Ｐゴシック" pitchFamily="-65" charset="-128"/>
              </a:rPr>
              <a:t>What </a:t>
            </a:r>
            <a:r>
              <a:rPr lang="en-US" sz="3600">
                <a:ea typeface="ＭＳ Ｐゴシック" pitchFamily="-65" charset="-128"/>
                <a:cs typeface="ＭＳ Ｐゴシック" pitchFamily="-65" charset="-128"/>
              </a:rPr>
              <a:t>Increases </a:t>
            </a:r>
            <a:r>
              <a:rPr lang="en-US" sz="3600" smtClean="0">
                <a:ea typeface="ＭＳ Ｐゴシック" pitchFamily="-65" charset="-128"/>
                <a:cs typeface="ＭＳ Ｐゴシック" pitchFamily="-65" charset="-128"/>
              </a:rPr>
              <a:t>Divergence </a:t>
            </a:r>
            <a:r>
              <a:rPr lang="en-US" sz="3600" dirty="0" smtClean="0">
                <a:ea typeface="ＭＳ Ｐゴシック" pitchFamily="-65" charset="-128"/>
                <a:cs typeface="ＭＳ Ｐゴシック" pitchFamily="-65" charset="-128"/>
              </a:rPr>
              <a:t>#1?</a:t>
            </a:r>
            <a:endParaRPr lang="en-US" sz="36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4819" name="Freeform 3"/>
          <p:cNvSpPr>
            <a:spLocks/>
          </p:cNvSpPr>
          <p:nvPr/>
        </p:nvSpPr>
        <p:spPr bwMode="auto">
          <a:xfrm>
            <a:off x="1476375" y="2390775"/>
            <a:ext cx="6219825" cy="2276475"/>
          </a:xfrm>
          <a:custGeom>
            <a:avLst/>
            <a:gdLst>
              <a:gd name="T0" fmla="*/ 0 w 3918"/>
              <a:gd name="T1" fmla="*/ 2147483647 h 1434"/>
              <a:gd name="T2" fmla="*/ 2147483647 w 3918"/>
              <a:gd name="T3" fmla="*/ 2147483647 h 1434"/>
              <a:gd name="T4" fmla="*/ 2147483647 w 3918"/>
              <a:gd name="T5" fmla="*/ 2147483647 h 1434"/>
              <a:gd name="T6" fmla="*/ 2147483647 w 3918"/>
              <a:gd name="T7" fmla="*/ 2147483647 h 1434"/>
              <a:gd name="T8" fmla="*/ 2147483647 w 3918"/>
              <a:gd name="T9" fmla="*/ 2147483647 h 1434"/>
              <a:gd name="T10" fmla="*/ 2147483647 w 3918"/>
              <a:gd name="T11" fmla="*/ 2147483647 h 1434"/>
              <a:gd name="T12" fmla="*/ 2147483647 w 3918"/>
              <a:gd name="T13" fmla="*/ 2147483647 h 1434"/>
              <a:gd name="T14" fmla="*/ 2147483647 w 3918"/>
              <a:gd name="T15" fmla="*/ 2147483647 h 1434"/>
              <a:gd name="T16" fmla="*/ 2147483647 w 3918"/>
              <a:gd name="T17" fmla="*/ 2147483647 h 1434"/>
              <a:gd name="T18" fmla="*/ 2147483647 w 3918"/>
              <a:gd name="T19" fmla="*/ 2147483647 h 1434"/>
              <a:gd name="T20" fmla="*/ 2147483647 w 3918"/>
              <a:gd name="T21" fmla="*/ 2147483647 h 1434"/>
              <a:gd name="T22" fmla="*/ 2147483647 w 3918"/>
              <a:gd name="T23" fmla="*/ 2147483647 h 1434"/>
              <a:gd name="T24" fmla="*/ 2147483647 w 3918"/>
              <a:gd name="T25" fmla="*/ 2147483647 h 1434"/>
              <a:gd name="T26" fmla="*/ 2147483647 w 3918"/>
              <a:gd name="T27" fmla="*/ 2147483647 h 1434"/>
              <a:gd name="T28" fmla="*/ 2147483647 w 3918"/>
              <a:gd name="T29" fmla="*/ 2147483647 h 1434"/>
              <a:gd name="T30" fmla="*/ 2147483647 w 3918"/>
              <a:gd name="T31" fmla="*/ 2147483647 h 1434"/>
              <a:gd name="T32" fmla="*/ 2147483647 w 3918"/>
              <a:gd name="T33" fmla="*/ 2147483647 h 1434"/>
              <a:gd name="T34" fmla="*/ 2147483647 w 3918"/>
              <a:gd name="T35" fmla="*/ 2147483647 h 1434"/>
              <a:gd name="T36" fmla="*/ 2147483647 w 3918"/>
              <a:gd name="T37" fmla="*/ 2147483647 h 1434"/>
              <a:gd name="T38" fmla="*/ 2147483647 w 3918"/>
              <a:gd name="T39" fmla="*/ 2147483647 h 1434"/>
              <a:gd name="T40" fmla="*/ 2147483647 w 3918"/>
              <a:gd name="T41" fmla="*/ 2147483647 h 1434"/>
              <a:gd name="T42" fmla="*/ 2147483647 w 3918"/>
              <a:gd name="T43" fmla="*/ 2147483647 h 1434"/>
              <a:gd name="T44" fmla="*/ 2147483647 w 3918"/>
              <a:gd name="T45" fmla="*/ 2147483647 h 1434"/>
              <a:gd name="T46" fmla="*/ 2147483647 w 3918"/>
              <a:gd name="T47" fmla="*/ 2147483647 h 1434"/>
              <a:gd name="T48" fmla="*/ 2147483647 w 3918"/>
              <a:gd name="T49" fmla="*/ 2147483647 h 1434"/>
              <a:gd name="T50" fmla="*/ 2147483647 w 3918"/>
              <a:gd name="T51" fmla="*/ 2147483647 h 1434"/>
              <a:gd name="T52" fmla="*/ 2147483647 w 3918"/>
              <a:gd name="T53" fmla="*/ 2147483647 h 1434"/>
              <a:gd name="T54" fmla="*/ 2147483647 w 3918"/>
              <a:gd name="T55" fmla="*/ 2147483647 h 143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3918"/>
              <a:gd name="T85" fmla="*/ 0 h 1434"/>
              <a:gd name="T86" fmla="*/ 3918 w 3918"/>
              <a:gd name="T87" fmla="*/ 1434 h 143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3918" h="1434">
                <a:moveTo>
                  <a:pt x="0" y="540"/>
                </a:moveTo>
                <a:cubicBezTo>
                  <a:pt x="29" y="572"/>
                  <a:pt x="120" y="672"/>
                  <a:pt x="174" y="733"/>
                </a:cubicBezTo>
                <a:cubicBezTo>
                  <a:pt x="228" y="794"/>
                  <a:pt x="278" y="852"/>
                  <a:pt x="326" y="905"/>
                </a:cubicBezTo>
                <a:cubicBezTo>
                  <a:pt x="374" y="958"/>
                  <a:pt x="409" y="1001"/>
                  <a:pt x="462" y="1053"/>
                </a:cubicBezTo>
                <a:cubicBezTo>
                  <a:pt x="515" y="1105"/>
                  <a:pt x="585" y="1170"/>
                  <a:pt x="648" y="1221"/>
                </a:cubicBezTo>
                <a:cubicBezTo>
                  <a:pt x="711" y="1272"/>
                  <a:pt x="785" y="1327"/>
                  <a:pt x="840" y="1359"/>
                </a:cubicBezTo>
                <a:cubicBezTo>
                  <a:pt x="895" y="1391"/>
                  <a:pt x="933" y="1401"/>
                  <a:pt x="978" y="1413"/>
                </a:cubicBezTo>
                <a:cubicBezTo>
                  <a:pt x="1023" y="1425"/>
                  <a:pt x="1055" y="1434"/>
                  <a:pt x="1110" y="1431"/>
                </a:cubicBezTo>
                <a:cubicBezTo>
                  <a:pt x="1165" y="1428"/>
                  <a:pt x="1250" y="1415"/>
                  <a:pt x="1308" y="1395"/>
                </a:cubicBezTo>
                <a:cubicBezTo>
                  <a:pt x="1366" y="1375"/>
                  <a:pt x="1402" y="1351"/>
                  <a:pt x="1458" y="1311"/>
                </a:cubicBezTo>
                <a:cubicBezTo>
                  <a:pt x="1514" y="1271"/>
                  <a:pt x="1572" y="1224"/>
                  <a:pt x="1644" y="1155"/>
                </a:cubicBezTo>
                <a:cubicBezTo>
                  <a:pt x="1716" y="1086"/>
                  <a:pt x="1823" y="966"/>
                  <a:pt x="1890" y="894"/>
                </a:cubicBezTo>
                <a:cubicBezTo>
                  <a:pt x="1957" y="822"/>
                  <a:pt x="1997" y="774"/>
                  <a:pt x="2046" y="720"/>
                </a:cubicBezTo>
                <a:cubicBezTo>
                  <a:pt x="2095" y="666"/>
                  <a:pt x="2136" y="621"/>
                  <a:pt x="2184" y="567"/>
                </a:cubicBezTo>
                <a:cubicBezTo>
                  <a:pt x="2232" y="513"/>
                  <a:pt x="2289" y="447"/>
                  <a:pt x="2334" y="397"/>
                </a:cubicBezTo>
                <a:cubicBezTo>
                  <a:pt x="2379" y="347"/>
                  <a:pt x="2414" y="311"/>
                  <a:pt x="2454" y="267"/>
                </a:cubicBezTo>
                <a:cubicBezTo>
                  <a:pt x="2494" y="223"/>
                  <a:pt x="2533" y="174"/>
                  <a:pt x="2574" y="135"/>
                </a:cubicBezTo>
                <a:cubicBezTo>
                  <a:pt x="2615" y="96"/>
                  <a:pt x="2662" y="55"/>
                  <a:pt x="2700" y="33"/>
                </a:cubicBezTo>
                <a:cubicBezTo>
                  <a:pt x="2738" y="11"/>
                  <a:pt x="2766" y="6"/>
                  <a:pt x="2802" y="3"/>
                </a:cubicBezTo>
                <a:cubicBezTo>
                  <a:pt x="2838" y="0"/>
                  <a:pt x="2880" y="6"/>
                  <a:pt x="2914" y="13"/>
                </a:cubicBezTo>
                <a:cubicBezTo>
                  <a:pt x="2948" y="20"/>
                  <a:pt x="2973" y="32"/>
                  <a:pt x="3006" y="48"/>
                </a:cubicBezTo>
                <a:cubicBezTo>
                  <a:pt x="3039" y="64"/>
                  <a:pt x="3067" y="75"/>
                  <a:pt x="3114" y="111"/>
                </a:cubicBezTo>
                <a:cubicBezTo>
                  <a:pt x="3161" y="147"/>
                  <a:pt x="3238" y="218"/>
                  <a:pt x="3288" y="265"/>
                </a:cubicBezTo>
                <a:cubicBezTo>
                  <a:pt x="3338" y="312"/>
                  <a:pt x="3375" y="350"/>
                  <a:pt x="3414" y="391"/>
                </a:cubicBezTo>
                <a:cubicBezTo>
                  <a:pt x="3453" y="432"/>
                  <a:pt x="3485" y="470"/>
                  <a:pt x="3522" y="511"/>
                </a:cubicBezTo>
                <a:cubicBezTo>
                  <a:pt x="3559" y="552"/>
                  <a:pt x="3595" y="593"/>
                  <a:pt x="3636" y="636"/>
                </a:cubicBezTo>
                <a:cubicBezTo>
                  <a:pt x="3677" y="679"/>
                  <a:pt x="3721" y="721"/>
                  <a:pt x="3768" y="769"/>
                </a:cubicBezTo>
                <a:cubicBezTo>
                  <a:pt x="3815" y="817"/>
                  <a:pt x="3893" y="898"/>
                  <a:pt x="3918" y="924"/>
                </a:cubicBezTo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0" name="Freeform 4"/>
          <p:cNvSpPr>
            <a:spLocks/>
          </p:cNvSpPr>
          <p:nvPr/>
        </p:nvSpPr>
        <p:spPr bwMode="auto">
          <a:xfrm>
            <a:off x="1476375" y="2162175"/>
            <a:ext cx="6200775" cy="2265363"/>
          </a:xfrm>
          <a:custGeom>
            <a:avLst/>
            <a:gdLst>
              <a:gd name="T0" fmla="*/ 0 w 3906"/>
              <a:gd name="T1" fmla="*/ 2147483647 h 1427"/>
              <a:gd name="T2" fmla="*/ 2147483647 w 3906"/>
              <a:gd name="T3" fmla="*/ 2147483647 h 1427"/>
              <a:gd name="T4" fmla="*/ 2147483647 w 3906"/>
              <a:gd name="T5" fmla="*/ 2147483647 h 1427"/>
              <a:gd name="T6" fmla="*/ 2147483647 w 3906"/>
              <a:gd name="T7" fmla="*/ 2147483647 h 1427"/>
              <a:gd name="T8" fmla="*/ 2147483647 w 3906"/>
              <a:gd name="T9" fmla="*/ 2147483647 h 1427"/>
              <a:gd name="T10" fmla="*/ 2147483647 w 3906"/>
              <a:gd name="T11" fmla="*/ 2147483647 h 1427"/>
              <a:gd name="T12" fmla="*/ 2147483647 w 3906"/>
              <a:gd name="T13" fmla="*/ 2147483647 h 1427"/>
              <a:gd name="T14" fmla="*/ 2147483647 w 3906"/>
              <a:gd name="T15" fmla="*/ 2147483647 h 1427"/>
              <a:gd name="T16" fmla="*/ 2147483647 w 3906"/>
              <a:gd name="T17" fmla="*/ 2147483647 h 1427"/>
              <a:gd name="T18" fmla="*/ 2147483647 w 3906"/>
              <a:gd name="T19" fmla="*/ 2147483647 h 1427"/>
              <a:gd name="T20" fmla="*/ 2147483647 w 3906"/>
              <a:gd name="T21" fmla="*/ 2147483647 h 1427"/>
              <a:gd name="T22" fmla="*/ 2147483647 w 3906"/>
              <a:gd name="T23" fmla="*/ 2147483647 h 1427"/>
              <a:gd name="T24" fmla="*/ 2147483647 w 3906"/>
              <a:gd name="T25" fmla="*/ 2147483647 h 1427"/>
              <a:gd name="T26" fmla="*/ 2147483647 w 3906"/>
              <a:gd name="T27" fmla="*/ 2147483647 h 1427"/>
              <a:gd name="T28" fmla="*/ 2147483647 w 3906"/>
              <a:gd name="T29" fmla="*/ 2147483647 h 1427"/>
              <a:gd name="T30" fmla="*/ 2147483647 w 3906"/>
              <a:gd name="T31" fmla="*/ 2147483647 h 1427"/>
              <a:gd name="T32" fmla="*/ 2147483647 w 3906"/>
              <a:gd name="T33" fmla="*/ 2147483647 h 1427"/>
              <a:gd name="T34" fmla="*/ 2147483647 w 3906"/>
              <a:gd name="T35" fmla="*/ 2147483647 h 1427"/>
              <a:gd name="T36" fmla="*/ 2147483647 w 3906"/>
              <a:gd name="T37" fmla="*/ 0 h 1427"/>
              <a:gd name="T38" fmla="*/ 2147483647 w 3906"/>
              <a:gd name="T39" fmla="*/ 2147483647 h 1427"/>
              <a:gd name="T40" fmla="*/ 2147483647 w 3906"/>
              <a:gd name="T41" fmla="*/ 2147483647 h 1427"/>
              <a:gd name="T42" fmla="*/ 2147483647 w 3906"/>
              <a:gd name="T43" fmla="*/ 2147483647 h 1427"/>
              <a:gd name="T44" fmla="*/ 2147483647 w 3906"/>
              <a:gd name="T45" fmla="*/ 2147483647 h 1427"/>
              <a:gd name="T46" fmla="*/ 2147483647 w 3906"/>
              <a:gd name="T47" fmla="*/ 2147483647 h 1427"/>
              <a:gd name="T48" fmla="*/ 2147483647 w 3906"/>
              <a:gd name="T49" fmla="*/ 2147483647 h 1427"/>
              <a:gd name="T50" fmla="*/ 2147483647 w 3906"/>
              <a:gd name="T51" fmla="*/ 2147483647 h 1427"/>
              <a:gd name="T52" fmla="*/ 2147483647 w 3906"/>
              <a:gd name="T53" fmla="*/ 2147483647 h 14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3906"/>
              <a:gd name="T82" fmla="*/ 0 h 1427"/>
              <a:gd name="T83" fmla="*/ 3906 w 3906"/>
              <a:gd name="T84" fmla="*/ 1427 h 142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3906" h="1427">
                <a:moveTo>
                  <a:pt x="0" y="398"/>
                </a:moveTo>
                <a:cubicBezTo>
                  <a:pt x="29" y="430"/>
                  <a:pt x="120" y="530"/>
                  <a:pt x="174" y="591"/>
                </a:cubicBezTo>
                <a:cubicBezTo>
                  <a:pt x="228" y="652"/>
                  <a:pt x="278" y="707"/>
                  <a:pt x="326" y="763"/>
                </a:cubicBezTo>
                <a:cubicBezTo>
                  <a:pt x="374" y="819"/>
                  <a:pt x="408" y="867"/>
                  <a:pt x="462" y="927"/>
                </a:cubicBezTo>
                <a:cubicBezTo>
                  <a:pt x="516" y="987"/>
                  <a:pt x="586" y="1059"/>
                  <a:pt x="650" y="1123"/>
                </a:cubicBezTo>
                <a:cubicBezTo>
                  <a:pt x="714" y="1187"/>
                  <a:pt x="786" y="1264"/>
                  <a:pt x="846" y="1311"/>
                </a:cubicBezTo>
                <a:cubicBezTo>
                  <a:pt x="906" y="1358"/>
                  <a:pt x="964" y="1384"/>
                  <a:pt x="1010" y="1403"/>
                </a:cubicBezTo>
                <a:cubicBezTo>
                  <a:pt x="1056" y="1422"/>
                  <a:pt x="1074" y="1427"/>
                  <a:pt x="1122" y="1422"/>
                </a:cubicBezTo>
                <a:cubicBezTo>
                  <a:pt x="1170" y="1417"/>
                  <a:pt x="1236" y="1412"/>
                  <a:pt x="1296" y="1375"/>
                </a:cubicBezTo>
                <a:cubicBezTo>
                  <a:pt x="1356" y="1338"/>
                  <a:pt x="1422" y="1262"/>
                  <a:pt x="1482" y="1202"/>
                </a:cubicBezTo>
                <a:cubicBezTo>
                  <a:pt x="1542" y="1142"/>
                  <a:pt x="1588" y="1092"/>
                  <a:pt x="1656" y="1017"/>
                </a:cubicBezTo>
                <a:cubicBezTo>
                  <a:pt x="1724" y="942"/>
                  <a:pt x="1825" y="825"/>
                  <a:pt x="1890" y="752"/>
                </a:cubicBezTo>
                <a:cubicBezTo>
                  <a:pt x="1955" y="679"/>
                  <a:pt x="1996" y="632"/>
                  <a:pt x="2046" y="578"/>
                </a:cubicBezTo>
                <a:cubicBezTo>
                  <a:pt x="2096" y="524"/>
                  <a:pt x="2139" y="481"/>
                  <a:pt x="2190" y="428"/>
                </a:cubicBezTo>
                <a:cubicBezTo>
                  <a:pt x="2241" y="375"/>
                  <a:pt x="2308" y="303"/>
                  <a:pt x="2352" y="259"/>
                </a:cubicBezTo>
                <a:cubicBezTo>
                  <a:pt x="2396" y="215"/>
                  <a:pt x="2420" y="192"/>
                  <a:pt x="2454" y="163"/>
                </a:cubicBezTo>
                <a:cubicBezTo>
                  <a:pt x="2488" y="134"/>
                  <a:pt x="2518" y="109"/>
                  <a:pt x="2556" y="85"/>
                </a:cubicBezTo>
                <a:cubicBezTo>
                  <a:pt x="2594" y="61"/>
                  <a:pt x="2636" y="32"/>
                  <a:pt x="2682" y="18"/>
                </a:cubicBezTo>
                <a:cubicBezTo>
                  <a:pt x="2728" y="4"/>
                  <a:pt x="2777" y="0"/>
                  <a:pt x="2832" y="0"/>
                </a:cubicBezTo>
                <a:cubicBezTo>
                  <a:pt x="2887" y="0"/>
                  <a:pt x="2963" y="6"/>
                  <a:pt x="3012" y="18"/>
                </a:cubicBezTo>
                <a:cubicBezTo>
                  <a:pt x="3061" y="30"/>
                  <a:pt x="3086" y="51"/>
                  <a:pt x="3126" y="73"/>
                </a:cubicBezTo>
                <a:cubicBezTo>
                  <a:pt x="3166" y="95"/>
                  <a:pt x="3205" y="116"/>
                  <a:pt x="3252" y="151"/>
                </a:cubicBezTo>
                <a:cubicBezTo>
                  <a:pt x="3299" y="186"/>
                  <a:pt x="3365" y="244"/>
                  <a:pt x="3408" y="283"/>
                </a:cubicBezTo>
                <a:cubicBezTo>
                  <a:pt x="3451" y="322"/>
                  <a:pt x="3474" y="348"/>
                  <a:pt x="3510" y="385"/>
                </a:cubicBezTo>
                <a:cubicBezTo>
                  <a:pt x="3546" y="422"/>
                  <a:pt x="3583" y="463"/>
                  <a:pt x="3624" y="505"/>
                </a:cubicBezTo>
                <a:cubicBezTo>
                  <a:pt x="3665" y="547"/>
                  <a:pt x="3709" y="590"/>
                  <a:pt x="3756" y="637"/>
                </a:cubicBezTo>
                <a:cubicBezTo>
                  <a:pt x="3803" y="684"/>
                  <a:pt x="3875" y="756"/>
                  <a:pt x="3906" y="787"/>
                </a:cubicBezTo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2" name="Freeform 6"/>
          <p:cNvSpPr>
            <a:spLocks/>
          </p:cNvSpPr>
          <p:nvPr/>
        </p:nvSpPr>
        <p:spPr bwMode="auto">
          <a:xfrm>
            <a:off x="2527300" y="4150783"/>
            <a:ext cx="1397000" cy="400050"/>
          </a:xfrm>
          <a:custGeom>
            <a:avLst/>
            <a:gdLst>
              <a:gd name="T0" fmla="*/ 0 w 880"/>
              <a:gd name="T1" fmla="*/ 0 h 252"/>
              <a:gd name="T2" fmla="*/ 2147483647 w 880"/>
              <a:gd name="T3" fmla="*/ 2147483647 h 252"/>
              <a:gd name="T4" fmla="*/ 2147483647 w 880"/>
              <a:gd name="T5" fmla="*/ 2147483647 h 252"/>
              <a:gd name="T6" fmla="*/ 2147483647 w 880"/>
              <a:gd name="T7" fmla="*/ 2147483647 h 252"/>
              <a:gd name="T8" fmla="*/ 2147483647 w 880"/>
              <a:gd name="T9" fmla="*/ 0 h 2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0"/>
              <a:gd name="T16" fmla="*/ 0 h 252"/>
              <a:gd name="T17" fmla="*/ 880 w 880"/>
              <a:gd name="T18" fmla="*/ 252 h 2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0" h="252">
                <a:moveTo>
                  <a:pt x="0" y="0"/>
                </a:moveTo>
                <a:cubicBezTo>
                  <a:pt x="31" y="27"/>
                  <a:pt x="113" y="111"/>
                  <a:pt x="184" y="152"/>
                </a:cubicBezTo>
                <a:cubicBezTo>
                  <a:pt x="255" y="193"/>
                  <a:pt x="341" y="244"/>
                  <a:pt x="424" y="248"/>
                </a:cubicBezTo>
                <a:cubicBezTo>
                  <a:pt x="507" y="252"/>
                  <a:pt x="604" y="217"/>
                  <a:pt x="680" y="176"/>
                </a:cubicBezTo>
                <a:cubicBezTo>
                  <a:pt x="756" y="135"/>
                  <a:pt x="838" y="37"/>
                  <a:pt x="880" y="0"/>
                </a:cubicBezTo>
              </a:path>
            </a:pathLst>
          </a:custGeom>
          <a:noFill/>
          <a:ln w="38100">
            <a:solidFill>
              <a:srgbClr val="C7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3" name="Freeform 7"/>
          <p:cNvSpPr>
            <a:spLocks/>
          </p:cNvSpPr>
          <p:nvPr/>
        </p:nvSpPr>
        <p:spPr bwMode="auto">
          <a:xfrm>
            <a:off x="5308600" y="2254250"/>
            <a:ext cx="1397000" cy="393700"/>
          </a:xfrm>
          <a:custGeom>
            <a:avLst/>
            <a:gdLst>
              <a:gd name="T0" fmla="*/ 0 w 880"/>
              <a:gd name="T1" fmla="*/ 2147483647 h 248"/>
              <a:gd name="T2" fmla="*/ 2147483647 w 880"/>
              <a:gd name="T3" fmla="*/ 2147483647 h 248"/>
              <a:gd name="T4" fmla="*/ 2147483647 w 880"/>
              <a:gd name="T5" fmla="*/ 0 h 248"/>
              <a:gd name="T6" fmla="*/ 2147483647 w 880"/>
              <a:gd name="T7" fmla="*/ 2147483647 h 248"/>
              <a:gd name="T8" fmla="*/ 2147483647 w 880"/>
              <a:gd name="T9" fmla="*/ 2147483647 h 2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0"/>
              <a:gd name="T16" fmla="*/ 0 h 248"/>
              <a:gd name="T17" fmla="*/ 880 w 880"/>
              <a:gd name="T18" fmla="*/ 248 h 2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0" h="248">
                <a:moveTo>
                  <a:pt x="0" y="248"/>
                </a:moveTo>
                <a:cubicBezTo>
                  <a:pt x="31" y="219"/>
                  <a:pt x="113" y="115"/>
                  <a:pt x="184" y="74"/>
                </a:cubicBezTo>
                <a:cubicBezTo>
                  <a:pt x="255" y="33"/>
                  <a:pt x="341" y="0"/>
                  <a:pt x="424" y="0"/>
                </a:cubicBezTo>
                <a:cubicBezTo>
                  <a:pt x="507" y="0"/>
                  <a:pt x="604" y="31"/>
                  <a:pt x="680" y="72"/>
                </a:cubicBezTo>
                <a:cubicBezTo>
                  <a:pt x="756" y="113"/>
                  <a:pt x="838" y="211"/>
                  <a:pt x="880" y="248"/>
                </a:cubicBezTo>
              </a:path>
            </a:pathLst>
          </a:custGeom>
          <a:noFill/>
          <a:ln w="38100">
            <a:solidFill>
              <a:srgbClr val="C7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2489200" y="3756025"/>
            <a:ext cx="15240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C70000"/>
                </a:solidFill>
              </a:rPr>
              <a:t>Trough</a:t>
            </a:r>
            <a:endParaRPr lang="en-US" dirty="0">
              <a:solidFill>
                <a:srgbClr val="C70000"/>
              </a:solidFill>
            </a:endParaRP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5219700" y="2625725"/>
            <a:ext cx="15240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C70000"/>
                </a:solidFill>
              </a:rPr>
              <a:t>Ridge</a:t>
            </a:r>
            <a:endParaRPr lang="en-US">
              <a:solidFill>
                <a:srgbClr val="C70000"/>
              </a:solidFill>
            </a:endParaRP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2133600" y="4738688"/>
            <a:ext cx="2209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C70000"/>
                </a:solidFill>
              </a:rPr>
              <a:t>slower winds</a:t>
            </a:r>
            <a:endParaRPr lang="en-US" dirty="0">
              <a:solidFill>
                <a:srgbClr val="C70000"/>
              </a:solidFill>
            </a:endParaRP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4876800" y="1752600"/>
            <a:ext cx="2209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C70000"/>
                </a:solidFill>
              </a:rPr>
              <a:t>faster winds</a:t>
            </a:r>
            <a:endParaRPr lang="en-US">
              <a:solidFill>
                <a:srgbClr val="C70000"/>
              </a:solidFill>
            </a:endParaRP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4572000" y="4086225"/>
            <a:ext cx="4191000" cy="212365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C90000"/>
                </a:solidFill>
              </a:rPr>
              <a:t>Stronger PGF.                     Faster </a:t>
            </a:r>
            <a:r>
              <a:rPr lang="en-US" dirty="0">
                <a:solidFill>
                  <a:srgbClr val="C90000"/>
                </a:solidFill>
              </a:rPr>
              <a:t>winds require larger centripetal </a:t>
            </a:r>
            <a:r>
              <a:rPr lang="en-US" dirty="0" smtClean="0">
                <a:solidFill>
                  <a:srgbClr val="C90000"/>
                </a:solidFill>
              </a:rPr>
              <a:t>accelerations (V</a:t>
            </a:r>
            <a:r>
              <a:rPr lang="en-US" baseline="30000" dirty="0" smtClean="0">
                <a:solidFill>
                  <a:srgbClr val="C90000"/>
                </a:solidFill>
              </a:rPr>
              <a:t>2</a:t>
            </a:r>
            <a:r>
              <a:rPr lang="en-US" dirty="0" smtClean="0">
                <a:solidFill>
                  <a:srgbClr val="C90000"/>
                </a:solidFill>
              </a:rPr>
              <a:t>/r).           </a:t>
            </a:r>
          </a:p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rgbClr val="000000"/>
                </a:solidFill>
              </a:rPr>
              <a:t>Divergence stronger along axis of jet stream.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76375" y="2066925"/>
            <a:ext cx="6219825" cy="2747963"/>
            <a:chOff x="1476375" y="2066925"/>
            <a:chExt cx="6219825" cy="2747963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476375" y="2066925"/>
              <a:ext cx="6200775" cy="2265363"/>
            </a:xfrm>
            <a:custGeom>
              <a:avLst/>
              <a:gdLst>
                <a:gd name="T0" fmla="*/ 0 w 3906"/>
                <a:gd name="T1" fmla="*/ 2147483647 h 1427"/>
                <a:gd name="T2" fmla="*/ 2147483647 w 3906"/>
                <a:gd name="T3" fmla="*/ 2147483647 h 1427"/>
                <a:gd name="T4" fmla="*/ 2147483647 w 3906"/>
                <a:gd name="T5" fmla="*/ 2147483647 h 1427"/>
                <a:gd name="T6" fmla="*/ 2147483647 w 3906"/>
                <a:gd name="T7" fmla="*/ 2147483647 h 1427"/>
                <a:gd name="T8" fmla="*/ 2147483647 w 3906"/>
                <a:gd name="T9" fmla="*/ 2147483647 h 1427"/>
                <a:gd name="T10" fmla="*/ 2147483647 w 3906"/>
                <a:gd name="T11" fmla="*/ 2147483647 h 1427"/>
                <a:gd name="T12" fmla="*/ 2147483647 w 3906"/>
                <a:gd name="T13" fmla="*/ 2147483647 h 1427"/>
                <a:gd name="T14" fmla="*/ 2147483647 w 3906"/>
                <a:gd name="T15" fmla="*/ 2147483647 h 1427"/>
                <a:gd name="T16" fmla="*/ 2147483647 w 3906"/>
                <a:gd name="T17" fmla="*/ 2147483647 h 1427"/>
                <a:gd name="T18" fmla="*/ 2147483647 w 3906"/>
                <a:gd name="T19" fmla="*/ 2147483647 h 1427"/>
                <a:gd name="T20" fmla="*/ 2147483647 w 3906"/>
                <a:gd name="T21" fmla="*/ 2147483647 h 1427"/>
                <a:gd name="T22" fmla="*/ 2147483647 w 3906"/>
                <a:gd name="T23" fmla="*/ 2147483647 h 1427"/>
                <a:gd name="T24" fmla="*/ 2147483647 w 3906"/>
                <a:gd name="T25" fmla="*/ 2147483647 h 1427"/>
                <a:gd name="T26" fmla="*/ 2147483647 w 3906"/>
                <a:gd name="T27" fmla="*/ 2147483647 h 1427"/>
                <a:gd name="T28" fmla="*/ 2147483647 w 3906"/>
                <a:gd name="T29" fmla="*/ 2147483647 h 1427"/>
                <a:gd name="T30" fmla="*/ 2147483647 w 3906"/>
                <a:gd name="T31" fmla="*/ 2147483647 h 1427"/>
                <a:gd name="T32" fmla="*/ 2147483647 w 3906"/>
                <a:gd name="T33" fmla="*/ 2147483647 h 1427"/>
                <a:gd name="T34" fmla="*/ 2147483647 w 3906"/>
                <a:gd name="T35" fmla="*/ 2147483647 h 1427"/>
                <a:gd name="T36" fmla="*/ 2147483647 w 3906"/>
                <a:gd name="T37" fmla="*/ 0 h 1427"/>
                <a:gd name="T38" fmla="*/ 2147483647 w 3906"/>
                <a:gd name="T39" fmla="*/ 2147483647 h 1427"/>
                <a:gd name="T40" fmla="*/ 2147483647 w 3906"/>
                <a:gd name="T41" fmla="*/ 2147483647 h 1427"/>
                <a:gd name="T42" fmla="*/ 2147483647 w 3906"/>
                <a:gd name="T43" fmla="*/ 2147483647 h 1427"/>
                <a:gd name="T44" fmla="*/ 2147483647 w 3906"/>
                <a:gd name="T45" fmla="*/ 2147483647 h 1427"/>
                <a:gd name="T46" fmla="*/ 2147483647 w 3906"/>
                <a:gd name="T47" fmla="*/ 2147483647 h 1427"/>
                <a:gd name="T48" fmla="*/ 2147483647 w 3906"/>
                <a:gd name="T49" fmla="*/ 2147483647 h 1427"/>
                <a:gd name="T50" fmla="*/ 2147483647 w 3906"/>
                <a:gd name="T51" fmla="*/ 2147483647 h 1427"/>
                <a:gd name="T52" fmla="*/ 2147483647 w 3906"/>
                <a:gd name="T53" fmla="*/ 2147483647 h 14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906"/>
                <a:gd name="T82" fmla="*/ 0 h 1427"/>
                <a:gd name="T83" fmla="*/ 3906 w 3906"/>
                <a:gd name="T84" fmla="*/ 1427 h 142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906" h="1427">
                  <a:moveTo>
                    <a:pt x="0" y="385"/>
                  </a:moveTo>
                  <a:cubicBezTo>
                    <a:pt x="29" y="417"/>
                    <a:pt x="120" y="517"/>
                    <a:pt x="174" y="578"/>
                  </a:cubicBezTo>
                  <a:cubicBezTo>
                    <a:pt x="228" y="639"/>
                    <a:pt x="278" y="694"/>
                    <a:pt x="326" y="750"/>
                  </a:cubicBezTo>
                  <a:cubicBezTo>
                    <a:pt x="374" y="806"/>
                    <a:pt x="408" y="854"/>
                    <a:pt x="462" y="914"/>
                  </a:cubicBezTo>
                  <a:cubicBezTo>
                    <a:pt x="516" y="974"/>
                    <a:pt x="586" y="1046"/>
                    <a:pt x="650" y="1110"/>
                  </a:cubicBezTo>
                  <a:cubicBezTo>
                    <a:pt x="714" y="1174"/>
                    <a:pt x="786" y="1251"/>
                    <a:pt x="846" y="1298"/>
                  </a:cubicBezTo>
                  <a:cubicBezTo>
                    <a:pt x="906" y="1345"/>
                    <a:pt x="961" y="1369"/>
                    <a:pt x="1010" y="1390"/>
                  </a:cubicBezTo>
                  <a:cubicBezTo>
                    <a:pt x="1059" y="1411"/>
                    <a:pt x="1092" y="1427"/>
                    <a:pt x="1140" y="1422"/>
                  </a:cubicBezTo>
                  <a:cubicBezTo>
                    <a:pt x="1188" y="1417"/>
                    <a:pt x="1239" y="1401"/>
                    <a:pt x="1296" y="1362"/>
                  </a:cubicBezTo>
                  <a:cubicBezTo>
                    <a:pt x="1353" y="1323"/>
                    <a:pt x="1422" y="1249"/>
                    <a:pt x="1482" y="1189"/>
                  </a:cubicBezTo>
                  <a:cubicBezTo>
                    <a:pt x="1542" y="1129"/>
                    <a:pt x="1588" y="1079"/>
                    <a:pt x="1656" y="1004"/>
                  </a:cubicBezTo>
                  <a:cubicBezTo>
                    <a:pt x="1724" y="929"/>
                    <a:pt x="1825" y="812"/>
                    <a:pt x="1890" y="739"/>
                  </a:cubicBezTo>
                  <a:cubicBezTo>
                    <a:pt x="1955" y="666"/>
                    <a:pt x="1996" y="619"/>
                    <a:pt x="2046" y="565"/>
                  </a:cubicBezTo>
                  <a:cubicBezTo>
                    <a:pt x="2096" y="511"/>
                    <a:pt x="2139" y="468"/>
                    <a:pt x="2190" y="415"/>
                  </a:cubicBezTo>
                  <a:cubicBezTo>
                    <a:pt x="2241" y="362"/>
                    <a:pt x="2308" y="290"/>
                    <a:pt x="2352" y="246"/>
                  </a:cubicBezTo>
                  <a:cubicBezTo>
                    <a:pt x="2396" y="202"/>
                    <a:pt x="2420" y="179"/>
                    <a:pt x="2454" y="150"/>
                  </a:cubicBezTo>
                  <a:cubicBezTo>
                    <a:pt x="2488" y="121"/>
                    <a:pt x="2520" y="93"/>
                    <a:pt x="2556" y="72"/>
                  </a:cubicBezTo>
                  <a:cubicBezTo>
                    <a:pt x="2592" y="51"/>
                    <a:pt x="2622" y="36"/>
                    <a:pt x="2670" y="24"/>
                  </a:cubicBezTo>
                  <a:cubicBezTo>
                    <a:pt x="2718" y="12"/>
                    <a:pt x="2785" y="0"/>
                    <a:pt x="2844" y="0"/>
                  </a:cubicBezTo>
                  <a:cubicBezTo>
                    <a:pt x="2903" y="0"/>
                    <a:pt x="2977" y="14"/>
                    <a:pt x="3024" y="24"/>
                  </a:cubicBezTo>
                  <a:cubicBezTo>
                    <a:pt x="3071" y="34"/>
                    <a:pt x="3088" y="41"/>
                    <a:pt x="3126" y="60"/>
                  </a:cubicBezTo>
                  <a:cubicBezTo>
                    <a:pt x="3164" y="79"/>
                    <a:pt x="3205" y="103"/>
                    <a:pt x="3252" y="138"/>
                  </a:cubicBezTo>
                  <a:cubicBezTo>
                    <a:pt x="3299" y="173"/>
                    <a:pt x="3365" y="231"/>
                    <a:pt x="3408" y="270"/>
                  </a:cubicBezTo>
                  <a:cubicBezTo>
                    <a:pt x="3451" y="309"/>
                    <a:pt x="3474" y="335"/>
                    <a:pt x="3510" y="372"/>
                  </a:cubicBezTo>
                  <a:cubicBezTo>
                    <a:pt x="3546" y="409"/>
                    <a:pt x="3583" y="450"/>
                    <a:pt x="3624" y="492"/>
                  </a:cubicBezTo>
                  <a:cubicBezTo>
                    <a:pt x="3665" y="534"/>
                    <a:pt x="3709" y="577"/>
                    <a:pt x="3756" y="624"/>
                  </a:cubicBezTo>
                  <a:cubicBezTo>
                    <a:pt x="3803" y="671"/>
                    <a:pt x="3875" y="743"/>
                    <a:pt x="3906" y="774"/>
                  </a:cubicBezTo>
                </a:path>
              </a:pathLst>
            </a:custGeom>
            <a:noFill/>
            <a:ln w="28575" cmpd="sng">
              <a:solidFill>
                <a:srgbClr val="404040"/>
              </a:solidFill>
              <a:prstDash val="sysDot"/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476375" y="2538413"/>
              <a:ext cx="6219825" cy="2276475"/>
            </a:xfrm>
            <a:custGeom>
              <a:avLst/>
              <a:gdLst>
                <a:gd name="T0" fmla="*/ 0 w 3918"/>
                <a:gd name="T1" fmla="*/ 2147483647 h 1434"/>
                <a:gd name="T2" fmla="*/ 2147483647 w 3918"/>
                <a:gd name="T3" fmla="*/ 2147483647 h 1434"/>
                <a:gd name="T4" fmla="*/ 2147483647 w 3918"/>
                <a:gd name="T5" fmla="*/ 2147483647 h 1434"/>
                <a:gd name="T6" fmla="*/ 2147483647 w 3918"/>
                <a:gd name="T7" fmla="*/ 2147483647 h 1434"/>
                <a:gd name="T8" fmla="*/ 2147483647 w 3918"/>
                <a:gd name="T9" fmla="*/ 2147483647 h 1434"/>
                <a:gd name="T10" fmla="*/ 2147483647 w 3918"/>
                <a:gd name="T11" fmla="*/ 2147483647 h 1434"/>
                <a:gd name="T12" fmla="*/ 2147483647 w 3918"/>
                <a:gd name="T13" fmla="*/ 2147483647 h 1434"/>
                <a:gd name="T14" fmla="*/ 2147483647 w 3918"/>
                <a:gd name="T15" fmla="*/ 2147483647 h 1434"/>
                <a:gd name="T16" fmla="*/ 2147483647 w 3918"/>
                <a:gd name="T17" fmla="*/ 2147483647 h 1434"/>
                <a:gd name="T18" fmla="*/ 2147483647 w 3918"/>
                <a:gd name="T19" fmla="*/ 2147483647 h 1434"/>
                <a:gd name="T20" fmla="*/ 2147483647 w 3918"/>
                <a:gd name="T21" fmla="*/ 2147483647 h 1434"/>
                <a:gd name="T22" fmla="*/ 2147483647 w 3918"/>
                <a:gd name="T23" fmla="*/ 2147483647 h 1434"/>
                <a:gd name="T24" fmla="*/ 2147483647 w 3918"/>
                <a:gd name="T25" fmla="*/ 2147483647 h 1434"/>
                <a:gd name="T26" fmla="*/ 2147483647 w 3918"/>
                <a:gd name="T27" fmla="*/ 2147483647 h 1434"/>
                <a:gd name="T28" fmla="*/ 2147483647 w 3918"/>
                <a:gd name="T29" fmla="*/ 2147483647 h 1434"/>
                <a:gd name="T30" fmla="*/ 2147483647 w 3918"/>
                <a:gd name="T31" fmla="*/ 2147483647 h 1434"/>
                <a:gd name="T32" fmla="*/ 2147483647 w 3918"/>
                <a:gd name="T33" fmla="*/ 2147483647 h 1434"/>
                <a:gd name="T34" fmla="*/ 2147483647 w 3918"/>
                <a:gd name="T35" fmla="*/ 2147483647 h 1434"/>
                <a:gd name="T36" fmla="*/ 2147483647 w 3918"/>
                <a:gd name="T37" fmla="*/ 2147483647 h 1434"/>
                <a:gd name="T38" fmla="*/ 2147483647 w 3918"/>
                <a:gd name="T39" fmla="*/ 2147483647 h 1434"/>
                <a:gd name="T40" fmla="*/ 2147483647 w 3918"/>
                <a:gd name="T41" fmla="*/ 2147483647 h 1434"/>
                <a:gd name="T42" fmla="*/ 2147483647 w 3918"/>
                <a:gd name="T43" fmla="*/ 2147483647 h 1434"/>
                <a:gd name="T44" fmla="*/ 2147483647 w 3918"/>
                <a:gd name="T45" fmla="*/ 2147483647 h 1434"/>
                <a:gd name="T46" fmla="*/ 2147483647 w 3918"/>
                <a:gd name="T47" fmla="*/ 2147483647 h 1434"/>
                <a:gd name="T48" fmla="*/ 2147483647 w 3918"/>
                <a:gd name="T49" fmla="*/ 2147483647 h 1434"/>
                <a:gd name="T50" fmla="*/ 2147483647 w 3918"/>
                <a:gd name="T51" fmla="*/ 2147483647 h 1434"/>
                <a:gd name="T52" fmla="*/ 2147483647 w 3918"/>
                <a:gd name="T53" fmla="*/ 2147483647 h 1434"/>
                <a:gd name="T54" fmla="*/ 2147483647 w 3918"/>
                <a:gd name="T55" fmla="*/ 2147483647 h 14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918"/>
                <a:gd name="T85" fmla="*/ 0 h 1434"/>
                <a:gd name="T86" fmla="*/ 3918 w 3918"/>
                <a:gd name="T87" fmla="*/ 1434 h 14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918" h="1434">
                  <a:moveTo>
                    <a:pt x="0" y="540"/>
                  </a:moveTo>
                  <a:cubicBezTo>
                    <a:pt x="29" y="572"/>
                    <a:pt x="120" y="672"/>
                    <a:pt x="174" y="733"/>
                  </a:cubicBezTo>
                  <a:cubicBezTo>
                    <a:pt x="228" y="794"/>
                    <a:pt x="278" y="852"/>
                    <a:pt x="326" y="905"/>
                  </a:cubicBezTo>
                  <a:cubicBezTo>
                    <a:pt x="374" y="958"/>
                    <a:pt x="409" y="1001"/>
                    <a:pt x="462" y="1053"/>
                  </a:cubicBezTo>
                  <a:cubicBezTo>
                    <a:pt x="515" y="1105"/>
                    <a:pt x="585" y="1170"/>
                    <a:pt x="648" y="1221"/>
                  </a:cubicBezTo>
                  <a:cubicBezTo>
                    <a:pt x="711" y="1272"/>
                    <a:pt x="785" y="1327"/>
                    <a:pt x="840" y="1359"/>
                  </a:cubicBezTo>
                  <a:cubicBezTo>
                    <a:pt x="895" y="1391"/>
                    <a:pt x="933" y="1401"/>
                    <a:pt x="978" y="1413"/>
                  </a:cubicBezTo>
                  <a:cubicBezTo>
                    <a:pt x="1023" y="1425"/>
                    <a:pt x="1055" y="1434"/>
                    <a:pt x="1110" y="1431"/>
                  </a:cubicBezTo>
                  <a:cubicBezTo>
                    <a:pt x="1165" y="1428"/>
                    <a:pt x="1250" y="1415"/>
                    <a:pt x="1308" y="1395"/>
                  </a:cubicBezTo>
                  <a:cubicBezTo>
                    <a:pt x="1366" y="1375"/>
                    <a:pt x="1402" y="1351"/>
                    <a:pt x="1458" y="1311"/>
                  </a:cubicBezTo>
                  <a:cubicBezTo>
                    <a:pt x="1514" y="1271"/>
                    <a:pt x="1572" y="1224"/>
                    <a:pt x="1644" y="1155"/>
                  </a:cubicBezTo>
                  <a:cubicBezTo>
                    <a:pt x="1716" y="1086"/>
                    <a:pt x="1823" y="966"/>
                    <a:pt x="1890" y="894"/>
                  </a:cubicBezTo>
                  <a:cubicBezTo>
                    <a:pt x="1957" y="822"/>
                    <a:pt x="1997" y="774"/>
                    <a:pt x="2046" y="720"/>
                  </a:cubicBezTo>
                  <a:cubicBezTo>
                    <a:pt x="2095" y="666"/>
                    <a:pt x="2136" y="621"/>
                    <a:pt x="2184" y="567"/>
                  </a:cubicBezTo>
                  <a:cubicBezTo>
                    <a:pt x="2232" y="513"/>
                    <a:pt x="2289" y="447"/>
                    <a:pt x="2334" y="397"/>
                  </a:cubicBezTo>
                  <a:cubicBezTo>
                    <a:pt x="2379" y="347"/>
                    <a:pt x="2414" y="311"/>
                    <a:pt x="2454" y="267"/>
                  </a:cubicBezTo>
                  <a:cubicBezTo>
                    <a:pt x="2494" y="223"/>
                    <a:pt x="2533" y="174"/>
                    <a:pt x="2574" y="135"/>
                  </a:cubicBezTo>
                  <a:cubicBezTo>
                    <a:pt x="2615" y="96"/>
                    <a:pt x="2662" y="55"/>
                    <a:pt x="2700" y="33"/>
                  </a:cubicBezTo>
                  <a:cubicBezTo>
                    <a:pt x="2738" y="11"/>
                    <a:pt x="2766" y="6"/>
                    <a:pt x="2802" y="3"/>
                  </a:cubicBezTo>
                  <a:cubicBezTo>
                    <a:pt x="2838" y="0"/>
                    <a:pt x="2880" y="6"/>
                    <a:pt x="2914" y="13"/>
                  </a:cubicBezTo>
                  <a:cubicBezTo>
                    <a:pt x="2948" y="20"/>
                    <a:pt x="2973" y="32"/>
                    <a:pt x="3006" y="48"/>
                  </a:cubicBezTo>
                  <a:cubicBezTo>
                    <a:pt x="3039" y="64"/>
                    <a:pt x="3067" y="75"/>
                    <a:pt x="3114" y="111"/>
                  </a:cubicBezTo>
                  <a:cubicBezTo>
                    <a:pt x="3161" y="147"/>
                    <a:pt x="3238" y="218"/>
                    <a:pt x="3288" y="265"/>
                  </a:cubicBezTo>
                  <a:cubicBezTo>
                    <a:pt x="3338" y="312"/>
                    <a:pt x="3375" y="350"/>
                    <a:pt x="3414" y="391"/>
                  </a:cubicBezTo>
                  <a:cubicBezTo>
                    <a:pt x="3453" y="432"/>
                    <a:pt x="3485" y="470"/>
                    <a:pt x="3522" y="511"/>
                  </a:cubicBezTo>
                  <a:cubicBezTo>
                    <a:pt x="3559" y="552"/>
                    <a:pt x="3595" y="593"/>
                    <a:pt x="3636" y="636"/>
                  </a:cubicBezTo>
                  <a:cubicBezTo>
                    <a:pt x="3677" y="679"/>
                    <a:pt x="3721" y="721"/>
                    <a:pt x="3768" y="769"/>
                  </a:cubicBezTo>
                  <a:cubicBezTo>
                    <a:pt x="3815" y="817"/>
                    <a:pt x="3893" y="898"/>
                    <a:pt x="3918" y="924"/>
                  </a:cubicBezTo>
                </a:path>
              </a:pathLst>
            </a:custGeom>
            <a:noFill/>
            <a:ln w="28575" cmpd="sng">
              <a:solidFill>
                <a:srgbClr val="404040"/>
              </a:solidFill>
              <a:prstDash val="sysDot"/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Text Box 15"/>
          <p:cNvSpPr txBox="1">
            <a:spLocks noChangeArrowheads="1"/>
          </p:cNvSpPr>
          <p:nvPr/>
        </p:nvSpPr>
        <p:spPr bwMode="auto">
          <a:xfrm rot="18772097">
            <a:off x="3710803" y="3145336"/>
            <a:ext cx="1841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102000"/>
            </a:camera>
            <a:lightRig rig="threePt" dir="t"/>
          </a:scene3d>
        </p:spPr>
        <p:txBody>
          <a:bodyPr>
            <a:prstTxWarp prst="textNoShape">
              <a:avLst/>
            </a:prstTxWarp>
            <a:spAutoFit/>
            <a:scene3d>
              <a:camera prst="orthographicFront">
                <a:rot lat="0" lon="0" rev="102000"/>
              </a:camera>
              <a:lightRig rig="threePt" dir="t"/>
            </a:scene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000090"/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  <a:latin typeface="Times New Roman" charset="0"/>
              </a:rPr>
              <a:t>Divergence</a:t>
            </a:r>
            <a:endParaRPr lang="en-US" b="1" dirty="0">
              <a:solidFill>
                <a:srgbClr val="000090"/>
              </a:solidFill>
              <a:effectLst>
                <a:outerShdw blurRad="50800" dist="38100" dir="2700000" algn="tl" rotWithShape="0">
                  <a:schemeClr val="bg1"/>
                </a:outerShdw>
              </a:effectLst>
              <a:latin typeface="Times New Roman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62118"/>
      </p:ext>
    </p:extLst>
  </p:cSld>
  <p:clrMapOvr>
    <a:masterClrMapping/>
  </p:clrMapOvr>
  <p:transition advTm="486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30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15" x="4060825" y="4213225"/>
          <p14:tracePt t="837" x="3770313" y="4273550"/>
          <p14:tracePt t="852" x="3548063" y="4316413"/>
          <p14:tracePt t="868" x="3130550" y="4392613"/>
          <p14:tracePt t="883" x="2865438" y="4435475"/>
          <p14:tracePt t="912" x="2362200" y="4511675"/>
          <p14:tracePt t="918" x="2124075" y="4538663"/>
          <p14:tracePt t="936" x="1833563" y="4572000"/>
          <p14:tracePt t="967" x="1262063" y="4614863"/>
          <p14:tracePt t="984" x="819150" y="4622800"/>
          <p14:tracePt t="999" x="469900" y="4622800"/>
          <p14:tracePt t="1016" x="119063" y="4622800"/>
          <p14:tracePt t="27390" x="60325" y="5287963"/>
          <p14:tracePt t="27406" x="111125" y="5297488"/>
          <p14:tracePt t="27422" x="179388" y="5297488"/>
          <p14:tracePt t="27438" x="230188" y="5297488"/>
          <p14:tracePt t="27458" x="280988" y="5297488"/>
          <p14:tracePt t="27475" x="349250" y="5297488"/>
          <p14:tracePt t="27490" x="392113" y="5305425"/>
          <p14:tracePt t="27506" x="477838" y="5330825"/>
          <p14:tracePt t="27521" x="554038" y="5356225"/>
          <p14:tracePt t="27538" x="665163" y="5399088"/>
          <p14:tracePt t="27561" x="836613" y="5484813"/>
          <p14:tracePt t="27575" x="912813" y="5510213"/>
          <p14:tracePt t="27590" x="1006475" y="5545138"/>
          <p14:tracePt t="27606" x="1057275" y="5561013"/>
          <p14:tracePt t="27621" x="1074738" y="5570538"/>
          <p14:tracePt t="27638" x="1117600" y="5570538"/>
          <p14:tracePt t="27659" x="1125538" y="5570538"/>
          <p14:tracePt t="27664" x="1135063" y="5570538"/>
          <p14:tracePt t="27675" x="1143000" y="5570538"/>
          <p14:tracePt t="27689" x="1150938" y="5570538"/>
          <p14:tracePt t="27706" x="1160463" y="5570538"/>
          <p14:tracePt t="27722" x="1168400" y="5570538"/>
          <p14:tracePt t="27737" x="1185863" y="5570538"/>
          <p14:tracePt t="27759" x="1211263" y="5570538"/>
          <p14:tracePt t="27775" x="1236663" y="5586413"/>
          <p14:tracePt t="27790" x="1271588" y="5586413"/>
          <p14:tracePt t="27806" x="1287463" y="5586413"/>
          <p14:tracePt t="27821" x="1347788" y="5586413"/>
          <p14:tracePt t="27838" x="1408113" y="5586413"/>
          <p14:tracePt t="27858" x="1544638" y="5586413"/>
          <p14:tracePt t="27873" x="1638300" y="5586413"/>
          <p14:tracePt t="27889" x="1757363" y="5595938"/>
          <p14:tracePt t="27906" x="1876425" y="5595938"/>
          <p14:tracePt t="27936" x="2157413" y="5595938"/>
          <p14:tracePt t="27961" x="2405063" y="5595938"/>
          <p14:tracePt t="27990" x="2635250" y="5595938"/>
          <p14:tracePt t="27994" x="2678113" y="5586413"/>
          <p14:tracePt t="28008" x="2789238" y="5561013"/>
          <p14:tracePt t="28035" x="2925763" y="5553075"/>
          <p14:tracePt t="28041" x="2968625" y="5553075"/>
          <p14:tracePt t="28059" x="3036888" y="5553075"/>
          <p14:tracePt t="28075" x="3105150" y="5553075"/>
          <p14:tracePt t="28091" x="3190875" y="5553075"/>
          <p14:tracePt t="28107" x="3275013" y="5553075"/>
          <p14:tracePt t="28138" x="3436938" y="5553075"/>
          <p14:tracePt t="28160" x="3540125" y="5553075"/>
          <p14:tracePt t="28190" x="3651250" y="5553075"/>
          <p14:tracePt t="28195" x="3684588" y="5553075"/>
          <p14:tracePt t="28207" x="3709988" y="5553075"/>
          <p14:tracePt t="28223" x="3813175" y="5553075"/>
          <p14:tracePt t="28240" x="3889375" y="5553075"/>
          <p14:tracePt t="28260" x="3992563" y="5553075"/>
          <p14:tracePt t="28274" x="4051300" y="5553075"/>
          <p14:tracePt t="28290" x="4119563" y="5553075"/>
          <p14:tracePt t="28306" x="4197350" y="5535613"/>
          <p14:tracePt t="28322" x="4248150" y="5518150"/>
          <p14:tracePt t="28337" x="4298950" y="5484813"/>
          <p14:tracePt t="28360" x="4349750" y="5449888"/>
          <p14:tracePt t="28375" x="4375150" y="5424488"/>
          <p14:tracePt t="28391" x="4410075" y="5399088"/>
          <p14:tracePt t="28407" x="4427538" y="5391150"/>
          <p14:tracePt t="28422" x="4435475" y="5381625"/>
          <p14:tracePt t="28438" x="4435475" y="5365750"/>
          <p14:tracePt t="28460" x="4435475" y="5348288"/>
          <p14:tracePt t="29189" x="4435475" y="5340350"/>
          <p14:tracePt t="29517" x="4435475" y="5330825"/>
          <p14:tracePt t="29526" x="4427538" y="5330825"/>
          <p14:tracePt t="29541" x="4418013" y="5330825"/>
          <p14:tracePt t="29548" x="4418013" y="5322888"/>
          <p14:tracePt t="29565" x="4410075" y="5322888"/>
          <p14:tracePt t="29614" x="4402138" y="5322888"/>
          <p14:tracePt t="29685" x="4392613" y="5322888"/>
          <p14:tracePt t="29773" x="4384675" y="5322888"/>
          <p14:tracePt t="31039" x="4375150" y="5322888"/>
          <p14:tracePt t="31048" x="4359275" y="5322888"/>
          <p14:tracePt t="31063" x="4333875" y="5322888"/>
          <p14:tracePt t="31095" x="4273550" y="5287963"/>
          <p14:tracePt t="31111" x="4248150" y="5280025"/>
          <p14:tracePt t="31128" x="4205288" y="5237163"/>
          <p14:tracePt t="31143" x="4179888" y="5219700"/>
          <p14:tracePt t="31166" x="4154488" y="5219700"/>
          <p14:tracePt t="31170" x="4144963" y="5219700"/>
          <p14:tracePt t="31196" x="4111625" y="5219700"/>
          <p14:tracePt t="31199" x="4102100" y="5219700"/>
          <p14:tracePt t="31226" x="4068763" y="5219700"/>
          <p14:tracePt t="31243" x="4043363" y="5219700"/>
          <p14:tracePt t="31265" x="4008438" y="5219700"/>
          <p14:tracePt t="31296" x="3967163" y="5219700"/>
          <p14:tracePt t="31312" x="3949700" y="5219700"/>
          <p14:tracePt t="31328" x="3924300" y="5219700"/>
          <p14:tracePt t="31343" x="3881438" y="5219700"/>
          <p14:tracePt t="31364" x="3813175" y="5219700"/>
          <p14:tracePt t="31380" x="3770313" y="5211763"/>
          <p14:tracePt t="31398" x="3735388" y="5211763"/>
          <p14:tracePt t="31411" x="3702050" y="5211763"/>
          <p14:tracePt t="31427" x="3684588" y="5203825"/>
          <p14:tracePt t="31442" x="3659188" y="5194300"/>
          <p14:tracePt t="31465" x="3625850" y="5194300"/>
          <p14:tracePt t="31480" x="3608388" y="5194300"/>
          <p14:tracePt t="31498" x="3582988" y="5194300"/>
          <p14:tracePt t="31513" x="3573463" y="5194300"/>
          <p14:tracePt t="31528" x="3548063" y="5194300"/>
          <p14:tracePt t="31544" x="3530600" y="5194300"/>
          <p14:tracePt t="31564" x="3505200" y="5194300"/>
          <p14:tracePt t="31580" x="3489325" y="5194300"/>
          <p14:tracePt t="31596" x="3479800" y="5194300"/>
          <p14:tracePt t="31611" x="3471863" y="5194300"/>
          <p14:tracePt t="31627" x="3454400" y="5194300"/>
          <p14:tracePt t="31642" x="3446463" y="5203825"/>
          <p14:tracePt t="31664" x="3429000" y="5211763"/>
          <p14:tracePt t="31682" x="3411538" y="5219700"/>
          <p14:tracePt t="31696" x="3403600" y="5219700"/>
          <p14:tracePt t="31727" x="3368675" y="5219700"/>
          <p14:tracePt t="31730" x="3352800" y="5219700"/>
          <p14:tracePt t="31763" x="3300413" y="5219700"/>
          <p14:tracePt t="31768" x="3292475" y="5219700"/>
          <p14:tracePt t="31795" x="3275013" y="5219700"/>
          <p14:tracePt t="31812" x="3267075" y="5219700"/>
          <p14:tracePt t="31832" x="3259138" y="5211763"/>
          <p14:tracePt t="31842" x="3259138" y="5203825"/>
          <p14:tracePt t="31865" x="3241675" y="5186363"/>
          <p14:tracePt t="31881" x="3216275" y="5160963"/>
          <p14:tracePt t="31898" x="3198813" y="5135563"/>
          <p14:tracePt t="31912" x="3190875" y="5126038"/>
          <p14:tracePt t="31928" x="3163888" y="5100638"/>
          <p14:tracePt t="31943" x="3148013" y="5075238"/>
          <p14:tracePt t="31966" x="3130550" y="5049838"/>
          <p14:tracePt t="31980" x="3113088" y="5024438"/>
          <p14:tracePt t="31997" x="3095625" y="5006975"/>
          <p14:tracePt t="32012" x="3087688" y="4989513"/>
          <p14:tracePt t="32027" x="3070225" y="4973638"/>
          <p14:tracePt t="32042" x="3062288" y="4956175"/>
          <p14:tracePt t="32066" x="3054350" y="4946650"/>
          <p14:tracePt t="32080" x="3054350" y="4938713"/>
          <p14:tracePt t="32097" x="3054350" y="4930775"/>
          <p14:tracePt t="32113" x="3044825" y="4930775"/>
          <p14:tracePt t="32142" x="3044825" y="4913313"/>
          <p14:tracePt t="32164" x="3044825" y="4895850"/>
          <p14:tracePt t="32180" x="3044825" y="4887913"/>
          <p14:tracePt t="32197" x="3044825" y="4878388"/>
          <p14:tracePt t="32216" x="3044825" y="4870450"/>
          <p14:tracePt t="32241" x="3044825" y="4852988"/>
          <p14:tracePt t="32266" x="3044825" y="4845050"/>
          <p14:tracePt t="32296" x="3044825" y="4827588"/>
          <p14:tracePt t="32313" x="3044825" y="4819650"/>
          <p14:tracePt t="32327" x="3044825" y="4810125"/>
          <p14:tracePt t="32344" x="3044825" y="4794250"/>
          <p14:tracePt t="32365" x="3044825" y="4768850"/>
          <p14:tracePt t="32380" x="3062288" y="4751388"/>
          <p14:tracePt t="32397" x="3087688" y="4733925"/>
          <p14:tracePt t="32412" x="3105150" y="4716463"/>
          <p14:tracePt t="32427" x="3113088" y="4708525"/>
          <p14:tracePt t="32442" x="3130550" y="4700588"/>
          <p14:tracePt t="32466" x="3138488" y="4683125"/>
          <p14:tracePt t="32497" x="3138488" y="4673600"/>
          <p14:tracePt t="32618" x="3148013" y="4673600"/>
          <p14:tracePt t="32649" x="3148013" y="4665663"/>
          <p14:tracePt t="32673" x="3148013" y="4657725"/>
          <p14:tracePt t="33075" x="3155950" y="4657725"/>
          <p14:tracePt t="33085" x="3163888" y="4657725"/>
          <p14:tracePt t="33097" x="3173413" y="4657725"/>
          <p14:tracePt t="33126" x="3190875" y="4657725"/>
          <p14:tracePt t="33131" x="3198813" y="4665663"/>
          <p14:tracePt t="33167" x="3206750" y="4673600"/>
          <p14:tracePt t="35714" x="3224213" y="4673600"/>
          <p14:tracePt t="35722" x="3259138" y="4657725"/>
          <p14:tracePt t="35745" x="3300413" y="4622800"/>
          <p14:tracePt t="35749" x="3343275" y="4589463"/>
          <p14:tracePt t="35768" x="3386138" y="4538663"/>
          <p14:tracePt t="35782" x="3421063" y="4470400"/>
          <p14:tracePt t="35799" x="3454400" y="4375150"/>
          <p14:tracePt t="35814" x="3489325" y="4256088"/>
          <p14:tracePt t="35846" x="3582988" y="3967163"/>
          <p14:tracePt t="35850" x="3608388" y="3898900"/>
          <p14:tracePt t="35868" x="3659188" y="3762375"/>
          <p14:tracePt t="35898" x="3770313" y="3557588"/>
          <p14:tracePt t="35916" x="3795713" y="3514725"/>
          <p14:tracePt t="35931" x="3856038" y="3454400"/>
          <p14:tracePt t="35948" x="3898900" y="3403600"/>
          <p14:tracePt t="35968" x="3940175" y="3343275"/>
          <p14:tracePt t="35983" x="3992563" y="3284538"/>
          <p14:tracePt t="35999" x="4033838" y="3216275"/>
          <p14:tracePt t="36014" x="4060825" y="3163888"/>
          <p14:tracePt t="36030" x="4102100" y="3095625"/>
          <p14:tracePt t="36047" x="4119563" y="3019425"/>
          <p14:tracePt t="36067" x="4154488" y="2908300"/>
          <p14:tracePt t="36083" x="4179888" y="2840038"/>
          <p14:tracePt t="36099" x="4205288" y="2771775"/>
          <p14:tracePt t="36116" x="4230688" y="2728913"/>
          <p14:tracePt t="36132" x="4265613" y="2678113"/>
          <p14:tracePt t="36149" x="4298950" y="2635250"/>
          <p14:tracePt t="36167" x="4333875" y="2601913"/>
          <p14:tracePt t="36183" x="4384675" y="2551113"/>
          <p14:tracePt t="36198" x="4443413" y="2498725"/>
          <p14:tracePt t="36214" x="4511675" y="2439988"/>
          <p14:tracePt t="36230" x="4597400" y="2362200"/>
          <p14:tracePt t="36247" x="4700588" y="2286000"/>
          <p14:tracePt t="36268" x="4862513" y="2174875"/>
          <p14:tracePt t="36283" x="4989513" y="2106613"/>
          <p14:tracePt t="36300" x="5100638" y="2055813"/>
          <p14:tracePt t="36316" x="5211763" y="2005013"/>
          <p14:tracePt t="36331" x="5322888" y="1979613"/>
          <p14:tracePt t="36349" x="5424488" y="1962150"/>
          <p14:tracePt t="36367" x="5502275" y="1944688"/>
          <p14:tracePt t="36383" x="5595938" y="1936750"/>
          <p14:tracePt t="36398" x="5715000" y="1919288"/>
          <p14:tracePt t="36414" x="5816600" y="1901825"/>
          <p14:tracePt t="36430" x="5937250" y="1884363"/>
          <p14:tracePt t="36446" x="6056313" y="1858963"/>
          <p14:tracePt t="36468" x="6192838" y="1825625"/>
          <p14:tracePt t="36485" x="6286500" y="1800225"/>
          <p14:tracePt t="36500" x="6354763" y="1782763"/>
          <p14:tracePt t="36517" x="6405563" y="1782763"/>
          <p14:tracePt t="36546" x="6456363" y="1774825"/>
          <p14:tracePt t="36549" x="6465888" y="1774825"/>
          <p14:tracePt t="36567" x="6483350" y="1774825"/>
          <p14:tracePt t="36598" x="6551613" y="1782763"/>
          <p14:tracePt t="36614" x="6592888" y="1825625"/>
          <p14:tracePt t="36630" x="6635750" y="1876425"/>
          <p14:tracePt t="36647" x="6670675" y="1927225"/>
          <p14:tracePt t="36669" x="6704013" y="1970088"/>
          <p14:tracePt t="36683" x="6713538" y="1987550"/>
          <p14:tracePt t="36700" x="6713538" y="2005013"/>
          <p14:tracePt t="36717" x="6713538" y="2012950"/>
          <p14:tracePt t="36731" x="6713538" y="2020888"/>
          <p14:tracePt t="36748" x="6696075" y="2038350"/>
          <p14:tracePt t="36751" x="6688138" y="2047875"/>
          <p14:tracePt t="36768" x="6653213" y="2073275"/>
          <p14:tracePt t="36783" x="6619875" y="2098675"/>
          <p14:tracePt t="36799" x="6592888" y="2124075"/>
          <p14:tracePt t="36815" x="6559550" y="2157413"/>
          <p14:tracePt t="36830" x="6524625" y="2184400"/>
          <p14:tracePt t="36847" x="6483350" y="2200275"/>
          <p14:tracePt t="36869" x="6423025" y="2217738"/>
          <p14:tracePt t="36885" x="6388100" y="2235200"/>
          <p14:tracePt t="36900" x="6380163" y="2235200"/>
          <p14:tracePt t="36918" x="6337300" y="2243138"/>
          <p14:tracePt t="36945" x="6303963" y="2252663"/>
          <p14:tracePt t="36949" x="6286500" y="2260600"/>
          <p14:tracePt t="36967" x="6243638" y="2268538"/>
          <p14:tracePt t="36983" x="6200775" y="2278063"/>
          <p14:tracePt t="36999" x="6157913" y="2278063"/>
          <p14:tracePt t="37014" x="6116638" y="2278063"/>
          <p14:tracePt t="37044" x="6056313" y="2278063"/>
          <p14:tracePt t="37069" x="6030913" y="2278063"/>
          <p14:tracePt t="37099" x="6005513" y="2293938"/>
          <p14:tracePt t="37117" x="5980113" y="2303463"/>
          <p14:tracePt t="37131" x="5962650" y="2303463"/>
          <p14:tracePt t="37147" x="5953125" y="2303463"/>
          <p14:tracePt t="37168" x="5937250" y="2311400"/>
          <p14:tracePt t="37183" x="5937250" y="2319338"/>
          <p14:tracePt t="37215" x="5927725" y="2319338"/>
          <p14:tracePt t="37246" x="5927725" y="2328863"/>
          <p14:tracePt t="37252" x="5927725" y="2336800"/>
          <p14:tracePt t="37271" x="5927725" y="2346325"/>
          <p14:tracePt t="37284" x="5919788" y="2354263"/>
          <p14:tracePt t="37299" x="5919788" y="2362200"/>
          <p14:tracePt t="37316" x="5911850" y="2371725"/>
          <p14:tracePt t="37344" x="5894388" y="2379663"/>
          <p14:tracePt t="37369" x="5894388" y="2387600"/>
          <p14:tracePt t="37398" x="5868988" y="2387600"/>
          <p14:tracePt t="37415" x="5859463" y="2387600"/>
          <p14:tracePt t="37433" x="5851525" y="2387600"/>
          <p14:tracePt t="37449" x="5843588" y="2387600"/>
          <p14:tracePt t="37468" x="5834063" y="2397125"/>
          <p14:tracePt t="37622" x="5834063" y="2405063"/>
          <p14:tracePt t="37637" x="5834063" y="2414588"/>
          <p14:tracePt t="37653" x="5834063" y="2422525"/>
          <p14:tracePt t="37678" x="5834063" y="2430463"/>
          <p14:tracePt t="37766" x="5834063" y="2439988"/>
          <p14:tracePt t="37870" x="5843588" y="2439988"/>
          <p14:tracePt t="37886" x="5851525" y="2447925"/>
          <p14:tracePt t="37904" x="5859463" y="2455863"/>
          <p14:tracePt t="37935" x="5868988" y="2465388"/>
          <p14:tracePt t="37950" x="5876925" y="2465388"/>
          <p14:tracePt t="38015" x="5884863" y="2465388"/>
          <p14:tracePt t="38029" x="5894388" y="2465388"/>
          <p14:tracePt t="38038" x="5894388" y="2473325"/>
          <p14:tracePt t="38049" x="5902325" y="2473325"/>
          <p14:tracePt t="38071" x="5919788" y="2473325"/>
          <p14:tracePt t="38087" x="5937250" y="2482850"/>
          <p14:tracePt t="38101" x="5937250" y="2490788"/>
          <p14:tracePt t="38117" x="5945188" y="2490788"/>
          <p14:tracePt t="38132" x="5953125" y="2490788"/>
          <p14:tracePt t="41507" x="5937250" y="2490788"/>
          <p14:tracePt t="41516" x="5919788" y="2516188"/>
          <p14:tracePt t="41524" x="5902325" y="2559050"/>
          <p14:tracePt t="41537" x="5876925" y="2609850"/>
          <p14:tracePt t="41554" x="5800725" y="2789238"/>
          <p14:tracePt t="41574" x="5707063" y="3070225"/>
          <p14:tracePt t="41590" x="5629275" y="3309938"/>
          <p14:tracePt t="41607" x="5553075" y="3505200"/>
          <p14:tracePt t="41621" x="5476875" y="3676650"/>
          <p14:tracePt t="41636" x="5399088" y="3795713"/>
          <p14:tracePt t="41653" x="5322888" y="3898900"/>
          <p14:tracePt t="41676" x="5203825" y="4025900"/>
          <p14:tracePt t="41691" x="5126038" y="4129088"/>
          <p14:tracePt t="41708" x="5067300" y="4265613"/>
          <p14:tracePt t="41722" x="5032375" y="4333875"/>
          <p14:tracePt t="41751" x="4973638" y="4605338"/>
          <p14:tracePt t="41774" x="4938713" y="4784725"/>
          <p14:tracePt t="41789" x="4921250" y="4852988"/>
          <p14:tracePt t="41806" x="4905375" y="4913313"/>
          <p14:tracePt t="41821" x="4878388" y="4964113"/>
          <p14:tracePt t="41852" x="4768850" y="5151438"/>
          <p14:tracePt t="41877" x="4648200" y="5373688"/>
          <p14:tracePt t="41906" x="4511675" y="5621338"/>
          <p14:tracePt t="41909" x="4460875" y="5707063"/>
          <p14:tracePt t="41922" x="4418013" y="5765800"/>
          <p14:tracePt t="41938" x="4349750" y="5876925"/>
          <p14:tracePt t="41954" x="4281488" y="5980113"/>
          <p14:tracePt t="41975" x="4197350" y="6124575"/>
          <p14:tracePt t="41990" x="4144963" y="6226175"/>
          <p14:tracePt t="42007" x="4094163" y="6346825"/>
          <p14:tracePt t="42021" x="4068763" y="6430963"/>
          <p14:tracePt t="42037" x="4043363" y="6516688"/>
          <p14:tracePt t="42053" x="4025900" y="6567488"/>
          <p14:tracePt t="42077" x="4025900" y="6584950"/>
          <p14:tracePt t="42333" x="4017963" y="6584950"/>
          <p14:tracePt t="42340" x="3983038" y="6577013"/>
          <p14:tracePt t="42348" x="3932238" y="6542088"/>
          <p14:tracePt t="42357" x="3846513" y="6483350"/>
          <p14:tracePt t="42375" x="3667125" y="6337300"/>
          <p14:tracePt t="42391" x="3436938" y="6157913"/>
          <p14:tracePt t="42408" x="3190875" y="5953125"/>
          <p14:tracePt t="42422" x="2917825" y="5732463"/>
          <p14:tracePt t="42437" x="2652713" y="5518150"/>
          <p14:tracePt t="42453" x="2490788" y="5416550"/>
          <p14:tracePt t="42478" x="2225675" y="5262563"/>
          <p14:tracePt t="42492" x="2132013" y="5219700"/>
          <p14:tracePt t="42509" x="1884363" y="5118100"/>
          <p14:tracePt t="42537" x="1706563" y="5067300"/>
          <p14:tracePt t="42541" x="1646238" y="5057775"/>
          <p14:tracePt t="42574" x="1484313" y="5032375"/>
          <p14:tracePt t="42606" x="1423988" y="5032375"/>
          <p14:tracePt t="42622" x="1408113" y="5032375"/>
          <p14:tracePt t="42639" x="1398588" y="5032375"/>
          <p14:tracePt t="42684" x="1390650" y="5041900"/>
          <p14:tracePt t="42693" x="1381125" y="5049838"/>
          <p14:tracePt t="42700" x="1381125" y="5057775"/>
          <p14:tracePt t="42710" x="1373188" y="5057775"/>
          <p14:tracePt t="42721" x="1373188" y="5067300"/>
          <p14:tracePt t="42737" x="1347788" y="5075238"/>
          <p14:tracePt t="42754" x="1322388" y="5092700"/>
          <p14:tracePt t="42776" x="1304925" y="5110163"/>
          <p14:tracePt t="42791" x="1287463" y="5126038"/>
          <p14:tracePt t="42808" x="1287463" y="5135563"/>
          <p14:tracePt t="42822" x="1279525" y="5151438"/>
          <p14:tracePt t="42838" x="1271588" y="5151438"/>
          <p14:tracePt t="42925" x="1271588" y="5160963"/>
          <p14:tracePt t="42935" x="1271588" y="5168900"/>
          <p14:tracePt t="42953" x="1271588" y="5211763"/>
          <p14:tracePt t="42976" x="1262063" y="5313363"/>
          <p14:tracePt t="42990" x="1262063" y="5381625"/>
          <p14:tracePt t="43007" x="1262063" y="5416550"/>
          <p14:tracePt t="43022" x="1262063" y="5434013"/>
          <p14:tracePt t="43085" x="1262063" y="5424488"/>
          <p14:tracePt t="43093" x="1262063" y="5416550"/>
          <p14:tracePt t="43107" x="1262063" y="5408613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9" name="Group 19"/>
          <p:cNvGrpSpPr>
            <a:grpSpLocks/>
          </p:cNvGrpSpPr>
          <p:nvPr/>
        </p:nvGrpSpPr>
        <p:grpSpPr bwMode="auto">
          <a:xfrm>
            <a:off x="1476375" y="1325563"/>
            <a:ext cx="6219825" cy="4160837"/>
            <a:chOff x="930" y="979"/>
            <a:chExt cx="3918" cy="2621"/>
          </a:xfrm>
        </p:grpSpPr>
        <p:sp>
          <p:nvSpPr>
            <p:cNvPr id="36871" name="Freeform 3"/>
            <p:cNvSpPr>
              <a:spLocks/>
            </p:cNvSpPr>
            <p:nvPr/>
          </p:nvSpPr>
          <p:spPr bwMode="auto">
            <a:xfrm>
              <a:off x="930" y="1607"/>
              <a:ext cx="3918" cy="1822"/>
            </a:xfrm>
            <a:custGeom>
              <a:avLst/>
              <a:gdLst>
                <a:gd name="T0" fmla="*/ 0 w 3918"/>
                <a:gd name="T1" fmla="*/ 2273 h 1434"/>
                <a:gd name="T2" fmla="*/ 174 w 3918"/>
                <a:gd name="T3" fmla="*/ 3084 h 1434"/>
                <a:gd name="T4" fmla="*/ 326 w 3918"/>
                <a:gd name="T5" fmla="*/ 3807 h 1434"/>
                <a:gd name="T6" fmla="*/ 462 w 3918"/>
                <a:gd name="T7" fmla="*/ 4429 h 1434"/>
                <a:gd name="T8" fmla="*/ 648 w 3918"/>
                <a:gd name="T9" fmla="*/ 5137 h 1434"/>
                <a:gd name="T10" fmla="*/ 840 w 3918"/>
                <a:gd name="T11" fmla="*/ 5718 h 1434"/>
                <a:gd name="T12" fmla="*/ 978 w 3918"/>
                <a:gd name="T13" fmla="*/ 5944 h 1434"/>
                <a:gd name="T14" fmla="*/ 1110 w 3918"/>
                <a:gd name="T15" fmla="*/ 6020 h 1434"/>
                <a:gd name="T16" fmla="*/ 1308 w 3918"/>
                <a:gd name="T17" fmla="*/ 5866 h 1434"/>
                <a:gd name="T18" fmla="*/ 1458 w 3918"/>
                <a:gd name="T19" fmla="*/ 5518 h 1434"/>
                <a:gd name="T20" fmla="*/ 1644 w 3918"/>
                <a:gd name="T21" fmla="*/ 4861 h 1434"/>
                <a:gd name="T22" fmla="*/ 1890 w 3918"/>
                <a:gd name="T23" fmla="*/ 3760 h 1434"/>
                <a:gd name="T24" fmla="*/ 2046 w 3918"/>
                <a:gd name="T25" fmla="*/ 3032 h 1434"/>
                <a:gd name="T26" fmla="*/ 2184 w 3918"/>
                <a:gd name="T27" fmla="*/ 2386 h 1434"/>
                <a:gd name="T28" fmla="*/ 2334 w 3918"/>
                <a:gd name="T29" fmla="*/ 1668 h 1434"/>
                <a:gd name="T30" fmla="*/ 2454 w 3918"/>
                <a:gd name="T31" fmla="*/ 1123 h 1434"/>
                <a:gd name="T32" fmla="*/ 2574 w 3918"/>
                <a:gd name="T33" fmla="*/ 570 h 1434"/>
                <a:gd name="T34" fmla="*/ 2700 w 3918"/>
                <a:gd name="T35" fmla="*/ 137 h 1434"/>
                <a:gd name="T36" fmla="*/ 2802 w 3918"/>
                <a:gd name="T37" fmla="*/ 13 h 1434"/>
                <a:gd name="T38" fmla="*/ 2914 w 3918"/>
                <a:gd name="T39" fmla="*/ 58 h 1434"/>
                <a:gd name="T40" fmla="*/ 3006 w 3918"/>
                <a:gd name="T41" fmla="*/ 203 h 1434"/>
                <a:gd name="T42" fmla="*/ 3114 w 3918"/>
                <a:gd name="T43" fmla="*/ 465 h 1434"/>
                <a:gd name="T44" fmla="*/ 3288 w 3918"/>
                <a:gd name="T45" fmla="*/ 1116 h 1434"/>
                <a:gd name="T46" fmla="*/ 3414 w 3918"/>
                <a:gd name="T47" fmla="*/ 1645 h 1434"/>
                <a:gd name="T48" fmla="*/ 3522 w 3918"/>
                <a:gd name="T49" fmla="*/ 2150 h 1434"/>
                <a:gd name="T50" fmla="*/ 3636 w 3918"/>
                <a:gd name="T51" fmla="*/ 2677 h 1434"/>
                <a:gd name="T52" fmla="*/ 3768 w 3918"/>
                <a:gd name="T53" fmla="*/ 3235 h 1434"/>
                <a:gd name="T54" fmla="*/ 3918 w 3918"/>
                <a:gd name="T55" fmla="*/ 3889 h 14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918"/>
                <a:gd name="T85" fmla="*/ 0 h 1434"/>
                <a:gd name="T86" fmla="*/ 3918 w 3918"/>
                <a:gd name="T87" fmla="*/ 1434 h 14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918" h="1434">
                  <a:moveTo>
                    <a:pt x="0" y="540"/>
                  </a:moveTo>
                  <a:cubicBezTo>
                    <a:pt x="29" y="572"/>
                    <a:pt x="120" y="672"/>
                    <a:pt x="174" y="733"/>
                  </a:cubicBezTo>
                  <a:cubicBezTo>
                    <a:pt x="228" y="794"/>
                    <a:pt x="278" y="852"/>
                    <a:pt x="326" y="905"/>
                  </a:cubicBezTo>
                  <a:cubicBezTo>
                    <a:pt x="374" y="958"/>
                    <a:pt x="409" y="1001"/>
                    <a:pt x="462" y="1053"/>
                  </a:cubicBezTo>
                  <a:cubicBezTo>
                    <a:pt x="515" y="1105"/>
                    <a:pt x="585" y="1170"/>
                    <a:pt x="648" y="1221"/>
                  </a:cubicBezTo>
                  <a:cubicBezTo>
                    <a:pt x="711" y="1272"/>
                    <a:pt x="785" y="1327"/>
                    <a:pt x="840" y="1359"/>
                  </a:cubicBezTo>
                  <a:cubicBezTo>
                    <a:pt x="895" y="1391"/>
                    <a:pt x="933" y="1401"/>
                    <a:pt x="978" y="1413"/>
                  </a:cubicBezTo>
                  <a:cubicBezTo>
                    <a:pt x="1023" y="1425"/>
                    <a:pt x="1055" y="1434"/>
                    <a:pt x="1110" y="1431"/>
                  </a:cubicBezTo>
                  <a:cubicBezTo>
                    <a:pt x="1165" y="1428"/>
                    <a:pt x="1250" y="1415"/>
                    <a:pt x="1308" y="1395"/>
                  </a:cubicBezTo>
                  <a:cubicBezTo>
                    <a:pt x="1366" y="1375"/>
                    <a:pt x="1402" y="1351"/>
                    <a:pt x="1458" y="1311"/>
                  </a:cubicBezTo>
                  <a:cubicBezTo>
                    <a:pt x="1514" y="1271"/>
                    <a:pt x="1572" y="1224"/>
                    <a:pt x="1644" y="1155"/>
                  </a:cubicBezTo>
                  <a:cubicBezTo>
                    <a:pt x="1716" y="1086"/>
                    <a:pt x="1823" y="966"/>
                    <a:pt x="1890" y="894"/>
                  </a:cubicBezTo>
                  <a:cubicBezTo>
                    <a:pt x="1957" y="822"/>
                    <a:pt x="1997" y="774"/>
                    <a:pt x="2046" y="720"/>
                  </a:cubicBezTo>
                  <a:cubicBezTo>
                    <a:pt x="2095" y="666"/>
                    <a:pt x="2136" y="621"/>
                    <a:pt x="2184" y="567"/>
                  </a:cubicBezTo>
                  <a:cubicBezTo>
                    <a:pt x="2232" y="513"/>
                    <a:pt x="2289" y="447"/>
                    <a:pt x="2334" y="397"/>
                  </a:cubicBezTo>
                  <a:cubicBezTo>
                    <a:pt x="2379" y="347"/>
                    <a:pt x="2414" y="311"/>
                    <a:pt x="2454" y="267"/>
                  </a:cubicBezTo>
                  <a:cubicBezTo>
                    <a:pt x="2494" y="223"/>
                    <a:pt x="2533" y="174"/>
                    <a:pt x="2574" y="135"/>
                  </a:cubicBezTo>
                  <a:cubicBezTo>
                    <a:pt x="2615" y="96"/>
                    <a:pt x="2662" y="55"/>
                    <a:pt x="2700" y="33"/>
                  </a:cubicBezTo>
                  <a:cubicBezTo>
                    <a:pt x="2738" y="11"/>
                    <a:pt x="2766" y="6"/>
                    <a:pt x="2802" y="3"/>
                  </a:cubicBezTo>
                  <a:cubicBezTo>
                    <a:pt x="2838" y="0"/>
                    <a:pt x="2880" y="6"/>
                    <a:pt x="2914" y="13"/>
                  </a:cubicBezTo>
                  <a:cubicBezTo>
                    <a:pt x="2948" y="20"/>
                    <a:pt x="2973" y="32"/>
                    <a:pt x="3006" y="48"/>
                  </a:cubicBezTo>
                  <a:cubicBezTo>
                    <a:pt x="3039" y="64"/>
                    <a:pt x="3067" y="75"/>
                    <a:pt x="3114" y="111"/>
                  </a:cubicBezTo>
                  <a:cubicBezTo>
                    <a:pt x="3161" y="147"/>
                    <a:pt x="3238" y="218"/>
                    <a:pt x="3288" y="265"/>
                  </a:cubicBezTo>
                  <a:cubicBezTo>
                    <a:pt x="3338" y="312"/>
                    <a:pt x="3375" y="350"/>
                    <a:pt x="3414" y="391"/>
                  </a:cubicBezTo>
                  <a:cubicBezTo>
                    <a:pt x="3453" y="432"/>
                    <a:pt x="3485" y="470"/>
                    <a:pt x="3522" y="511"/>
                  </a:cubicBezTo>
                  <a:cubicBezTo>
                    <a:pt x="3559" y="552"/>
                    <a:pt x="3595" y="593"/>
                    <a:pt x="3636" y="636"/>
                  </a:cubicBezTo>
                  <a:cubicBezTo>
                    <a:pt x="3677" y="679"/>
                    <a:pt x="3721" y="721"/>
                    <a:pt x="3768" y="769"/>
                  </a:cubicBezTo>
                  <a:cubicBezTo>
                    <a:pt x="3815" y="817"/>
                    <a:pt x="3893" y="898"/>
                    <a:pt x="3918" y="924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2" name="Freeform 4"/>
            <p:cNvSpPr>
              <a:spLocks/>
            </p:cNvSpPr>
            <p:nvPr/>
          </p:nvSpPr>
          <p:spPr bwMode="auto">
            <a:xfrm>
              <a:off x="930" y="1231"/>
              <a:ext cx="3906" cy="1812"/>
            </a:xfrm>
            <a:custGeom>
              <a:avLst/>
              <a:gdLst>
                <a:gd name="T0" fmla="*/ 0 w 3906"/>
                <a:gd name="T1" fmla="*/ 1615 h 1427"/>
                <a:gd name="T2" fmla="*/ 174 w 3906"/>
                <a:gd name="T3" fmla="*/ 2422 h 1427"/>
                <a:gd name="T4" fmla="*/ 326 w 3906"/>
                <a:gd name="T5" fmla="*/ 3143 h 1427"/>
                <a:gd name="T6" fmla="*/ 462 w 3906"/>
                <a:gd name="T7" fmla="*/ 3832 h 1427"/>
                <a:gd name="T8" fmla="*/ 650 w 3906"/>
                <a:gd name="T9" fmla="*/ 4651 h 1427"/>
                <a:gd name="T10" fmla="*/ 846 w 3906"/>
                <a:gd name="T11" fmla="*/ 5442 h 1427"/>
                <a:gd name="T12" fmla="*/ 1010 w 3906"/>
                <a:gd name="T13" fmla="*/ 5827 h 1427"/>
                <a:gd name="T14" fmla="*/ 1140 w 3906"/>
                <a:gd name="T15" fmla="*/ 5963 h 1427"/>
                <a:gd name="T16" fmla="*/ 1296 w 3906"/>
                <a:gd name="T17" fmla="*/ 5706 h 1427"/>
                <a:gd name="T18" fmla="*/ 1482 w 3906"/>
                <a:gd name="T19" fmla="*/ 4984 h 1427"/>
                <a:gd name="T20" fmla="*/ 1656 w 3906"/>
                <a:gd name="T21" fmla="*/ 4209 h 1427"/>
                <a:gd name="T22" fmla="*/ 1890 w 3906"/>
                <a:gd name="T23" fmla="*/ 3096 h 1427"/>
                <a:gd name="T24" fmla="*/ 2046 w 3906"/>
                <a:gd name="T25" fmla="*/ 2367 h 1427"/>
                <a:gd name="T26" fmla="*/ 2190 w 3906"/>
                <a:gd name="T27" fmla="*/ 1738 h 1427"/>
                <a:gd name="T28" fmla="*/ 2352 w 3906"/>
                <a:gd name="T29" fmla="*/ 1030 h 1427"/>
                <a:gd name="T30" fmla="*/ 2454 w 3906"/>
                <a:gd name="T31" fmla="*/ 627 h 1427"/>
                <a:gd name="T32" fmla="*/ 2556 w 3906"/>
                <a:gd name="T33" fmla="*/ 301 h 1427"/>
                <a:gd name="T34" fmla="*/ 2670 w 3906"/>
                <a:gd name="T35" fmla="*/ 98 h 1427"/>
                <a:gd name="T36" fmla="*/ 2844 w 3906"/>
                <a:gd name="T37" fmla="*/ 0 h 1427"/>
                <a:gd name="T38" fmla="*/ 3024 w 3906"/>
                <a:gd name="T39" fmla="*/ 98 h 1427"/>
                <a:gd name="T40" fmla="*/ 3126 w 3906"/>
                <a:gd name="T41" fmla="*/ 251 h 1427"/>
                <a:gd name="T42" fmla="*/ 3252 w 3906"/>
                <a:gd name="T43" fmla="*/ 578 h 1427"/>
                <a:gd name="T44" fmla="*/ 3408 w 3906"/>
                <a:gd name="T45" fmla="*/ 1134 h 1427"/>
                <a:gd name="T46" fmla="*/ 3510 w 3906"/>
                <a:gd name="T47" fmla="*/ 1558 h 1427"/>
                <a:gd name="T48" fmla="*/ 3624 w 3906"/>
                <a:gd name="T49" fmla="*/ 2063 h 1427"/>
                <a:gd name="T50" fmla="*/ 3756 w 3906"/>
                <a:gd name="T51" fmla="*/ 2616 h 1427"/>
                <a:gd name="T52" fmla="*/ 3906 w 3906"/>
                <a:gd name="T53" fmla="*/ 3246 h 14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906"/>
                <a:gd name="T82" fmla="*/ 0 h 1427"/>
                <a:gd name="T83" fmla="*/ 3906 w 3906"/>
                <a:gd name="T84" fmla="*/ 1427 h 142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906" h="1427">
                  <a:moveTo>
                    <a:pt x="0" y="385"/>
                  </a:moveTo>
                  <a:cubicBezTo>
                    <a:pt x="29" y="417"/>
                    <a:pt x="120" y="517"/>
                    <a:pt x="174" y="578"/>
                  </a:cubicBezTo>
                  <a:cubicBezTo>
                    <a:pt x="228" y="639"/>
                    <a:pt x="278" y="694"/>
                    <a:pt x="326" y="750"/>
                  </a:cubicBezTo>
                  <a:cubicBezTo>
                    <a:pt x="374" y="806"/>
                    <a:pt x="408" y="854"/>
                    <a:pt x="462" y="914"/>
                  </a:cubicBezTo>
                  <a:cubicBezTo>
                    <a:pt x="516" y="974"/>
                    <a:pt x="586" y="1046"/>
                    <a:pt x="650" y="1110"/>
                  </a:cubicBezTo>
                  <a:cubicBezTo>
                    <a:pt x="714" y="1174"/>
                    <a:pt x="786" y="1251"/>
                    <a:pt x="846" y="1298"/>
                  </a:cubicBezTo>
                  <a:cubicBezTo>
                    <a:pt x="906" y="1345"/>
                    <a:pt x="961" y="1369"/>
                    <a:pt x="1010" y="1390"/>
                  </a:cubicBezTo>
                  <a:cubicBezTo>
                    <a:pt x="1059" y="1411"/>
                    <a:pt x="1092" y="1427"/>
                    <a:pt x="1140" y="1422"/>
                  </a:cubicBezTo>
                  <a:cubicBezTo>
                    <a:pt x="1188" y="1417"/>
                    <a:pt x="1239" y="1401"/>
                    <a:pt x="1296" y="1362"/>
                  </a:cubicBezTo>
                  <a:cubicBezTo>
                    <a:pt x="1353" y="1323"/>
                    <a:pt x="1422" y="1249"/>
                    <a:pt x="1482" y="1189"/>
                  </a:cubicBezTo>
                  <a:cubicBezTo>
                    <a:pt x="1542" y="1129"/>
                    <a:pt x="1588" y="1079"/>
                    <a:pt x="1656" y="1004"/>
                  </a:cubicBezTo>
                  <a:cubicBezTo>
                    <a:pt x="1724" y="929"/>
                    <a:pt x="1825" y="812"/>
                    <a:pt x="1890" y="739"/>
                  </a:cubicBezTo>
                  <a:cubicBezTo>
                    <a:pt x="1955" y="666"/>
                    <a:pt x="1996" y="619"/>
                    <a:pt x="2046" y="565"/>
                  </a:cubicBezTo>
                  <a:cubicBezTo>
                    <a:pt x="2096" y="511"/>
                    <a:pt x="2139" y="468"/>
                    <a:pt x="2190" y="415"/>
                  </a:cubicBezTo>
                  <a:cubicBezTo>
                    <a:pt x="2241" y="362"/>
                    <a:pt x="2308" y="290"/>
                    <a:pt x="2352" y="246"/>
                  </a:cubicBezTo>
                  <a:cubicBezTo>
                    <a:pt x="2396" y="202"/>
                    <a:pt x="2420" y="179"/>
                    <a:pt x="2454" y="150"/>
                  </a:cubicBezTo>
                  <a:cubicBezTo>
                    <a:pt x="2488" y="121"/>
                    <a:pt x="2520" y="93"/>
                    <a:pt x="2556" y="72"/>
                  </a:cubicBezTo>
                  <a:cubicBezTo>
                    <a:pt x="2592" y="51"/>
                    <a:pt x="2622" y="36"/>
                    <a:pt x="2670" y="24"/>
                  </a:cubicBezTo>
                  <a:cubicBezTo>
                    <a:pt x="2718" y="12"/>
                    <a:pt x="2785" y="0"/>
                    <a:pt x="2844" y="0"/>
                  </a:cubicBezTo>
                  <a:cubicBezTo>
                    <a:pt x="2903" y="0"/>
                    <a:pt x="2977" y="14"/>
                    <a:pt x="3024" y="24"/>
                  </a:cubicBezTo>
                  <a:cubicBezTo>
                    <a:pt x="3071" y="34"/>
                    <a:pt x="3088" y="41"/>
                    <a:pt x="3126" y="60"/>
                  </a:cubicBezTo>
                  <a:cubicBezTo>
                    <a:pt x="3164" y="79"/>
                    <a:pt x="3205" y="103"/>
                    <a:pt x="3252" y="138"/>
                  </a:cubicBezTo>
                  <a:cubicBezTo>
                    <a:pt x="3299" y="173"/>
                    <a:pt x="3365" y="231"/>
                    <a:pt x="3408" y="270"/>
                  </a:cubicBezTo>
                  <a:cubicBezTo>
                    <a:pt x="3451" y="309"/>
                    <a:pt x="3474" y="335"/>
                    <a:pt x="3510" y="372"/>
                  </a:cubicBezTo>
                  <a:cubicBezTo>
                    <a:pt x="3546" y="409"/>
                    <a:pt x="3583" y="450"/>
                    <a:pt x="3624" y="492"/>
                  </a:cubicBezTo>
                  <a:cubicBezTo>
                    <a:pt x="3665" y="534"/>
                    <a:pt x="3709" y="577"/>
                    <a:pt x="3756" y="624"/>
                  </a:cubicBezTo>
                  <a:cubicBezTo>
                    <a:pt x="3803" y="671"/>
                    <a:pt x="3875" y="743"/>
                    <a:pt x="3906" y="774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Freeform 6"/>
            <p:cNvSpPr>
              <a:spLocks/>
            </p:cNvSpPr>
            <p:nvPr/>
          </p:nvSpPr>
          <p:spPr bwMode="auto">
            <a:xfrm>
              <a:off x="1592" y="2920"/>
              <a:ext cx="880" cy="320"/>
            </a:xfrm>
            <a:custGeom>
              <a:avLst/>
              <a:gdLst>
                <a:gd name="T0" fmla="*/ 0 w 880"/>
                <a:gd name="T1" fmla="*/ 0 h 252"/>
                <a:gd name="T2" fmla="*/ 184 w 880"/>
                <a:gd name="T3" fmla="*/ 637 h 252"/>
                <a:gd name="T4" fmla="*/ 424 w 880"/>
                <a:gd name="T5" fmla="*/ 1040 h 252"/>
                <a:gd name="T6" fmla="*/ 680 w 880"/>
                <a:gd name="T7" fmla="*/ 735 h 252"/>
                <a:gd name="T8" fmla="*/ 880 w 880"/>
                <a:gd name="T9" fmla="*/ 0 h 2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0"/>
                <a:gd name="T16" fmla="*/ 0 h 252"/>
                <a:gd name="T17" fmla="*/ 880 w 880"/>
                <a:gd name="T18" fmla="*/ 252 h 2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0" h="252">
                  <a:moveTo>
                    <a:pt x="0" y="0"/>
                  </a:moveTo>
                  <a:cubicBezTo>
                    <a:pt x="31" y="27"/>
                    <a:pt x="113" y="111"/>
                    <a:pt x="184" y="152"/>
                  </a:cubicBezTo>
                  <a:cubicBezTo>
                    <a:pt x="255" y="193"/>
                    <a:pt x="341" y="244"/>
                    <a:pt x="424" y="248"/>
                  </a:cubicBezTo>
                  <a:cubicBezTo>
                    <a:pt x="507" y="252"/>
                    <a:pt x="604" y="217"/>
                    <a:pt x="680" y="176"/>
                  </a:cubicBezTo>
                  <a:cubicBezTo>
                    <a:pt x="756" y="135"/>
                    <a:pt x="838" y="37"/>
                    <a:pt x="880" y="0"/>
                  </a:cubicBezTo>
                </a:path>
              </a:pathLst>
            </a:custGeom>
            <a:noFill/>
            <a:ln w="38100">
              <a:solidFill>
                <a:srgbClr val="C7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Freeform 7"/>
            <p:cNvSpPr>
              <a:spLocks/>
            </p:cNvSpPr>
            <p:nvPr/>
          </p:nvSpPr>
          <p:spPr bwMode="auto">
            <a:xfrm flipV="1">
              <a:off x="3344" y="1390"/>
              <a:ext cx="880" cy="321"/>
            </a:xfrm>
            <a:custGeom>
              <a:avLst/>
              <a:gdLst>
                <a:gd name="T0" fmla="*/ 0 w 880"/>
                <a:gd name="T1" fmla="*/ 0 h 252"/>
                <a:gd name="T2" fmla="*/ 184 w 880"/>
                <a:gd name="T3" fmla="*/ 651 h 252"/>
                <a:gd name="T4" fmla="*/ 424 w 880"/>
                <a:gd name="T5" fmla="*/ 1060 h 252"/>
                <a:gd name="T6" fmla="*/ 680 w 880"/>
                <a:gd name="T7" fmla="*/ 750 h 252"/>
                <a:gd name="T8" fmla="*/ 880 w 880"/>
                <a:gd name="T9" fmla="*/ 0 h 2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0"/>
                <a:gd name="T16" fmla="*/ 0 h 252"/>
                <a:gd name="T17" fmla="*/ 880 w 880"/>
                <a:gd name="T18" fmla="*/ 252 h 2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0" h="252">
                  <a:moveTo>
                    <a:pt x="0" y="0"/>
                  </a:moveTo>
                  <a:cubicBezTo>
                    <a:pt x="31" y="27"/>
                    <a:pt x="113" y="111"/>
                    <a:pt x="184" y="152"/>
                  </a:cubicBezTo>
                  <a:cubicBezTo>
                    <a:pt x="255" y="193"/>
                    <a:pt x="341" y="244"/>
                    <a:pt x="424" y="248"/>
                  </a:cubicBezTo>
                  <a:cubicBezTo>
                    <a:pt x="507" y="252"/>
                    <a:pt x="604" y="217"/>
                    <a:pt x="680" y="176"/>
                  </a:cubicBezTo>
                  <a:cubicBezTo>
                    <a:pt x="756" y="135"/>
                    <a:pt x="838" y="37"/>
                    <a:pt x="880" y="0"/>
                  </a:cubicBezTo>
                </a:path>
              </a:pathLst>
            </a:custGeom>
            <a:noFill/>
            <a:ln w="38100">
              <a:solidFill>
                <a:srgbClr val="C7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Text Box 8"/>
            <p:cNvSpPr txBox="1">
              <a:spLocks noChangeArrowheads="1"/>
            </p:cNvSpPr>
            <p:nvPr/>
          </p:nvSpPr>
          <p:spPr bwMode="auto">
            <a:xfrm>
              <a:off x="1568" y="2582"/>
              <a:ext cx="96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 dirty="0">
                  <a:solidFill>
                    <a:srgbClr val="C70000"/>
                  </a:solidFill>
                </a:rPr>
                <a:t>Trough</a:t>
              </a:r>
              <a:endParaRPr lang="en-US" dirty="0">
                <a:solidFill>
                  <a:srgbClr val="C70000"/>
                </a:solidFill>
              </a:endParaRPr>
            </a:p>
          </p:txBody>
        </p:sp>
        <p:sp>
          <p:nvSpPr>
            <p:cNvPr id="36877" name="Text Box 9"/>
            <p:cNvSpPr txBox="1">
              <a:spLocks noChangeArrowheads="1"/>
            </p:cNvSpPr>
            <p:nvPr/>
          </p:nvSpPr>
          <p:spPr bwMode="auto">
            <a:xfrm>
              <a:off x="3288" y="1678"/>
              <a:ext cx="96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solidFill>
                    <a:srgbClr val="C70000"/>
                  </a:solidFill>
                </a:rPr>
                <a:t>Ridge</a:t>
              </a:r>
              <a:endParaRPr lang="en-US">
                <a:solidFill>
                  <a:srgbClr val="C70000"/>
                </a:solidFill>
              </a:endParaRPr>
            </a:p>
          </p:txBody>
        </p:sp>
        <p:sp>
          <p:nvSpPr>
            <p:cNvPr id="36878" name="Text Box 10"/>
            <p:cNvSpPr txBox="1">
              <a:spLocks noChangeArrowheads="1"/>
            </p:cNvSpPr>
            <p:nvPr/>
          </p:nvSpPr>
          <p:spPr bwMode="auto">
            <a:xfrm>
              <a:off x="1344" y="3369"/>
              <a:ext cx="1392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rgbClr val="C70000"/>
                  </a:solidFill>
                </a:rPr>
                <a:t>slower winds</a:t>
              </a:r>
              <a:endParaRPr lang="en-US">
                <a:solidFill>
                  <a:srgbClr val="C70000"/>
                </a:solidFill>
              </a:endParaRPr>
            </a:p>
          </p:txBody>
        </p:sp>
        <p:sp>
          <p:nvSpPr>
            <p:cNvPr id="36879" name="Text Box 11"/>
            <p:cNvSpPr txBox="1">
              <a:spLocks noChangeArrowheads="1"/>
            </p:cNvSpPr>
            <p:nvPr/>
          </p:nvSpPr>
          <p:spPr bwMode="auto">
            <a:xfrm>
              <a:off x="3072" y="979"/>
              <a:ext cx="1392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rgbClr val="C70000"/>
                  </a:solidFill>
                </a:rPr>
                <a:t>faster winds</a:t>
              </a:r>
              <a:endParaRPr lang="en-US">
                <a:solidFill>
                  <a:srgbClr val="C70000"/>
                </a:solidFill>
              </a:endParaRPr>
            </a:p>
          </p:txBody>
        </p:sp>
      </p:grp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ＭＳ Ｐゴシック" pitchFamily="-65" charset="-128"/>
                <a:cs typeface="ＭＳ Ｐゴシック" pitchFamily="-65" charset="-128"/>
              </a:rPr>
              <a:t>What Increases </a:t>
            </a:r>
            <a:r>
              <a:rPr lang="en-US" sz="3600" dirty="0" smtClean="0">
                <a:ea typeface="ＭＳ Ｐゴシック" pitchFamily="-65" charset="-128"/>
                <a:cs typeface="ＭＳ Ｐゴシック" pitchFamily="-65" charset="-128"/>
              </a:rPr>
              <a:t>Divergence #2?</a:t>
            </a:r>
            <a:endParaRPr lang="en-US" sz="36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6870" name="Text Box 17"/>
          <p:cNvSpPr txBox="1">
            <a:spLocks noChangeArrowheads="1"/>
          </p:cNvSpPr>
          <p:nvPr/>
        </p:nvSpPr>
        <p:spPr bwMode="auto">
          <a:xfrm>
            <a:off x="4572000" y="4086225"/>
            <a:ext cx="4114800" cy="212365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C90000"/>
                </a:solidFill>
              </a:rPr>
              <a:t>Higher amplitude waves.              Sharper </a:t>
            </a:r>
            <a:r>
              <a:rPr lang="en-US" dirty="0">
                <a:solidFill>
                  <a:srgbClr val="C90000"/>
                </a:solidFill>
              </a:rPr>
              <a:t>curvature requires larger centripetal </a:t>
            </a:r>
            <a:r>
              <a:rPr lang="en-US" dirty="0" smtClean="0">
                <a:solidFill>
                  <a:srgbClr val="C90000"/>
                </a:solidFill>
              </a:rPr>
              <a:t>accelerations.           </a:t>
            </a:r>
          </a:p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rgbClr val="000000"/>
                </a:solidFill>
              </a:rPr>
              <a:t>Divergence </a:t>
            </a:r>
            <a:r>
              <a:rPr lang="en-US" dirty="0">
                <a:solidFill>
                  <a:srgbClr val="000000"/>
                </a:solidFill>
              </a:rPr>
              <a:t>stronger downwind of higher amplitude troughs.</a:t>
            </a: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 rot="18321412">
            <a:off x="3761603" y="3119936"/>
            <a:ext cx="1841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  <a:scene3d>
              <a:camera prst="orthographicFront">
                <a:rot lat="0" lon="0" rev="60000"/>
              </a:camera>
              <a:lightRig rig="threePt" dir="t"/>
            </a:scene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000090"/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  <a:latin typeface="Times New Roman" charset="0"/>
              </a:rPr>
              <a:t>Divergence</a:t>
            </a:r>
            <a:endParaRPr lang="en-US" b="1" dirty="0">
              <a:solidFill>
                <a:srgbClr val="000090"/>
              </a:solidFill>
              <a:effectLst>
                <a:outerShdw blurRad="50800" dist="38100" dir="2700000" algn="tl" rotWithShape="0">
                  <a:schemeClr val="bg1"/>
                </a:outerShdw>
              </a:effectLst>
              <a:latin typeface="Times New Roman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76375" y="2066925"/>
            <a:ext cx="6219825" cy="2747963"/>
            <a:chOff x="1476375" y="2066925"/>
            <a:chExt cx="6219825" cy="2747963"/>
          </a:xfrm>
        </p:grpSpPr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1476375" y="2066925"/>
              <a:ext cx="6200775" cy="2265363"/>
            </a:xfrm>
            <a:custGeom>
              <a:avLst/>
              <a:gdLst>
                <a:gd name="T0" fmla="*/ 0 w 3906"/>
                <a:gd name="T1" fmla="*/ 2147483647 h 1427"/>
                <a:gd name="T2" fmla="*/ 2147483647 w 3906"/>
                <a:gd name="T3" fmla="*/ 2147483647 h 1427"/>
                <a:gd name="T4" fmla="*/ 2147483647 w 3906"/>
                <a:gd name="T5" fmla="*/ 2147483647 h 1427"/>
                <a:gd name="T6" fmla="*/ 2147483647 w 3906"/>
                <a:gd name="T7" fmla="*/ 2147483647 h 1427"/>
                <a:gd name="T8" fmla="*/ 2147483647 w 3906"/>
                <a:gd name="T9" fmla="*/ 2147483647 h 1427"/>
                <a:gd name="T10" fmla="*/ 2147483647 w 3906"/>
                <a:gd name="T11" fmla="*/ 2147483647 h 1427"/>
                <a:gd name="T12" fmla="*/ 2147483647 w 3906"/>
                <a:gd name="T13" fmla="*/ 2147483647 h 1427"/>
                <a:gd name="T14" fmla="*/ 2147483647 w 3906"/>
                <a:gd name="T15" fmla="*/ 2147483647 h 1427"/>
                <a:gd name="T16" fmla="*/ 2147483647 w 3906"/>
                <a:gd name="T17" fmla="*/ 2147483647 h 1427"/>
                <a:gd name="T18" fmla="*/ 2147483647 w 3906"/>
                <a:gd name="T19" fmla="*/ 2147483647 h 1427"/>
                <a:gd name="T20" fmla="*/ 2147483647 w 3906"/>
                <a:gd name="T21" fmla="*/ 2147483647 h 1427"/>
                <a:gd name="T22" fmla="*/ 2147483647 w 3906"/>
                <a:gd name="T23" fmla="*/ 2147483647 h 1427"/>
                <a:gd name="T24" fmla="*/ 2147483647 w 3906"/>
                <a:gd name="T25" fmla="*/ 2147483647 h 1427"/>
                <a:gd name="T26" fmla="*/ 2147483647 w 3906"/>
                <a:gd name="T27" fmla="*/ 2147483647 h 1427"/>
                <a:gd name="T28" fmla="*/ 2147483647 w 3906"/>
                <a:gd name="T29" fmla="*/ 2147483647 h 1427"/>
                <a:gd name="T30" fmla="*/ 2147483647 w 3906"/>
                <a:gd name="T31" fmla="*/ 2147483647 h 1427"/>
                <a:gd name="T32" fmla="*/ 2147483647 w 3906"/>
                <a:gd name="T33" fmla="*/ 2147483647 h 1427"/>
                <a:gd name="T34" fmla="*/ 2147483647 w 3906"/>
                <a:gd name="T35" fmla="*/ 2147483647 h 1427"/>
                <a:gd name="T36" fmla="*/ 2147483647 w 3906"/>
                <a:gd name="T37" fmla="*/ 0 h 1427"/>
                <a:gd name="T38" fmla="*/ 2147483647 w 3906"/>
                <a:gd name="T39" fmla="*/ 2147483647 h 1427"/>
                <a:gd name="T40" fmla="*/ 2147483647 w 3906"/>
                <a:gd name="T41" fmla="*/ 2147483647 h 1427"/>
                <a:gd name="T42" fmla="*/ 2147483647 w 3906"/>
                <a:gd name="T43" fmla="*/ 2147483647 h 1427"/>
                <a:gd name="T44" fmla="*/ 2147483647 w 3906"/>
                <a:gd name="T45" fmla="*/ 2147483647 h 1427"/>
                <a:gd name="T46" fmla="*/ 2147483647 w 3906"/>
                <a:gd name="T47" fmla="*/ 2147483647 h 1427"/>
                <a:gd name="T48" fmla="*/ 2147483647 w 3906"/>
                <a:gd name="T49" fmla="*/ 2147483647 h 1427"/>
                <a:gd name="T50" fmla="*/ 2147483647 w 3906"/>
                <a:gd name="T51" fmla="*/ 2147483647 h 1427"/>
                <a:gd name="T52" fmla="*/ 2147483647 w 3906"/>
                <a:gd name="T53" fmla="*/ 2147483647 h 14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906"/>
                <a:gd name="T82" fmla="*/ 0 h 1427"/>
                <a:gd name="T83" fmla="*/ 3906 w 3906"/>
                <a:gd name="T84" fmla="*/ 1427 h 142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906" h="1427">
                  <a:moveTo>
                    <a:pt x="0" y="385"/>
                  </a:moveTo>
                  <a:cubicBezTo>
                    <a:pt x="29" y="417"/>
                    <a:pt x="120" y="517"/>
                    <a:pt x="174" y="578"/>
                  </a:cubicBezTo>
                  <a:cubicBezTo>
                    <a:pt x="228" y="639"/>
                    <a:pt x="278" y="694"/>
                    <a:pt x="326" y="750"/>
                  </a:cubicBezTo>
                  <a:cubicBezTo>
                    <a:pt x="374" y="806"/>
                    <a:pt x="408" y="854"/>
                    <a:pt x="462" y="914"/>
                  </a:cubicBezTo>
                  <a:cubicBezTo>
                    <a:pt x="516" y="974"/>
                    <a:pt x="586" y="1046"/>
                    <a:pt x="650" y="1110"/>
                  </a:cubicBezTo>
                  <a:cubicBezTo>
                    <a:pt x="714" y="1174"/>
                    <a:pt x="786" y="1251"/>
                    <a:pt x="846" y="1298"/>
                  </a:cubicBezTo>
                  <a:cubicBezTo>
                    <a:pt x="906" y="1345"/>
                    <a:pt x="961" y="1369"/>
                    <a:pt x="1010" y="1390"/>
                  </a:cubicBezTo>
                  <a:cubicBezTo>
                    <a:pt x="1059" y="1411"/>
                    <a:pt x="1092" y="1427"/>
                    <a:pt x="1140" y="1422"/>
                  </a:cubicBezTo>
                  <a:cubicBezTo>
                    <a:pt x="1188" y="1417"/>
                    <a:pt x="1239" y="1401"/>
                    <a:pt x="1296" y="1362"/>
                  </a:cubicBezTo>
                  <a:cubicBezTo>
                    <a:pt x="1353" y="1323"/>
                    <a:pt x="1422" y="1249"/>
                    <a:pt x="1482" y="1189"/>
                  </a:cubicBezTo>
                  <a:cubicBezTo>
                    <a:pt x="1542" y="1129"/>
                    <a:pt x="1588" y="1079"/>
                    <a:pt x="1656" y="1004"/>
                  </a:cubicBezTo>
                  <a:cubicBezTo>
                    <a:pt x="1724" y="929"/>
                    <a:pt x="1825" y="812"/>
                    <a:pt x="1890" y="739"/>
                  </a:cubicBezTo>
                  <a:cubicBezTo>
                    <a:pt x="1955" y="666"/>
                    <a:pt x="1996" y="619"/>
                    <a:pt x="2046" y="565"/>
                  </a:cubicBezTo>
                  <a:cubicBezTo>
                    <a:pt x="2096" y="511"/>
                    <a:pt x="2139" y="468"/>
                    <a:pt x="2190" y="415"/>
                  </a:cubicBezTo>
                  <a:cubicBezTo>
                    <a:pt x="2241" y="362"/>
                    <a:pt x="2308" y="290"/>
                    <a:pt x="2352" y="246"/>
                  </a:cubicBezTo>
                  <a:cubicBezTo>
                    <a:pt x="2396" y="202"/>
                    <a:pt x="2420" y="179"/>
                    <a:pt x="2454" y="150"/>
                  </a:cubicBezTo>
                  <a:cubicBezTo>
                    <a:pt x="2488" y="121"/>
                    <a:pt x="2520" y="93"/>
                    <a:pt x="2556" y="72"/>
                  </a:cubicBezTo>
                  <a:cubicBezTo>
                    <a:pt x="2592" y="51"/>
                    <a:pt x="2622" y="36"/>
                    <a:pt x="2670" y="24"/>
                  </a:cubicBezTo>
                  <a:cubicBezTo>
                    <a:pt x="2718" y="12"/>
                    <a:pt x="2785" y="0"/>
                    <a:pt x="2844" y="0"/>
                  </a:cubicBezTo>
                  <a:cubicBezTo>
                    <a:pt x="2903" y="0"/>
                    <a:pt x="2977" y="14"/>
                    <a:pt x="3024" y="24"/>
                  </a:cubicBezTo>
                  <a:cubicBezTo>
                    <a:pt x="3071" y="34"/>
                    <a:pt x="3088" y="41"/>
                    <a:pt x="3126" y="60"/>
                  </a:cubicBezTo>
                  <a:cubicBezTo>
                    <a:pt x="3164" y="79"/>
                    <a:pt x="3205" y="103"/>
                    <a:pt x="3252" y="138"/>
                  </a:cubicBezTo>
                  <a:cubicBezTo>
                    <a:pt x="3299" y="173"/>
                    <a:pt x="3365" y="231"/>
                    <a:pt x="3408" y="270"/>
                  </a:cubicBezTo>
                  <a:cubicBezTo>
                    <a:pt x="3451" y="309"/>
                    <a:pt x="3474" y="335"/>
                    <a:pt x="3510" y="372"/>
                  </a:cubicBezTo>
                  <a:cubicBezTo>
                    <a:pt x="3546" y="409"/>
                    <a:pt x="3583" y="450"/>
                    <a:pt x="3624" y="492"/>
                  </a:cubicBezTo>
                  <a:cubicBezTo>
                    <a:pt x="3665" y="534"/>
                    <a:pt x="3709" y="577"/>
                    <a:pt x="3756" y="624"/>
                  </a:cubicBezTo>
                  <a:cubicBezTo>
                    <a:pt x="3803" y="671"/>
                    <a:pt x="3875" y="743"/>
                    <a:pt x="3906" y="774"/>
                  </a:cubicBezTo>
                </a:path>
              </a:pathLst>
            </a:custGeom>
            <a:noFill/>
            <a:ln w="28575" cmpd="sng">
              <a:solidFill>
                <a:srgbClr val="404040"/>
              </a:solidFill>
              <a:prstDash val="sysDot"/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1476375" y="2538413"/>
              <a:ext cx="6219825" cy="2276475"/>
            </a:xfrm>
            <a:custGeom>
              <a:avLst/>
              <a:gdLst>
                <a:gd name="T0" fmla="*/ 0 w 3918"/>
                <a:gd name="T1" fmla="*/ 2147483647 h 1434"/>
                <a:gd name="T2" fmla="*/ 2147483647 w 3918"/>
                <a:gd name="T3" fmla="*/ 2147483647 h 1434"/>
                <a:gd name="T4" fmla="*/ 2147483647 w 3918"/>
                <a:gd name="T5" fmla="*/ 2147483647 h 1434"/>
                <a:gd name="T6" fmla="*/ 2147483647 w 3918"/>
                <a:gd name="T7" fmla="*/ 2147483647 h 1434"/>
                <a:gd name="T8" fmla="*/ 2147483647 w 3918"/>
                <a:gd name="T9" fmla="*/ 2147483647 h 1434"/>
                <a:gd name="T10" fmla="*/ 2147483647 w 3918"/>
                <a:gd name="T11" fmla="*/ 2147483647 h 1434"/>
                <a:gd name="T12" fmla="*/ 2147483647 w 3918"/>
                <a:gd name="T13" fmla="*/ 2147483647 h 1434"/>
                <a:gd name="T14" fmla="*/ 2147483647 w 3918"/>
                <a:gd name="T15" fmla="*/ 2147483647 h 1434"/>
                <a:gd name="T16" fmla="*/ 2147483647 w 3918"/>
                <a:gd name="T17" fmla="*/ 2147483647 h 1434"/>
                <a:gd name="T18" fmla="*/ 2147483647 w 3918"/>
                <a:gd name="T19" fmla="*/ 2147483647 h 1434"/>
                <a:gd name="T20" fmla="*/ 2147483647 w 3918"/>
                <a:gd name="T21" fmla="*/ 2147483647 h 1434"/>
                <a:gd name="T22" fmla="*/ 2147483647 w 3918"/>
                <a:gd name="T23" fmla="*/ 2147483647 h 1434"/>
                <a:gd name="T24" fmla="*/ 2147483647 w 3918"/>
                <a:gd name="T25" fmla="*/ 2147483647 h 1434"/>
                <a:gd name="T26" fmla="*/ 2147483647 w 3918"/>
                <a:gd name="T27" fmla="*/ 2147483647 h 1434"/>
                <a:gd name="T28" fmla="*/ 2147483647 w 3918"/>
                <a:gd name="T29" fmla="*/ 2147483647 h 1434"/>
                <a:gd name="T30" fmla="*/ 2147483647 w 3918"/>
                <a:gd name="T31" fmla="*/ 2147483647 h 1434"/>
                <a:gd name="T32" fmla="*/ 2147483647 w 3918"/>
                <a:gd name="T33" fmla="*/ 2147483647 h 1434"/>
                <a:gd name="T34" fmla="*/ 2147483647 w 3918"/>
                <a:gd name="T35" fmla="*/ 2147483647 h 1434"/>
                <a:gd name="T36" fmla="*/ 2147483647 w 3918"/>
                <a:gd name="T37" fmla="*/ 2147483647 h 1434"/>
                <a:gd name="T38" fmla="*/ 2147483647 w 3918"/>
                <a:gd name="T39" fmla="*/ 2147483647 h 1434"/>
                <a:gd name="T40" fmla="*/ 2147483647 w 3918"/>
                <a:gd name="T41" fmla="*/ 2147483647 h 1434"/>
                <a:gd name="T42" fmla="*/ 2147483647 w 3918"/>
                <a:gd name="T43" fmla="*/ 2147483647 h 1434"/>
                <a:gd name="T44" fmla="*/ 2147483647 w 3918"/>
                <a:gd name="T45" fmla="*/ 2147483647 h 1434"/>
                <a:gd name="T46" fmla="*/ 2147483647 w 3918"/>
                <a:gd name="T47" fmla="*/ 2147483647 h 1434"/>
                <a:gd name="T48" fmla="*/ 2147483647 w 3918"/>
                <a:gd name="T49" fmla="*/ 2147483647 h 1434"/>
                <a:gd name="T50" fmla="*/ 2147483647 w 3918"/>
                <a:gd name="T51" fmla="*/ 2147483647 h 1434"/>
                <a:gd name="T52" fmla="*/ 2147483647 w 3918"/>
                <a:gd name="T53" fmla="*/ 2147483647 h 1434"/>
                <a:gd name="T54" fmla="*/ 2147483647 w 3918"/>
                <a:gd name="T55" fmla="*/ 2147483647 h 14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918"/>
                <a:gd name="T85" fmla="*/ 0 h 1434"/>
                <a:gd name="T86" fmla="*/ 3918 w 3918"/>
                <a:gd name="T87" fmla="*/ 1434 h 14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918" h="1434">
                  <a:moveTo>
                    <a:pt x="0" y="540"/>
                  </a:moveTo>
                  <a:cubicBezTo>
                    <a:pt x="29" y="572"/>
                    <a:pt x="120" y="672"/>
                    <a:pt x="174" y="733"/>
                  </a:cubicBezTo>
                  <a:cubicBezTo>
                    <a:pt x="228" y="794"/>
                    <a:pt x="278" y="852"/>
                    <a:pt x="326" y="905"/>
                  </a:cubicBezTo>
                  <a:cubicBezTo>
                    <a:pt x="374" y="958"/>
                    <a:pt x="409" y="1001"/>
                    <a:pt x="462" y="1053"/>
                  </a:cubicBezTo>
                  <a:cubicBezTo>
                    <a:pt x="515" y="1105"/>
                    <a:pt x="585" y="1170"/>
                    <a:pt x="648" y="1221"/>
                  </a:cubicBezTo>
                  <a:cubicBezTo>
                    <a:pt x="711" y="1272"/>
                    <a:pt x="785" y="1327"/>
                    <a:pt x="840" y="1359"/>
                  </a:cubicBezTo>
                  <a:cubicBezTo>
                    <a:pt x="895" y="1391"/>
                    <a:pt x="933" y="1401"/>
                    <a:pt x="978" y="1413"/>
                  </a:cubicBezTo>
                  <a:cubicBezTo>
                    <a:pt x="1023" y="1425"/>
                    <a:pt x="1055" y="1434"/>
                    <a:pt x="1110" y="1431"/>
                  </a:cubicBezTo>
                  <a:cubicBezTo>
                    <a:pt x="1165" y="1428"/>
                    <a:pt x="1250" y="1415"/>
                    <a:pt x="1308" y="1395"/>
                  </a:cubicBezTo>
                  <a:cubicBezTo>
                    <a:pt x="1366" y="1375"/>
                    <a:pt x="1402" y="1351"/>
                    <a:pt x="1458" y="1311"/>
                  </a:cubicBezTo>
                  <a:cubicBezTo>
                    <a:pt x="1514" y="1271"/>
                    <a:pt x="1572" y="1224"/>
                    <a:pt x="1644" y="1155"/>
                  </a:cubicBezTo>
                  <a:cubicBezTo>
                    <a:pt x="1716" y="1086"/>
                    <a:pt x="1823" y="966"/>
                    <a:pt x="1890" y="894"/>
                  </a:cubicBezTo>
                  <a:cubicBezTo>
                    <a:pt x="1957" y="822"/>
                    <a:pt x="1997" y="774"/>
                    <a:pt x="2046" y="720"/>
                  </a:cubicBezTo>
                  <a:cubicBezTo>
                    <a:pt x="2095" y="666"/>
                    <a:pt x="2136" y="621"/>
                    <a:pt x="2184" y="567"/>
                  </a:cubicBezTo>
                  <a:cubicBezTo>
                    <a:pt x="2232" y="513"/>
                    <a:pt x="2289" y="447"/>
                    <a:pt x="2334" y="397"/>
                  </a:cubicBezTo>
                  <a:cubicBezTo>
                    <a:pt x="2379" y="347"/>
                    <a:pt x="2414" y="311"/>
                    <a:pt x="2454" y="267"/>
                  </a:cubicBezTo>
                  <a:cubicBezTo>
                    <a:pt x="2494" y="223"/>
                    <a:pt x="2533" y="174"/>
                    <a:pt x="2574" y="135"/>
                  </a:cubicBezTo>
                  <a:cubicBezTo>
                    <a:pt x="2615" y="96"/>
                    <a:pt x="2662" y="55"/>
                    <a:pt x="2700" y="33"/>
                  </a:cubicBezTo>
                  <a:cubicBezTo>
                    <a:pt x="2738" y="11"/>
                    <a:pt x="2766" y="6"/>
                    <a:pt x="2802" y="3"/>
                  </a:cubicBezTo>
                  <a:cubicBezTo>
                    <a:pt x="2838" y="0"/>
                    <a:pt x="2880" y="6"/>
                    <a:pt x="2914" y="13"/>
                  </a:cubicBezTo>
                  <a:cubicBezTo>
                    <a:pt x="2948" y="20"/>
                    <a:pt x="2973" y="32"/>
                    <a:pt x="3006" y="48"/>
                  </a:cubicBezTo>
                  <a:cubicBezTo>
                    <a:pt x="3039" y="64"/>
                    <a:pt x="3067" y="75"/>
                    <a:pt x="3114" y="111"/>
                  </a:cubicBezTo>
                  <a:cubicBezTo>
                    <a:pt x="3161" y="147"/>
                    <a:pt x="3238" y="218"/>
                    <a:pt x="3288" y="265"/>
                  </a:cubicBezTo>
                  <a:cubicBezTo>
                    <a:pt x="3338" y="312"/>
                    <a:pt x="3375" y="350"/>
                    <a:pt x="3414" y="391"/>
                  </a:cubicBezTo>
                  <a:cubicBezTo>
                    <a:pt x="3453" y="432"/>
                    <a:pt x="3485" y="470"/>
                    <a:pt x="3522" y="511"/>
                  </a:cubicBezTo>
                  <a:cubicBezTo>
                    <a:pt x="3559" y="552"/>
                    <a:pt x="3595" y="593"/>
                    <a:pt x="3636" y="636"/>
                  </a:cubicBezTo>
                  <a:cubicBezTo>
                    <a:pt x="3677" y="679"/>
                    <a:pt x="3721" y="721"/>
                    <a:pt x="3768" y="769"/>
                  </a:cubicBezTo>
                  <a:cubicBezTo>
                    <a:pt x="3815" y="817"/>
                    <a:pt x="3893" y="898"/>
                    <a:pt x="3918" y="924"/>
                  </a:cubicBezTo>
                </a:path>
              </a:pathLst>
            </a:custGeom>
            <a:noFill/>
            <a:ln w="28575" cmpd="sng">
              <a:solidFill>
                <a:srgbClr val="404040"/>
              </a:solidFill>
              <a:prstDash val="sysDot"/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52394"/>
      </p:ext>
    </p:extLst>
  </p:cSld>
  <p:clrMapOvr>
    <a:masterClrMapping/>
  </p:clrMapOvr>
  <p:transition advTm="562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30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3187" x="1271588" y="5408613"/>
          <p14:tracePt t="23195" x="1287463" y="5391150"/>
          <p14:tracePt t="23205" x="1304925" y="5373688"/>
          <p14:tracePt t="23219" x="1381125" y="5287963"/>
          <p14:tracePt t="23235" x="1423988" y="5245100"/>
          <p14:tracePt t="23256" x="1585913" y="5100638"/>
          <p14:tracePt t="23270" x="1663700" y="5032375"/>
          <p14:tracePt t="23287" x="1757363" y="4973638"/>
          <p14:tracePt t="23304" x="1833563" y="4930775"/>
          <p14:tracePt t="23319" x="1893888" y="4921250"/>
          <p14:tracePt t="23333" x="1944688" y="4921250"/>
          <p14:tracePt t="23356" x="2005013" y="4921250"/>
          <p14:tracePt t="23372" x="2030413" y="4921250"/>
          <p14:tracePt t="23388" x="2063750" y="4921250"/>
          <p14:tracePt t="23405" x="2081213" y="4930775"/>
          <p14:tracePt t="23419" x="2098675" y="4930775"/>
          <p14:tracePt t="23436" x="2149475" y="4956175"/>
          <p14:tracePt t="23456" x="2192338" y="4964113"/>
          <p14:tracePt t="23472" x="2235200" y="4981575"/>
          <p14:tracePt t="23487" x="2268538" y="4999038"/>
          <p14:tracePt t="23504" x="2293938" y="5014913"/>
          <p14:tracePt t="23519" x="2311400" y="5032375"/>
          <p14:tracePt t="23534" x="2336800" y="5041900"/>
          <p14:tracePt t="23556" x="2362200" y="5057775"/>
          <p14:tracePt t="23572" x="2379663" y="5067300"/>
          <p14:tracePt t="23588" x="2397125" y="5067300"/>
          <p14:tracePt t="23605" x="2405063" y="5067300"/>
          <p14:tracePt t="23619" x="2414588" y="5067300"/>
          <p14:tracePt t="23635" x="2439988" y="5075238"/>
          <p14:tracePt t="23656" x="2455863" y="5083175"/>
          <p14:tracePt t="23672" x="2482850" y="5092700"/>
          <p14:tracePt t="23687" x="2498725" y="5100638"/>
          <p14:tracePt t="23703" x="2516188" y="5100638"/>
          <p14:tracePt t="23718" x="2533650" y="5100638"/>
          <p14:tracePt t="23735" x="2559050" y="5100638"/>
          <p14:tracePt t="23757" x="2601913" y="5118100"/>
          <p14:tracePt t="23773" x="2644775" y="5118100"/>
          <p14:tracePt t="23788" x="2687638" y="5135563"/>
          <p14:tracePt t="23805" x="2728913" y="5143500"/>
          <p14:tracePt t="23832" x="2789238" y="5168900"/>
          <p14:tracePt t="23837" x="2806700" y="5168900"/>
          <p14:tracePt t="23856" x="2840038" y="5186363"/>
          <p14:tracePt t="23886" x="2900363" y="5203825"/>
          <p14:tracePt t="23904" x="2917825" y="5211763"/>
          <p14:tracePt t="23918" x="2943225" y="5229225"/>
          <p14:tracePt t="23934" x="2976563" y="5245100"/>
          <p14:tracePt t="23956" x="3001963" y="5262563"/>
          <p14:tracePt t="23973" x="3027363" y="5272088"/>
          <p14:tracePt t="23988" x="3036888" y="5280025"/>
          <p14:tracePt t="24004" x="3044825" y="5280025"/>
          <p14:tracePt t="24060" x="3054350" y="5280025"/>
          <p14:tracePt t="24068" x="3062288" y="5287963"/>
          <p14:tracePt t="24084" x="3079750" y="5305425"/>
          <p14:tracePt t="24092" x="3105150" y="5330825"/>
          <p14:tracePt t="24102" x="3113088" y="5340350"/>
          <p14:tracePt t="24118" x="3148013" y="5381625"/>
          <p14:tracePt t="24134" x="3173413" y="5408613"/>
          <p14:tracePt t="24157" x="3206750" y="5434013"/>
          <p14:tracePt t="24173" x="3216275" y="5441950"/>
          <p14:tracePt t="24187" x="3224213" y="5441950"/>
          <p14:tracePt t="24364" x="3232150" y="5441950"/>
          <p14:tracePt t="24383" x="3241675" y="5441950"/>
          <p14:tracePt t="24398" x="3249613" y="5441950"/>
          <p14:tracePt t="24406" x="3259138" y="5441950"/>
          <p14:tracePt t="24421" x="3259138" y="5449888"/>
          <p14:tracePt t="44911" x="3259138" y="5459413"/>
          <p14:tracePt t="44917" x="3259138" y="5467350"/>
          <p14:tracePt t="44926" x="3259138" y="5476875"/>
          <p14:tracePt t="44937" x="3259138" y="5484813"/>
          <p14:tracePt t="44954" x="3259138" y="5502275"/>
          <p14:tracePt t="44975" x="3259138" y="5527675"/>
          <p14:tracePt t="44991" x="3259138" y="5535613"/>
          <p14:tracePt t="45007" x="3259138" y="5545138"/>
          <p14:tracePt t="45022" x="3259138" y="5561013"/>
          <p14:tracePt t="45054" x="3259138" y="5570538"/>
          <p14:tracePt t="45102" x="3259138" y="5578475"/>
          <p14:tracePt t="45119" x="3259138" y="5586413"/>
          <p14:tracePt t="45141" x="3259138" y="5595938"/>
          <p14:tracePt t="45621" x="3267075" y="5595938"/>
          <p14:tracePt t="45630" x="3284538" y="5595938"/>
          <p14:tracePt t="45639" x="3309938" y="5595938"/>
          <p14:tracePt t="45654" x="3360738" y="5570538"/>
          <p14:tracePt t="45677" x="3429000" y="5527675"/>
          <p14:tracePt t="45692" x="3514725" y="5484813"/>
          <p14:tracePt t="45708" x="3625850" y="5399088"/>
          <p14:tracePt t="45724" x="3719513" y="5305425"/>
          <p14:tracePt t="45740" x="3838575" y="5176838"/>
          <p14:tracePt t="45755" x="3967163" y="5041900"/>
          <p14:tracePt t="45776" x="4119563" y="4887913"/>
          <p14:tracePt t="45791" x="4205288" y="4810125"/>
          <p14:tracePt t="45807" x="4265613" y="4741863"/>
          <p14:tracePt t="45824" x="4316413" y="4691063"/>
          <p14:tracePt t="45838" x="4375150" y="4622800"/>
          <p14:tracePt t="45855" x="4443413" y="4538663"/>
          <p14:tracePt t="45877" x="4503738" y="4435475"/>
          <p14:tracePt t="45894" x="4572000" y="4333875"/>
          <p14:tracePt t="45909" x="4605338" y="4265613"/>
          <p14:tracePt t="45925" x="4648200" y="4197350"/>
          <p14:tracePt t="45939" x="4673600" y="4162425"/>
          <p14:tracePt t="45955" x="4700588" y="4137025"/>
          <p14:tracePt t="45977" x="4716463" y="4119563"/>
          <p14:tracePt t="45992" x="4725988" y="4102100"/>
          <p14:tracePt t="46007" x="4751388" y="4086225"/>
          <p14:tracePt t="46023" x="4776788" y="4051300"/>
          <p14:tracePt t="46039" x="4802188" y="3992563"/>
          <p14:tracePt t="46075" x="4852988" y="3889375"/>
          <p14:tracePt t="46080" x="4852988" y="3863975"/>
          <p14:tracePt t="46107" x="4870450" y="3830638"/>
          <p14:tracePt t="46112" x="4878388" y="3830638"/>
          <p14:tracePt t="46125" x="4887913" y="3821113"/>
          <p14:tracePt t="46155" x="4895850" y="3813175"/>
          <p14:tracePt t="46176" x="4895850" y="3795713"/>
          <p14:tracePt t="46191" x="4895850" y="3762375"/>
          <p14:tracePt t="46207" x="4895850" y="3744913"/>
          <p14:tracePt t="46224" x="4895850" y="3719513"/>
          <p14:tracePt t="46239" x="4895850" y="3702050"/>
          <p14:tracePt t="46278" x="4895850" y="3694113"/>
          <p14:tracePt t="46296" x="4895850" y="3684588"/>
          <p14:tracePt t="46312" x="4895850" y="3676650"/>
          <p14:tracePt t="46325" x="4895850" y="3667125"/>
          <p14:tracePt t="46339" x="4895850" y="3641725"/>
          <p14:tracePt t="46355" x="4895850" y="3616325"/>
          <p14:tracePt t="46377" x="4895850" y="3590925"/>
          <p14:tracePt t="46392" x="4895850" y="3582988"/>
          <p14:tracePt t="46616" x="4895850" y="3573463"/>
          <p14:tracePt t="46632" x="4887913" y="3573463"/>
          <p14:tracePt t="46642" x="4878388" y="3557588"/>
          <p14:tracePt t="46656" x="4870450" y="3557588"/>
          <p14:tracePt t="46663" x="4862513" y="3557588"/>
          <p14:tracePt t="52622" x="4852988" y="3557588"/>
          <p14:tracePt t="52630" x="4837113" y="3557588"/>
          <p14:tracePt t="52637" x="4819650" y="3557588"/>
          <p14:tracePt t="52648" x="4794250" y="3557588"/>
          <p14:tracePt t="52661" x="4776788" y="3565525"/>
          <p14:tracePt t="52683" x="4691063" y="3625850"/>
          <p14:tracePt t="52698" x="4657725" y="3651250"/>
          <p14:tracePt t="52714" x="4572000" y="3702050"/>
          <p14:tracePt t="52728" x="4503738" y="3735388"/>
          <p14:tracePt t="52744" x="4410075" y="3770313"/>
          <p14:tracePt t="52760" x="4291013" y="3813175"/>
          <p14:tracePt t="52783" x="4060825" y="3881438"/>
          <p14:tracePt t="52798" x="3898900" y="3924300"/>
          <p14:tracePt t="52814" x="3735388" y="3975100"/>
          <p14:tracePt t="52829" x="3590925" y="4033838"/>
          <p14:tracePt t="52845" x="3505200" y="4068763"/>
          <p14:tracePt t="52861" x="3378200" y="4137025"/>
          <p14:tracePt t="52882" x="3275013" y="4170363"/>
          <p14:tracePt t="52898" x="3163888" y="4205288"/>
          <p14:tracePt t="52914" x="3027363" y="4265613"/>
          <p14:tracePt t="52929" x="2882900" y="4333875"/>
          <p14:tracePt t="52945" x="2728913" y="4418013"/>
          <p14:tracePt t="52960" x="2601913" y="4503738"/>
          <p14:tracePt t="52984" x="2455863" y="4640263"/>
          <p14:tracePt t="52998" x="2379663" y="4691063"/>
          <p14:tracePt t="53014" x="2328863" y="4725988"/>
          <p14:tracePt t="53029" x="2286000" y="4741863"/>
          <p14:tracePt t="53045" x="2184400" y="4776788"/>
          <p14:tracePt t="53062" x="2098675" y="4802188"/>
          <p14:tracePt t="53085" x="2030413" y="4827588"/>
          <p14:tracePt t="53099" x="1962150" y="4895850"/>
          <p14:tracePt t="53114" x="1876425" y="4964113"/>
          <p14:tracePt t="53130" x="1790700" y="5049838"/>
          <p14:tracePt t="53145" x="1747838" y="5100638"/>
          <p14:tracePt t="53161" x="1706563" y="5151438"/>
          <p14:tracePt t="53183" x="1663700" y="5194300"/>
          <p14:tracePt t="53198" x="1646238" y="5203825"/>
          <p14:tracePt t="53214" x="1620838" y="5219700"/>
          <p14:tracePt t="53230" x="1585913" y="5229225"/>
          <p14:tracePt t="53262" x="1509713" y="5262563"/>
          <p14:tracePt t="53265" x="1492250" y="5280025"/>
          <p14:tracePt t="53285" x="1449388" y="5297488"/>
          <p14:tracePt t="53317" x="1416050" y="5313363"/>
          <p14:tracePt t="53319" x="1408113" y="5322888"/>
          <p14:tracePt t="53335" x="1398588" y="5322888"/>
          <p14:tracePt t="53357" x="1390650" y="5322888"/>
          <p14:tracePt t="53384" x="1381125" y="5322888"/>
          <p14:tracePt t="53390" x="1373188" y="5322888"/>
          <p14:tracePt t="53400" x="1365250" y="5322888"/>
          <p14:tracePt t="53415" x="1355725" y="5322888"/>
          <p14:tracePt t="53430" x="1330325" y="5322888"/>
          <p14:tracePt t="53446" x="1322388" y="5313363"/>
          <p14:tracePt t="53448" x="1312863" y="5313363"/>
          <p14:tracePt t="53461" x="1304925" y="5305425"/>
          <p14:tracePt t="53485" x="1287463" y="5287963"/>
          <p14:tracePt t="53498" x="1279525" y="5280025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ＭＳ Ｐゴシック" pitchFamily="-65" charset="-128"/>
                <a:cs typeface="ＭＳ Ｐゴシック" pitchFamily="-65" charset="-128"/>
              </a:rPr>
              <a:t>What Increases </a:t>
            </a:r>
            <a:r>
              <a:rPr lang="en-US" sz="3600" dirty="0" smtClean="0">
                <a:ea typeface="ＭＳ Ｐゴシック" pitchFamily="-65" charset="-128"/>
                <a:cs typeface="ＭＳ Ｐゴシック" pitchFamily="-65" charset="-128"/>
              </a:rPr>
              <a:t>Divergence #3?</a:t>
            </a:r>
            <a:endParaRPr lang="en-US" sz="36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8915" name="Freeform 3"/>
          <p:cNvSpPr>
            <a:spLocks/>
          </p:cNvSpPr>
          <p:nvPr/>
        </p:nvSpPr>
        <p:spPr bwMode="auto">
          <a:xfrm>
            <a:off x="2171700" y="2538413"/>
            <a:ext cx="4800600" cy="2276475"/>
          </a:xfrm>
          <a:custGeom>
            <a:avLst/>
            <a:gdLst>
              <a:gd name="T0" fmla="*/ 0 w 3918"/>
              <a:gd name="T1" fmla="*/ 2147483647 h 1434"/>
              <a:gd name="T2" fmla="*/ 2147483647 w 3918"/>
              <a:gd name="T3" fmla="*/ 2147483647 h 1434"/>
              <a:gd name="T4" fmla="*/ 2147483647 w 3918"/>
              <a:gd name="T5" fmla="*/ 2147483647 h 1434"/>
              <a:gd name="T6" fmla="*/ 2147483647 w 3918"/>
              <a:gd name="T7" fmla="*/ 2147483647 h 1434"/>
              <a:gd name="T8" fmla="*/ 2147483647 w 3918"/>
              <a:gd name="T9" fmla="*/ 2147483647 h 1434"/>
              <a:gd name="T10" fmla="*/ 2147483647 w 3918"/>
              <a:gd name="T11" fmla="*/ 2147483647 h 1434"/>
              <a:gd name="T12" fmla="*/ 2147483647 w 3918"/>
              <a:gd name="T13" fmla="*/ 2147483647 h 1434"/>
              <a:gd name="T14" fmla="*/ 2147483647 w 3918"/>
              <a:gd name="T15" fmla="*/ 2147483647 h 1434"/>
              <a:gd name="T16" fmla="*/ 2147483647 w 3918"/>
              <a:gd name="T17" fmla="*/ 2147483647 h 1434"/>
              <a:gd name="T18" fmla="*/ 2147483647 w 3918"/>
              <a:gd name="T19" fmla="*/ 2147483647 h 1434"/>
              <a:gd name="T20" fmla="*/ 2147483647 w 3918"/>
              <a:gd name="T21" fmla="*/ 2147483647 h 1434"/>
              <a:gd name="T22" fmla="*/ 2147483647 w 3918"/>
              <a:gd name="T23" fmla="*/ 2147483647 h 1434"/>
              <a:gd name="T24" fmla="*/ 2147483647 w 3918"/>
              <a:gd name="T25" fmla="*/ 2147483647 h 1434"/>
              <a:gd name="T26" fmla="*/ 2147483647 w 3918"/>
              <a:gd name="T27" fmla="*/ 2147483647 h 1434"/>
              <a:gd name="T28" fmla="*/ 2147483647 w 3918"/>
              <a:gd name="T29" fmla="*/ 2147483647 h 1434"/>
              <a:gd name="T30" fmla="*/ 2147483647 w 3918"/>
              <a:gd name="T31" fmla="*/ 2147483647 h 1434"/>
              <a:gd name="T32" fmla="*/ 2147483647 w 3918"/>
              <a:gd name="T33" fmla="*/ 2147483647 h 1434"/>
              <a:gd name="T34" fmla="*/ 2147483647 w 3918"/>
              <a:gd name="T35" fmla="*/ 2147483647 h 1434"/>
              <a:gd name="T36" fmla="*/ 2147483647 w 3918"/>
              <a:gd name="T37" fmla="*/ 2147483647 h 1434"/>
              <a:gd name="T38" fmla="*/ 2147483647 w 3918"/>
              <a:gd name="T39" fmla="*/ 2147483647 h 1434"/>
              <a:gd name="T40" fmla="*/ 2147483647 w 3918"/>
              <a:gd name="T41" fmla="*/ 2147483647 h 1434"/>
              <a:gd name="T42" fmla="*/ 2147483647 w 3918"/>
              <a:gd name="T43" fmla="*/ 2147483647 h 1434"/>
              <a:gd name="T44" fmla="*/ 2147483647 w 3918"/>
              <a:gd name="T45" fmla="*/ 2147483647 h 1434"/>
              <a:gd name="T46" fmla="*/ 2147483647 w 3918"/>
              <a:gd name="T47" fmla="*/ 2147483647 h 1434"/>
              <a:gd name="T48" fmla="*/ 2147483647 w 3918"/>
              <a:gd name="T49" fmla="*/ 2147483647 h 1434"/>
              <a:gd name="T50" fmla="*/ 2147483647 w 3918"/>
              <a:gd name="T51" fmla="*/ 2147483647 h 1434"/>
              <a:gd name="T52" fmla="*/ 2147483647 w 3918"/>
              <a:gd name="T53" fmla="*/ 2147483647 h 1434"/>
              <a:gd name="T54" fmla="*/ 2147483647 w 3918"/>
              <a:gd name="T55" fmla="*/ 2147483647 h 143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3918"/>
              <a:gd name="T85" fmla="*/ 0 h 1434"/>
              <a:gd name="T86" fmla="*/ 3918 w 3918"/>
              <a:gd name="T87" fmla="*/ 1434 h 143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3918" h="1434">
                <a:moveTo>
                  <a:pt x="0" y="540"/>
                </a:moveTo>
                <a:cubicBezTo>
                  <a:pt x="29" y="572"/>
                  <a:pt x="120" y="672"/>
                  <a:pt x="174" y="733"/>
                </a:cubicBezTo>
                <a:cubicBezTo>
                  <a:pt x="228" y="794"/>
                  <a:pt x="278" y="852"/>
                  <a:pt x="326" y="905"/>
                </a:cubicBezTo>
                <a:cubicBezTo>
                  <a:pt x="374" y="958"/>
                  <a:pt x="409" y="1001"/>
                  <a:pt x="462" y="1053"/>
                </a:cubicBezTo>
                <a:cubicBezTo>
                  <a:pt x="515" y="1105"/>
                  <a:pt x="585" y="1170"/>
                  <a:pt x="648" y="1221"/>
                </a:cubicBezTo>
                <a:cubicBezTo>
                  <a:pt x="711" y="1272"/>
                  <a:pt x="785" y="1327"/>
                  <a:pt x="840" y="1359"/>
                </a:cubicBezTo>
                <a:cubicBezTo>
                  <a:pt x="895" y="1391"/>
                  <a:pt x="933" y="1401"/>
                  <a:pt x="978" y="1413"/>
                </a:cubicBezTo>
                <a:cubicBezTo>
                  <a:pt x="1023" y="1425"/>
                  <a:pt x="1055" y="1434"/>
                  <a:pt x="1110" y="1431"/>
                </a:cubicBezTo>
                <a:cubicBezTo>
                  <a:pt x="1165" y="1428"/>
                  <a:pt x="1250" y="1415"/>
                  <a:pt x="1308" y="1395"/>
                </a:cubicBezTo>
                <a:cubicBezTo>
                  <a:pt x="1366" y="1375"/>
                  <a:pt x="1402" y="1351"/>
                  <a:pt x="1458" y="1311"/>
                </a:cubicBezTo>
                <a:cubicBezTo>
                  <a:pt x="1514" y="1271"/>
                  <a:pt x="1572" y="1224"/>
                  <a:pt x="1644" y="1155"/>
                </a:cubicBezTo>
                <a:cubicBezTo>
                  <a:pt x="1716" y="1086"/>
                  <a:pt x="1823" y="966"/>
                  <a:pt x="1890" y="894"/>
                </a:cubicBezTo>
                <a:cubicBezTo>
                  <a:pt x="1957" y="822"/>
                  <a:pt x="1997" y="774"/>
                  <a:pt x="2046" y="720"/>
                </a:cubicBezTo>
                <a:cubicBezTo>
                  <a:pt x="2095" y="666"/>
                  <a:pt x="2136" y="621"/>
                  <a:pt x="2184" y="567"/>
                </a:cubicBezTo>
                <a:cubicBezTo>
                  <a:pt x="2232" y="513"/>
                  <a:pt x="2289" y="447"/>
                  <a:pt x="2334" y="397"/>
                </a:cubicBezTo>
                <a:cubicBezTo>
                  <a:pt x="2379" y="347"/>
                  <a:pt x="2414" y="311"/>
                  <a:pt x="2454" y="267"/>
                </a:cubicBezTo>
                <a:cubicBezTo>
                  <a:pt x="2494" y="223"/>
                  <a:pt x="2533" y="174"/>
                  <a:pt x="2574" y="135"/>
                </a:cubicBezTo>
                <a:cubicBezTo>
                  <a:pt x="2615" y="96"/>
                  <a:pt x="2662" y="55"/>
                  <a:pt x="2700" y="33"/>
                </a:cubicBezTo>
                <a:cubicBezTo>
                  <a:pt x="2738" y="11"/>
                  <a:pt x="2766" y="6"/>
                  <a:pt x="2802" y="3"/>
                </a:cubicBezTo>
                <a:cubicBezTo>
                  <a:pt x="2838" y="0"/>
                  <a:pt x="2880" y="6"/>
                  <a:pt x="2914" y="13"/>
                </a:cubicBezTo>
                <a:cubicBezTo>
                  <a:pt x="2948" y="20"/>
                  <a:pt x="2973" y="32"/>
                  <a:pt x="3006" y="48"/>
                </a:cubicBezTo>
                <a:cubicBezTo>
                  <a:pt x="3039" y="64"/>
                  <a:pt x="3067" y="75"/>
                  <a:pt x="3114" y="111"/>
                </a:cubicBezTo>
                <a:cubicBezTo>
                  <a:pt x="3161" y="147"/>
                  <a:pt x="3238" y="218"/>
                  <a:pt x="3288" y="265"/>
                </a:cubicBezTo>
                <a:cubicBezTo>
                  <a:pt x="3338" y="312"/>
                  <a:pt x="3375" y="350"/>
                  <a:pt x="3414" y="391"/>
                </a:cubicBezTo>
                <a:cubicBezTo>
                  <a:pt x="3453" y="432"/>
                  <a:pt x="3485" y="470"/>
                  <a:pt x="3522" y="511"/>
                </a:cubicBezTo>
                <a:cubicBezTo>
                  <a:pt x="3559" y="552"/>
                  <a:pt x="3595" y="593"/>
                  <a:pt x="3636" y="636"/>
                </a:cubicBezTo>
                <a:cubicBezTo>
                  <a:pt x="3677" y="679"/>
                  <a:pt x="3721" y="721"/>
                  <a:pt x="3768" y="769"/>
                </a:cubicBezTo>
                <a:cubicBezTo>
                  <a:pt x="3815" y="817"/>
                  <a:pt x="3893" y="898"/>
                  <a:pt x="3918" y="924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6" name="Freeform 4"/>
          <p:cNvSpPr>
            <a:spLocks/>
          </p:cNvSpPr>
          <p:nvPr/>
        </p:nvSpPr>
        <p:spPr bwMode="auto">
          <a:xfrm>
            <a:off x="2171700" y="2066925"/>
            <a:ext cx="4786313" cy="2265363"/>
          </a:xfrm>
          <a:custGeom>
            <a:avLst/>
            <a:gdLst>
              <a:gd name="T0" fmla="*/ 0 w 3906"/>
              <a:gd name="T1" fmla="*/ 2147483647 h 1427"/>
              <a:gd name="T2" fmla="*/ 2147483647 w 3906"/>
              <a:gd name="T3" fmla="*/ 2147483647 h 1427"/>
              <a:gd name="T4" fmla="*/ 2147483647 w 3906"/>
              <a:gd name="T5" fmla="*/ 2147483647 h 1427"/>
              <a:gd name="T6" fmla="*/ 2147483647 w 3906"/>
              <a:gd name="T7" fmla="*/ 2147483647 h 1427"/>
              <a:gd name="T8" fmla="*/ 2147483647 w 3906"/>
              <a:gd name="T9" fmla="*/ 2147483647 h 1427"/>
              <a:gd name="T10" fmla="*/ 2147483647 w 3906"/>
              <a:gd name="T11" fmla="*/ 2147483647 h 1427"/>
              <a:gd name="T12" fmla="*/ 2147483647 w 3906"/>
              <a:gd name="T13" fmla="*/ 2147483647 h 1427"/>
              <a:gd name="T14" fmla="*/ 2147483647 w 3906"/>
              <a:gd name="T15" fmla="*/ 2147483647 h 1427"/>
              <a:gd name="T16" fmla="*/ 2147483647 w 3906"/>
              <a:gd name="T17" fmla="*/ 2147483647 h 1427"/>
              <a:gd name="T18" fmla="*/ 2147483647 w 3906"/>
              <a:gd name="T19" fmla="*/ 2147483647 h 1427"/>
              <a:gd name="T20" fmla="*/ 2147483647 w 3906"/>
              <a:gd name="T21" fmla="*/ 2147483647 h 1427"/>
              <a:gd name="T22" fmla="*/ 2147483647 w 3906"/>
              <a:gd name="T23" fmla="*/ 2147483647 h 1427"/>
              <a:gd name="T24" fmla="*/ 2147483647 w 3906"/>
              <a:gd name="T25" fmla="*/ 2147483647 h 1427"/>
              <a:gd name="T26" fmla="*/ 2147483647 w 3906"/>
              <a:gd name="T27" fmla="*/ 2147483647 h 1427"/>
              <a:gd name="T28" fmla="*/ 2147483647 w 3906"/>
              <a:gd name="T29" fmla="*/ 2147483647 h 1427"/>
              <a:gd name="T30" fmla="*/ 2147483647 w 3906"/>
              <a:gd name="T31" fmla="*/ 2147483647 h 1427"/>
              <a:gd name="T32" fmla="*/ 2147483647 w 3906"/>
              <a:gd name="T33" fmla="*/ 2147483647 h 1427"/>
              <a:gd name="T34" fmla="*/ 2147483647 w 3906"/>
              <a:gd name="T35" fmla="*/ 2147483647 h 1427"/>
              <a:gd name="T36" fmla="*/ 2147483647 w 3906"/>
              <a:gd name="T37" fmla="*/ 0 h 1427"/>
              <a:gd name="T38" fmla="*/ 2147483647 w 3906"/>
              <a:gd name="T39" fmla="*/ 2147483647 h 1427"/>
              <a:gd name="T40" fmla="*/ 2147483647 w 3906"/>
              <a:gd name="T41" fmla="*/ 2147483647 h 1427"/>
              <a:gd name="T42" fmla="*/ 2147483647 w 3906"/>
              <a:gd name="T43" fmla="*/ 2147483647 h 1427"/>
              <a:gd name="T44" fmla="*/ 2147483647 w 3906"/>
              <a:gd name="T45" fmla="*/ 2147483647 h 1427"/>
              <a:gd name="T46" fmla="*/ 2147483647 w 3906"/>
              <a:gd name="T47" fmla="*/ 2147483647 h 1427"/>
              <a:gd name="T48" fmla="*/ 2147483647 w 3906"/>
              <a:gd name="T49" fmla="*/ 2147483647 h 1427"/>
              <a:gd name="T50" fmla="*/ 2147483647 w 3906"/>
              <a:gd name="T51" fmla="*/ 2147483647 h 1427"/>
              <a:gd name="T52" fmla="*/ 2147483647 w 3906"/>
              <a:gd name="T53" fmla="*/ 2147483647 h 14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3906"/>
              <a:gd name="T82" fmla="*/ 0 h 1427"/>
              <a:gd name="T83" fmla="*/ 3906 w 3906"/>
              <a:gd name="T84" fmla="*/ 1427 h 142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3906" h="1427">
                <a:moveTo>
                  <a:pt x="0" y="385"/>
                </a:moveTo>
                <a:cubicBezTo>
                  <a:pt x="29" y="417"/>
                  <a:pt x="120" y="517"/>
                  <a:pt x="174" y="578"/>
                </a:cubicBezTo>
                <a:cubicBezTo>
                  <a:pt x="228" y="639"/>
                  <a:pt x="278" y="694"/>
                  <a:pt x="326" y="750"/>
                </a:cubicBezTo>
                <a:cubicBezTo>
                  <a:pt x="374" y="806"/>
                  <a:pt x="408" y="854"/>
                  <a:pt x="462" y="914"/>
                </a:cubicBezTo>
                <a:cubicBezTo>
                  <a:pt x="516" y="974"/>
                  <a:pt x="586" y="1046"/>
                  <a:pt x="650" y="1110"/>
                </a:cubicBezTo>
                <a:cubicBezTo>
                  <a:pt x="714" y="1174"/>
                  <a:pt x="786" y="1251"/>
                  <a:pt x="846" y="1298"/>
                </a:cubicBezTo>
                <a:cubicBezTo>
                  <a:pt x="906" y="1345"/>
                  <a:pt x="961" y="1369"/>
                  <a:pt x="1010" y="1390"/>
                </a:cubicBezTo>
                <a:cubicBezTo>
                  <a:pt x="1059" y="1411"/>
                  <a:pt x="1092" y="1427"/>
                  <a:pt x="1140" y="1422"/>
                </a:cubicBezTo>
                <a:cubicBezTo>
                  <a:pt x="1188" y="1417"/>
                  <a:pt x="1239" y="1401"/>
                  <a:pt x="1296" y="1362"/>
                </a:cubicBezTo>
                <a:cubicBezTo>
                  <a:pt x="1353" y="1323"/>
                  <a:pt x="1422" y="1249"/>
                  <a:pt x="1482" y="1189"/>
                </a:cubicBezTo>
                <a:cubicBezTo>
                  <a:pt x="1542" y="1129"/>
                  <a:pt x="1588" y="1079"/>
                  <a:pt x="1656" y="1004"/>
                </a:cubicBezTo>
                <a:cubicBezTo>
                  <a:pt x="1724" y="929"/>
                  <a:pt x="1825" y="812"/>
                  <a:pt x="1890" y="739"/>
                </a:cubicBezTo>
                <a:cubicBezTo>
                  <a:pt x="1955" y="666"/>
                  <a:pt x="1996" y="619"/>
                  <a:pt x="2046" y="565"/>
                </a:cubicBezTo>
                <a:cubicBezTo>
                  <a:pt x="2096" y="511"/>
                  <a:pt x="2139" y="468"/>
                  <a:pt x="2190" y="415"/>
                </a:cubicBezTo>
                <a:cubicBezTo>
                  <a:pt x="2241" y="362"/>
                  <a:pt x="2308" y="290"/>
                  <a:pt x="2352" y="246"/>
                </a:cubicBezTo>
                <a:cubicBezTo>
                  <a:pt x="2396" y="202"/>
                  <a:pt x="2420" y="179"/>
                  <a:pt x="2454" y="150"/>
                </a:cubicBezTo>
                <a:cubicBezTo>
                  <a:pt x="2488" y="121"/>
                  <a:pt x="2520" y="93"/>
                  <a:pt x="2556" y="72"/>
                </a:cubicBezTo>
                <a:cubicBezTo>
                  <a:pt x="2592" y="51"/>
                  <a:pt x="2622" y="36"/>
                  <a:pt x="2670" y="24"/>
                </a:cubicBezTo>
                <a:cubicBezTo>
                  <a:pt x="2718" y="12"/>
                  <a:pt x="2785" y="0"/>
                  <a:pt x="2844" y="0"/>
                </a:cubicBezTo>
                <a:cubicBezTo>
                  <a:pt x="2903" y="0"/>
                  <a:pt x="2977" y="14"/>
                  <a:pt x="3024" y="24"/>
                </a:cubicBezTo>
                <a:cubicBezTo>
                  <a:pt x="3071" y="34"/>
                  <a:pt x="3088" y="41"/>
                  <a:pt x="3126" y="60"/>
                </a:cubicBezTo>
                <a:cubicBezTo>
                  <a:pt x="3164" y="79"/>
                  <a:pt x="3205" y="103"/>
                  <a:pt x="3252" y="138"/>
                </a:cubicBezTo>
                <a:cubicBezTo>
                  <a:pt x="3299" y="173"/>
                  <a:pt x="3365" y="231"/>
                  <a:pt x="3408" y="270"/>
                </a:cubicBezTo>
                <a:cubicBezTo>
                  <a:pt x="3451" y="309"/>
                  <a:pt x="3474" y="335"/>
                  <a:pt x="3510" y="372"/>
                </a:cubicBezTo>
                <a:cubicBezTo>
                  <a:pt x="3546" y="409"/>
                  <a:pt x="3583" y="450"/>
                  <a:pt x="3624" y="492"/>
                </a:cubicBezTo>
                <a:cubicBezTo>
                  <a:pt x="3665" y="534"/>
                  <a:pt x="3709" y="577"/>
                  <a:pt x="3756" y="624"/>
                </a:cubicBezTo>
                <a:cubicBezTo>
                  <a:pt x="3803" y="671"/>
                  <a:pt x="3875" y="743"/>
                  <a:pt x="3906" y="774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 rot="18284050">
            <a:off x="3706813" y="3159094"/>
            <a:ext cx="1841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00009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Divergence</a:t>
            </a:r>
          </a:p>
        </p:txBody>
      </p:sp>
      <p:sp>
        <p:nvSpPr>
          <p:cNvPr id="38918" name="Freeform 6"/>
          <p:cNvSpPr>
            <a:spLocks/>
          </p:cNvSpPr>
          <p:nvPr/>
        </p:nvSpPr>
        <p:spPr bwMode="auto">
          <a:xfrm>
            <a:off x="2982913" y="4178300"/>
            <a:ext cx="1077912" cy="400050"/>
          </a:xfrm>
          <a:custGeom>
            <a:avLst/>
            <a:gdLst>
              <a:gd name="T0" fmla="*/ 0 w 880"/>
              <a:gd name="T1" fmla="*/ 0 h 252"/>
              <a:gd name="T2" fmla="*/ 2147483647 w 880"/>
              <a:gd name="T3" fmla="*/ 2147483647 h 252"/>
              <a:gd name="T4" fmla="*/ 2147483647 w 880"/>
              <a:gd name="T5" fmla="*/ 2147483647 h 252"/>
              <a:gd name="T6" fmla="*/ 2147483647 w 880"/>
              <a:gd name="T7" fmla="*/ 2147483647 h 252"/>
              <a:gd name="T8" fmla="*/ 2147483647 w 880"/>
              <a:gd name="T9" fmla="*/ 0 h 2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0"/>
              <a:gd name="T16" fmla="*/ 0 h 252"/>
              <a:gd name="T17" fmla="*/ 880 w 880"/>
              <a:gd name="T18" fmla="*/ 252 h 2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0" h="252">
                <a:moveTo>
                  <a:pt x="0" y="0"/>
                </a:moveTo>
                <a:cubicBezTo>
                  <a:pt x="31" y="27"/>
                  <a:pt x="113" y="111"/>
                  <a:pt x="184" y="152"/>
                </a:cubicBezTo>
                <a:cubicBezTo>
                  <a:pt x="255" y="193"/>
                  <a:pt x="341" y="244"/>
                  <a:pt x="424" y="248"/>
                </a:cubicBezTo>
                <a:cubicBezTo>
                  <a:pt x="507" y="252"/>
                  <a:pt x="604" y="217"/>
                  <a:pt x="680" y="176"/>
                </a:cubicBezTo>
                <a:cubicBezTo>
                  <a:pt x="756" y="135"/>
                  <a:pt x="838" y="37"/>
                  <a:pt x="880" y="0"/>
                </a:cubicBezTo>
              </a:path>
            </a:pathLst>
          </a:custGeom>
          <a:noFill/>
          <a:ln w="38100">
            <a:solidFill>
              <a:srgbClr val="C9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9" name="Freeform 7"/>
          <p:cNvSpPr>
            <a:spLocks/>
          </p:cNvSpPr>
          <p:nvPr/>
        </p:nvSpPr>
        <p:spPr bwMode="auto">
          <a:xfrm flipV="1">
            <a:off x="5129213" y="2266950"/>
            <a:ext cx="1077912" cy="400050"/>
          </a:xfrm>
          <a:custGeom>
            <a:avLst/>
            <a:gdLst>
              <a:gd name="T0" fmla="*/ 0 w 880"/>
              <a:gd name="T1" fmla="*/ 0 h 252"/>
              <a:gd name="T2" fmla="*/ 2147483647 w 880"/>
              <a:gd name="T3" fmla="*/ 2147483647 h 252"/>
              <a:gd name="T4" fmla="*/ 2147483647 w 880"/>
              <a:gd name="T5" fmla="*/ 2147483647 h 252"/>
              <a:gd name="T6" fmla="*/ 2147483647 w 880"/>
              <a:gd name="T7" fmla="*/ 2147483647 h 252"/>
              <a:gd name="T8" fmla="*/ 2147483647 w 880"/>
              <a:gd name="T9" fmla="*/ 0 h 2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0"/>
              <a:gd name="T16" fmla="*/ 0 h 252"/>
              <a:gd name="T17" fmla="*/ 880 w 880"/>
              <a:gd name="T18" fmla="*/ 252 h 2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0" h="252">
                <a:moveTo>
                  <a:pt x="0" y="0"/>
                </a:moveTo>
                <a:cubicBezTo>
                  <a:pt x="31" y="27"/>
                  <a:pt x="113" y="111"/>
                  <a:pt x="184" y="152"/>
                </a:cubicBezTo>
                <a:cubicBezTo>
                  <a:pt x="255" y="193"/>
                  <a:pt x="341" y="244"/>
                  <a:pt x="424" y="248"/>
                </a:cubicBezTo>
                <a:cubicBezTo>
                  <a:pt x="507" y="252"/>
                  <a:pt x="604" y="217"/>
                  <a:pt x="680" y="176"/>
                </a:cubicBezTo>
                <a:cubicBezTo>
                  <a:pt x="756" y="135"/>
                  <a:pt x="838" y="37"/>
                  <a:pt x="880" y="0"/>
                </a:cubicBezTo>
              </a:path>
            </a:pathLst>
          </a:custGeom>
          <a:noFill/>
          <a:ln w="38100">
            <a:solidFill>
              <a:srgbClr val="C9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2938463" y="3733800"/>
            <a:ext cx="1176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C70000"/>
                </a:solidFill>
              </a:rPr>
              <a:t>Trough</a:t>
            </a:r>
            <a:endParaRPr lang="en-US">
              <a:solidFill>
                <a:srgbClr val="C70000"/>
              </a:solidFill>
            </a:endParaRP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5072063" y="2651125"/>
            <a:ext cx="1176337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C70000"/>
                </a:solidFill>
              </a:rPr>
              <a:t>Ridge</a:t>
            </a:r>
            <a:endParaRPr lang="en-US">
              <a:solidFill>
                <a:srgbClr val="C70000"/>
              </a:solidFill>
            </a:endParaRP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2679700" y="4738688"/>
            <a:ext cx="1704975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C70000"/>
                </a:solidFill>
              </a:rPr>
              <a:t>slower winds</a:t>
            </a:r>
            <a:endParaRPr lang="en-US" dirty="0">
              <a:solidFill>
                <a:srgbClr val="C70000"/>
              </a:solidFill>
            </a:endParaRP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4795838" y="1752600"/>
            <a:ext cx="1706562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C70000"/>
                </a:solidFill>
              </a:rPr>
              <a:t>faster winds</a:t>
            </a:r>
            <a:endParaRPr lang="en-US">
              <a:solidFill>
                <a:srgbClr val="C70000"/>
              </a:solidFill>
            </a:endParaRPr>
          </a:p>
        </p:txBody>
      </p:sp>
      <p:sp>
        <p:nvSpPr>
          <p:cNvPr id="38924" name="Text Box 13"/>
          <p:cNvSpPr txBox="1">
            <a:spLocks noChangeArrowheads="1"/>
          </p:cNvSpPr>
          <p:nvPr/>
        </p:nvSpPr>
        <p:spPr bwMode="auto">
          <a:xfrm>
            <a:off x="4572000" y="4086225"/>
            <a:ext cx="4114800" cy="212365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C90000"/>
                </a:solidFill>
              </a:rPr>
              <a:t>Shorter wavelengths.      Sharper </a:t>
            </a:r>
            <a:r>
              <a:rPr lang="en-US" dirty="0">
                <a:solidFill>
                  <a:srgbClr val="C90000"/>
                </a:solidFill>
              </a:rPr>
              <a:t>curvature requires larger centripetal </a:t>
            </a:r>
            <a:r>
              <a:rPr lang="en-US" dirty="0" smtClean="0">
                <a:solidFill>
                  <a:srgbClr val="C90000"/>
                </a:solidFill>
              </a:rPr>
              <a:t>accelerations.</a:t>
            </a:r>
          </a:p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rgbClr val="000000"/>
                </a:solidFill>
              </a:rPr>
              <a:t>Divergence </a:t>
            </a:r>
            <a:r>
              <a:rPr lang="en-US" dirty="0">
                <a:solidFill>
                  <a:srgbClr val="000000"/>
                </a:solidFill>
              </a:rPr>
              <a:t>stronger downwind of shortwave troughs.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476375" y="2066925"/>
            <a:ext cx="6219825" cy="2747963"/>
            <a:chOff x="1476375" y="2066925"/>
            <a:chExt cx="6219825" cy="2747963"/>
          </a:xfrm>
        </p:grpSpPr>
        <p:sp>
          <p:nvSpPr>
            <p:cNvPr id="38925" name="Freeform 15"/>
            <p:cNvSpPr>
              <a:spLocks/>
            </p:cNvSpPr>
            <p:nvPr/>
          </p:nvSpPr>
          <p:spPr bwMode="auto">
            <a:xfrm>
              <a:off x="1476375" y="2066925"/>
              <a:ext cx="6200775" cy="2265363"/>
            </a:xfrm>
            <a:custGeom>
              <a:avLst/>
              <a:gdLst>
                <a:gd name="T0" fmla="*/ 0 w 3906"/>
                <a:gd name="T1" fmla="*/ 2147483647 h 1427"/>
                <a:gd name="T2" fmla="*/ 2147483647 w 3906"/>
                <a:gd name="T3" fmla="*/ 2147483647 h 1427"/>
                <a:gd name="T4" fmla="*/ 2147483647 w 3906"/>
                <a:gd name="T5" fmla="*/ 2147483647 h 1427"/>
                <a:gd name="T6" fmla="*/ 2147483647 w 3906"/>
                <a:gd name="T7" fmla="*/ 2147483647 h 1427"/>
                <a:gd name="T8" fmla="*/ 2147483647 w 3906"/>
                <a:gd name="T9" fmla="*/ 2147483647 h 1427"/>
                <a:gd name="T10" fmla="*/ 2147483647 w 3906"/>
                <a:gd name="T11" fmla="*/ 2147483647 h 1427"/>
                <a:gd name="T12" fmla="*/ 2147483647 w 3906"/>
                <a:gd name="T13" fmla="*/ 2147483647 h 1427"/>
                <a:gd name="T14" fmla="*/ 2147483647 w 3906"/>
                <a:gd name="T15" fmla="*/ 2147483647 h 1427"/>
                <a:gd name="T16" fmla="*/ 2147483647 w 3906"/>
                <a:gd name="T17" fmla="*/ 2147483647 h 1427"/>
                <a:gd name="T18" fmla="*/ 2147483647 w 3906"/>
                <a:gd name="T19" fmla="*/ 2147483647 h 1427"/>
                <a:gd name="T20" fmla="*/ 2147483647 w 3906"/>
                <a:gd name="T21" fmla="*/ 2147483647 h 1427"/>
                <a:gd name="T22" fmla="*/ 2147483647 w 3906"/>
                <a:gd name="T23" fmla="*/ 2147483647 h 1427"/>
                <a:gd name="T24" fmla="*/ 2147483647 w 3906"/>
                <a:gd name="T25" fmla="*/ 2147483647 h 1427"/>
                <a:gd name="T26" fmla="*/ 2147483647 w 3906"/>
                <a:gd name="T27" fmla="*/ 2147483647 h 1427"/>
                <a:gd name="T28" fmla="*/ 2147483647 w 3906"/>
                <a:gd name="T29" fmla="*/ 2147483647 h 1427"/>
                <a:gd name="T30" fmla="*/ 2147483647 w 3906"/>
                <a:gd name="T31" fmla="*/ 2147483647 h 1427"/>
                <a:gd name="T32" fmla="*/ 2147483647 w 3906"/>
                <a:gd name="T33" fmla="*/ 2147483647 h 1427"/>
                <a:gd name="T34" fmla="*/ 2147483647 w 3906"/>
                <a:gd name="T35" fmla="*/ 2147483647 h 1427"/>
                <a:gd name="T36" fmla="*/ 2147483647 w 3906"/>
                <a:gd name="T37" fmla="*/ 0 h 1427"/>
                <a:gd name="T38" fmla="*/ 2147483647 w 3906"/>
                <a:gd name="T39" fmla="*/ 2147483647 h 1427"/>
                <a:gd name="T40" fmla="*/ 2147483647 w 3906"/>
                <a:gd name="T41" fmla="*/ 2147483647 h 1427"/>
                <a:gd name="T42" fmla="*/ 2147483647 w 3906"/>
                <a:gd name="T43" fmla="*/ 2147483647 h 1427"/>
                <a:gd name="T44" fmla="*/ 2147483647 w 3906"/>
                <a:gd name="T45" fmla="*/ 2147483647 h 1427"/>
                <a:gd name="T46" fmla="*/ 2147483647 w 3906"/>
                <a:gd name="T47" fmla="*/ 2147483647 h 1427"/>
                <a:gd name="T48" fmla="*/ 2147483647 w 3906"/>
                <a:gd name="T49" fmla="*/ 2147483647 h 1427"/>
                <a:gd name="T50" fmla="*/ 2147483647 w 3906"/>
                <a:gd name="T51" fmla="*/ 2147483647 h 1427"/>
                <a:gd name="T52" fmla="*/ 2147483647 w 3906"/>
                <a:gd name="T53" fmla="*/ 2147483647 h 14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906"/>
                <a:gd name="T82" fmla="*/ 0 h 1427"/>
                <a:gd name="T83" fmla="*/ 3906 w 3906"/>
                <a:gd name="T84" fmla="*/ 1427 h 142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906" h="1427">
                  <a:moveTo>
                    <a:pt x="0" y="385"/>
                  </a:moveTo>
                  <a:cubicBezTo>
                    <a:pt x="29" y="417"/>
                    <a:pt x="120" y="517"/>
                    <a:pt x="174" y="578"/>
                  </a:cubicBezTo>
                  <a:cubicBezTo>
                    <a:pt x="228" y="639"/>
                    <a:pt x="278" y="694"/>
                    <a:pt x="326" y="750"/>
                  </a:cubicBezTo>
                  <a:cubicBezTo>
                    <a:pt x="374" y="806"/>
                    <a:pt x="408" y="854"/>
                    <a:pt x="462" y="914"/>
                  </a:cubicBezTo>
                  <a:cubicBezTo>
                    <a:pt x="516" y="974"/>
                    <a:pt x="586" y="1046"/>
                    <a:pt x="650" y="1110"/>
                  </a:cubicBezTo>
                  <a:cubicBezTo>
                    <a:pt x="714" y="1174"/>
                    <a:pt x="786" y="1251"/>
                    <a:pt x="846" y="1298"/>
                  </a:cubicBezTo>
                  <a:cubicBezTo>
                    <a:pt x="906" y="1345"/>
                    <a:pt x="961" y="1369"/>
                    <a:pt x="1010" y="1390"/>
                  </a:cubicBezTo>
                  <a:cubicBezTo>
                    <a:pt x="1059" y="1411"/>
                    <a:pt x="1092" y="1427"/>
                    <a:pt x="1140" y="1422"/>
                  </a:cubicBezTo>
                  <a:cubicBezTo>
                    <a:pt x="1188" y="1417"/>
                    <a:pt x="1239" y="1401"/>
                    <a:pt x="1296" y="1362"/>
                  </a:cubicBezTo>
                  <a:cubicBezTo>
                    <a:pt x="1353" y="1323"/>
                    <a:pt x="1422" y="1249"/>
                    <a:pt x="1482" y="1189"/>
                  </a:cubicBezTo>
                  <a:cubicBezTo>
                    <a:pt x="1542" y="1129"/>
                    <a:pt x="1588" y="1079"/>
                    <a:pt x="1656" y="1004"/>
                  </a:cubicBezTo>
                  <a:cubicBezTo>
                    <a:pt x="1724" y="929"/>
                    <a:pt x="1825" y="812"/>
                    <a:pt x="1890" y="739"/>
                  </a:cubicBezTo>
                  <a:cubicBezTo>
                    <a:pt x="1955" y="666"/>
                    <a:pt x="1996" y="619"/>
                    <a:pt x="2046" y="565"/>
                  </a:cubicBezTo>
                  <a:cubicBezTo>
                    <a:pt x="2096" y="511"/>
                    <a:pt x="2139" y="468"/>
                    <a:pt x="2190" y="415"/>
                  </a:cubicBezTo>
                  <a:cubicBezTo>
                    <a:pt x="2241" y="362"/>
                    <a:pt x="2308" y="290"/>
                    <a:pt x="2352" y="246"/>
                  </a:cubicBezTo>
                  <a:cubicBezTo>
                    <a:pt x="2396" y="202"/>
                    <a:pt x="2420" y="179"/>
                    <a:pt x="2454" y="150"/>
                  </a:cubicBezTo>
                  <a:cubicBezTo>
                    <a:pt x="2488" y="121"/>
                    <a:pt x="2520" y="93"/>
                    <a:pt x="2556" y="72"/>
                  </a:cubicBezTo>
                  <a:cubicBezTo>
                    <a:pt x="2592" y="51"/>
                    <a:pt x="2622" y="36"/>
                    <a:pt x="2670" y="24"/>
                  </a:cubicBezTo>
                  <a:cubicBezTo>
                    <a:pt x="2718" y="12"/>
                    <a:pt x="2785" y="0"/>
                    <a:pt x="2844" y="0"/>
                  </a:cubicBezTo>
                  <a:cubicBezTo>
                    <a:pt x="2903" y="0"/>
                    <a:pt x="2977" y="14"/>
                    <a:pt x="3024" y="24"/>
                  </a:cubicBezTo>
                  <a:cubicBezTo>
                    <a:pt x="3071" y="34"/>
                    <a:pt x="3088" y="41"/>
                    <a:pt x="3126" y="60"/>
                  </a:cubicBezTo>
                  <a:cubicBezTo>
                    <a:pt x="3164" y="79"/>
                    <a:pt x="3205" y="103"/>
                    <a:pt x="3252" y="138"/>
                  </a:cubicBezTo>
                  <a:cubicBezTo>
                    <a:pt x="3299" y="173"/>
                    <a:pt x="3365" y="231"/>
                    <a:pt x="3408" y="270"/>
                  </a:cubicBezTo>
                  <a:cubicBezTo>
                    <a:pt x="3451" y="309"/>
                    <a:pt x="3474" y="335"/>
                    <a:pt x="3510" y="372"/>
                  </a:cubicBezTo>
                  <a:cubicBezTo>
                    <a:pt x="3546" y="409"/>
                    <a:pt x="3583" y="450"/>
                    <a:pt x="3624" y="492"/>
                  </a:cubicBezTo>
                  <a:cubicBezTo>
                    <a:pt x="3665" y="534"/>
                    <a:pt x="3709" y="577"/>
                    <a:pt x="3756" y="624"/>
                  </a:cubicBezTo>
                  <a:cubicBezTo>
                    <a:pt x="3803" y="671"/>
                    <a:pt x="3875" y="743"/>
                    <a:pt x="3906" y="774"/>
                  </a:cubicBezTo>
                </a:path>
              </a:pathLst>
            </a:custGeom>
            <a:noFill/>
            <a:ln w="28575" cmpd="sng">
              <a:solidFill>
                <a:schemeClr val="tx1">
                  <a:lumMod val="75000"/>
                  <a:lumOff val="25000"/>
                </a:schemeClr>
              </a:solidFill>
              <a:prstDash val="sysDot"/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26" name="Freeform 16"/>
            <p:cNvSpPr>
              <a:spLocks/>
            </p:cNvSpPr>
            <p:nvPr/>
          </p:nvSpPr>
          <p:spPr bwMode="auto">
            <a:xfrm>
              <a:off x="1476375" y="2538413"/>
              <a:ext cx="6219825" cy="2276475"/>
            </a:xfrm>
            <a:custGeom>
              <a:avLst/>
              <a:gdLst>
                <a:gd name="T0" fmla="*/ 0 w 3918"/>
                <a:gd name="T1" fmla="*/ 2147483647 h 1434"/>
                <a:gd name="T2" fmla="*/ 2147483647 w 3918"/>
                <a:gd name="T3" fmla="*/ 2147483647 h 1434"/>
                <a:gd name="T4" fmla="*/ 2147483647 w 3918"/>
                <a:gd name="T5" fmla="*/ 2147483647 h 1434"/>
                <a:gd name="T6" fmla="*/ 2147483647 w 3918"/>
                <a:gd name="T7" fmla="*/ 2147483647 h 1434"/>
                <a:gd name="T8" fmla="*/ 2147483647 w 3918"/>
                <a:gd name="T9" fmla="*/ 2147483647 h 1434"/>
                <a:gd name="T10" fmla="*/ 2147483647 w 3918"/>
                <a:gd name="T11" fmla="*/ 2147483647 h 1434"/>
                <a:gd name="T12" fmla="*/ 2147483647 w 3918"/>
                <a:gd name="T13" fmla="*/ 2147483647 h 1434"/>
                <a:gd name="T14" fmla="*/ 2147483647 w 3918"/>
                <a:gd name="T15" fmla="*/ 2147483647 h 1434"/>
                <a:gd name="T16" fmla="*/ 2147483647 w 3918"/>
                <a:gd name="T17" fmla="*/ 2147483647 h 1434"/>
                <a:gd name="T18" fmla="*/ 2147483647 w 3918"/>
                <a:gd name="T19" fmla="*/ 2147483647 h 1434"/>
                <a:gd name="T20" fmla="*/ 2147483647 w 3918"/>
                <a:gd name="T21" fmla="*/ 2147483647 h 1434"/>
                <a:gd name="T22" fmla="*/ 2147483647 w 3918"/>
                <a:gd name="T23" fmla="*/ 2147483647 h 1434"/>
                <a:gd name="T24" fmla="*/ 2147483647 w 3918"/>
                <a:gd name="T25" fmla="*/ 2147483647 h 1434"/>
                <a:gd name="T26" fmla="*/ 2147483647 w 3918"/>
                <a:gd name="T27" fmla="*/ 2147483647 h 1434"/>
                <a:gd name="T28" fmla="*/ 2147483647 w 3918"/>
                <a:gd name="T29" fmla="*/ 2147483647 h 1434"/>
                <a:gd name="T30" fmla="*/ 2147483647 w 3918"/>
                <a:gd name="T31" fmla="*/ 2147483647 h 1434"/>
                <a:gd name="T32" fmla="*/ 2147483647 w 3918"/>
                <a:gd name="T33" fmla="*/ 2147483647 h 1434"/>
                <a:gd name="T34" fmla="*/ 2147483647 w 3918"/>
                <a:gd name="T35" fmla="*/ 2147483647 h 1434"/>
                <a:gd name="T36" fmla="*/ 2147483647 w 3918"/>
                <a:gd name="T37" fmla="*/ 2147483647 h 1434"/>
                <a:gd name="T38" fmla="*/ 2147483647 w 3918"/>
                <a:gd name="T39" fmla="*/ 2147483647 h 1434"/>
                <a:gd name="T40" fmla="*/ 2147483647 w 3918"/>
                <a:gd name="T41" fmla="*/ 2147483647 h 1434"/>
                <a:gd name="T42" fmla="*/ 2147483647 w 3918"/>
                <a:gd name="T43" fmla="*/ 2147483647 h 1434"/>
                <a:gd name="T44" fmla="*/ 2147483647 w 3918"/>
                <a:gd name="T45" fmla="*/ 2147483647 h 1434"/>
                <a:gd name="T46" fmla="*/ 2147483647 w 3918"/>
                <a:gd name="T47" fmla="*/ 2147483647 h 1434"/>
                <a:gd name="T48" fmla="*/ 2147483647 w 3918"/>
                <a:gd name="T49" fmla="*/ 2147483647 h 1434"/>
                <a:gd name="T50" fmla="*/ 2147483647 w 3918"/>
                <a:gd name="T51" fmla="*/ 2147483647 h 1434"/>
                <a:gd name="T52" fmla="*/ 2147483647 w 3918"/>
                <a:gd name="T53" fmla="*/ 2147483647 h 1434"/>
                <a:gd name="T54" fmla="*/ 2147483647 w 3918"/>
                <a:gd name="T55" fmla="*/ 2147483647 h 14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918"/>
                <a:gd name="T85" fmla="*/ 0 h 1434"/>
                <a:gd name="T86" fmla="*/ 3918 w 3918"/>
                <a:gd name="T87" fmla="*/ 1434 h 14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918" h="1434">
                  <a:moveTo>
                    <a:pt x="0" y="540"/>
                  </a:moveTo>
                  <a:cubicBezTo>
                    <a:pt x="29" y="572"/>
                    <a:pt x="120" y="672"/>
                    <a:pt x="174" y="733"/>
                  </a:cubicBezTo>
                  <a:cubicBezTo>
                    <a:pt x="228" y="794"/>
                    <a:pt x="278" y="852"/>
                    <a:pt x="326" y="905"/>
                  </a:cubicBezTo>
                  <a:cubicBezTo>
                    <a:pt x="374" y="958"/>
                    <a:pt x="409" y="1001"/>
                    <a:pt x="462" y="1053"/>
                  </a:cubicBezTo>
                  <a:cubicBezTo>
                    <a:pt x="515" y="1105"/>
                    <a:pt x="585" y="1170"/>
                    <a:pt x="648" y="1221"/>
                  </a:cubicBezTo>
                  <a:cubicBezTo>
                    <a:pt x="711" y="1272"/>
                    <a:pt x="785" y="1327"/>
                    <a:pt x="840" y="1359"/>
                  </a:cubicBezTo>
                  <a:cubicBezTo>
                    <a:pt x="895" y="1391"/>
                    <a:pt x="933" y="1401"/>
                    <a:pt x="978" y="1413"/>
                  </a:cubicBezTo>
                  <a:cubicBezTo>
                    <a:pt x="1023" y="1425"/>
                    <a:pt x="1055" y="1434"/>
                    <a:pt x="1110" y="1431"/>
                  </a:cubicBezTo>
                  <a:cubicBezTo>
                    <a:pt x="1165" y="1428"/>
                    <a:pt x="1250" y="1415"/>
                    <a:pt x="1308" y="1395"/>
                  </a:cubicBezTo>
                  <a:cubicBezTo>
                    <a:pt x="1366" y="1375"/>
                    <a:pt x="1402" y="1351"/>
                    <a:pt x="1458" y="1311"/>
                  </a:cubicBezTo>
                  <a:cubicBezTo>
                    <a:pt x="1514" y="1271"/>
                    <a:pt x="1572" y="1224"/>
                    <a:pt x="1644" y="1155"/>
                  </a:cubicBezTo>
                  <a:cubicBezTo>
                    <a:pt x="1716" y="1086"/>
                    <a:pt x="1823" y="966"/>
                    <a:pt x="1890" y="894"/>
                  </a:cubicBezTo>
                  <a:cubicBezTo>
                    <a:pt x="1957" y="822"/>
                    <a:pt x="1997" y="774"/>
                    <a:pt x="2046" y="720"/>
                  </a:cubicBezTo>
                  <a:cubicBezTo>
                    <a:pt x="2095" y="666"/>
                    <a:pt x="2136" y="621"/>
                    <a:pt x="2184" y="567"/>
                  </a:cubicBezTo>
                  <a:cubicBezTo>
                    <a:pt x="2232" y="513"/>
                    <a:pt x="2289" y="447"/>
                    <a:pt x="2334" y="397"/>
                  </a:cubicBezTo>
                  <a:cubicBezTo>
                    <a:pt x="2379" y="347"/>
                    <a:pt x="2414" y="311"/>
                    <a:pt x="2454" y="267"/>
                  </a:cubicBezTo>
                  <a:cubicBezTo>
                    <a:pt x="2494" y="223"/>
                    <a:pt x="2533" y="174"/>
                    <a:pt x="2574" y="135"/>
                  </a:cubicBezTo>
                  <a:cubicBezTo>
                    <a:pt x="2615" y="96"/>
                    <a:pt x="2662" y="55"/>
                    <a:pt x="2700" y="33"/>
                  </a:cubicBezTo>
                  <a:cubicBezTo>
                    <a:pt x="2738" y="11"/>
                    <a:pt x="2766" y="6"/>
                    <a:pt x="2802" y="3"/>
                  </a:cubicBezTo>
                  <a:cubicBezTo>
                    <a:pt x="2838" y="0"/>
                    <a:pt x="2880" y="6"/>
                    <a:pt x="2914" y="13"/>
                  </a:cubicBezTo>
                  <a:cubicBezTo>
                    <a:pt x="2948" y="20"/>
                    <a:pt x="2973" y="32"/>
                    <a:pt x="3006" y="48"/>
                  </a:cubicBezTo>
                  <a:cubicBezTo>
                    <a:pt x="3039" y="64"/>
                    <a:pt x="3067" y="75"/>
                    <a:pt x="3114" y="111"/>
                  </a:cubicBezTo>
                  <a:cubicBezTo>
                    <a:pt x="3161" y="147"/>
                    <a:pt x="3238" y="218"/>
                    <a:pt x="3288" y="265"/>
                  </a:cubicBezTo>
                  <a:cubicBezTo>
                    <a:pt x="3338" y="312"/>
                    <a:pt x="3375" y="350"/>
                    <a:pt x="3414" y="391"/>
                  </a:cubicBezTo>
                  <a:cubicBezTo>
                    <a:pt x="3453" y="432"/>
                    <a:pt x="3485" y="470"/>
                    <a:pt x="3522" y="511"/>
                  </a:cubicBezTo>
                  <a:cubicBezTo>
                    <a:pt x="3559" y="552"/>
                    <a:pt x="3595" y="593"/>
                    <a:pt x="3636" y="636"/>
                  </a:cubicBezTo>
                  <a:cubicBezTo>
                    <a:pt x="3677" y="679"/>
                    <a:pt x="3721" y="721"/>
                    <a:pt x="3768" y="769"/>
                  </a:cubicBezTo>
                  <a:cubicBezTo>
                    <a:pt x="3815" y="817"/>
                    <a:pt x="3893" y="898"/>
                    <a:pt x="3918" y="924"/>
                  </a:cubicBezTo>
                </a:path>
              </a:pathLst>
            </a:custGeom>
            <a:noFill/>
            <a:ln w="28575" cmpd="sng">
              <a:solidFill>
                <a:schemeClr val="tx1">
                  <a:lumMod val="75000"/>
                  <a:lumOff val="25000"/>
                </a:schemeClr>
              </a:solidFill>
              <a:prstDash val="sysDot"/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66537"/>
      </p:ext>
    </p:extLst>
  </p:cSld>
  <p:clrMapOvr>
    <a:masterClrMapping/>
  </p:clrMapOvr>
  <p:transition advTm="322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30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997" x="1287463" y="5280025"/>
          <p14:tracePt t="7000" x="1322388" y="5280025"/>
          <p14:tracePt t="7012" x="1355725" y="5280025"/>
          <p14:tracePt t="7027" x="1433513" y="5280025"/>
          <p14:tracePt t="7043" x="1517650" y="5305425"/>
          <p14:tracePt t="7065" x="1654175" y="5313363"/>
          <p14:tracePt t="7081" x="1714500" y="5313363"/>
          <p14:tracePt t="7097" x="1782763" y="5245100"/>
          <p14:tracePt t="7112" x="1858963" y="5151438"/>
          <p14:tracePt t="7128" x="1936750" y="5041900"/>
          <p14:tracePt t="7144" x="2020888" y="4946650"/>
          <p14:tracePt t="7168" x="2149475" y="4837113"/>
          <p14:tracePt t="7182" x="2192338" y="4794250"/>
          <p14:tracePt t="7198" x="2243138" y="4741863"/>
          <p14:tracePt t="7212" x="2328863" y="4657725"/>
          <p14:tracePt t="7229" x="2405063" y="4589463"/>
          <p14:tracePt t="7243" x="2482850" y="4503738"/>
          <p14:tracePt t="7264" x="2592388" y="4359275"/>
          <p14:tracePt t="7281" x="2635250" y="4298950"/>
          <p14:tracePt t="7296" x="2687638" y="4230688"/>
          <p14:tracePt t="7312" x="2728913" y="4187825"/>
          <p14:tracePt t="7329" x="2755900" y="4170363"/>
          <p14:tracePt t="7344" x="2789238" y="4162425"/>
          <p14:tracePt t="7366" x="2814638" y="4162425"/>
          <p14:tracePt t="7382" x="2849563" y="4154488"/>
          <p14:tracePt t="7398" x="2874963" y="4154488"/>
          <p14:tracePt t="7413" x="2900363" y="4144963"/>
          <p14:tracePt t="7429" x="2933700" y="4137025"/>
          <p14:tracePt t="7443" x="2959100" y="4119563"/>
          <p14:tracePt t="7465" x="3036888" y="4086225"/>
          <p14:tracePt t="7480" x="3087688" y="4060825"/>
          <p14:tracePt t="7496" x="3148013" y="4033838"/>
          <p14:tracePt t="7512" x="3198813" y="4000500"/>
          <p14:tracePt t="7529" x="3249613" y="3967163"/>
          <p14:tracePt t="7544" x="3292475" y="3940175"/>
          <p14:tracePt t="7566" x="3317875" y="3924300"/>
          <p14:tracePt t="7581" x="3343275" y="3914775"/>
          <p14:tracePt t="7596" x="3360738" y="3914775"/>
          <p14:tracePt t="7611" x="3378200" y="3914775"/>
          <p14:tracePt t="7642" x="3411538" y="3914775"/>
          <p14:tracePt t="7647" x="3421063" y="3914775"/>
          <p14:tracePt t="7665" x="3429000" y="3914775"/>
          <p14:tracePt t="7697" x="3454400" y="3914775"/>
          <p14:tracePt t="7713" x="3462338" y="3914775"/>
          <p14:tracePt t="7729" x="3471863" y="3924300"/>
          <p14:tracePt t="7745" x="3479800" y="3932238"/>
          <p14:tracePt t="7766" x="3505200" y="3949700"/>
          <p14:tracePt t="7796" x="3548063" y="3983038"/>
          <p14:tracePt t="7800" x="3557588" y="3992563"/>
          <p14:tracePt t="7827" x="3582988" y="3992563"/>
          <p14:tracePt t="7843" x="3590925" y="3992563"/>
          <p14:tracePt t="7865" x="3608388" y="3992563"/>
          <p14:tracePt t="7897" x="3616325" y="3992563"/>
          <p14:tracePt t="7914" x="3625850" y="3992563"/>
          <p14:tracePt t="7945" x="3641725" y="3992563"/>
          <p14:tracePt t="7966" x="3651250" y="4000500"/>
          <p14:tracePt t="7982" x="3667125" y="4017963"/>
          <p14:tracePt t="7996" x="3676650" y="4033838"/>
          <p14:tracePt t="8012" x="3684588" y="4051300"/>
          <p14:tracePt t="8028" x="3694113" y="4060825"/>
          <p14:tracePt t="9416" x="3694113" y="4051300"/>
          <p14:tracePt t="9431" x="3694113" y="4033838"/>
          <p14:tracePt t="9448" x="3709988" y="4017963"/>
          <p14:tracePt t="9469" x="3727450" y="4000500"/>
          <p14:tracePt t="9484" x="3744913" y="3975100"/>
          <p14:tracePt t="9500" x="3770313" y="3949700"/>
          <p14:tracePt t="9515" x="3787775" y="3924300"/>
          <p14:tracePt t="9531" x="3803650" y="3881438"/>
          <p14:tracePt t="9547" x="3821113" y="3856038"/>
          <p14:tracePt t="9568" x="3838575" y="3821113"/>
          <p14:tracePt t="9584" x="3856038" y="3795713"/>
          <p14:tracePt t="9600" x="3881438" y="3770313"/>
          <p14:tracePt t="9615" x="3932238" y="3727450"/>
          <p14:tracePt t="9631" x="3992563" y="3659188"/>
          <p14:tracePt t="9647" x="4076700" y="3557588"/>
          <p14:tracePt t="9669" x="4170363" y="3429000"/>
          <p14:tracePt t="9684" x="4248150" y="3275013"/>
          <p14:tracePt t="9700" x="4341813" y="3122613"/>
          <p14:tracePt t="9714" x="4410075" y="3036888"/>
          <p14:tracePt t="9731" x="4495800" y="2943225"/>
          <p14:tracePt t="9747" x="4572000" y="2890838"/>
          <p14:tracePt t="9767" x="4622800" y="2865438"/>
          <p14:tracePt t="9782" x="4700588" y="2840038"/>
          <p14:tracePt t="9799" x="4733925" y="2840038"/>
          <p14:tracePt t="9814" x="4768850" y="2832100"/>
          <p14:tracePt t="9830" x="4802188" y="2814638"/>
          <p14:tracePt t="9847" x="4845050" y="2806700"/>
          <p14:tracePt t="9868" x="4895850" y="2781300"/>
          <p14:tracePt t="9873" x="4913313" y="2763838"/>
          <p14:tracePt t="9883" x="4938713" y="2746375"/>
          <p14:tracePt t="9898" x="4989513" y="2695575"/>
          <p14:tracePt t="9914" x="5041900" y="2660650"/>
          <p14:tracePt t="9930" x="5075238" y="2627313"/>
          <p14:tracePt t="9946" x="5126038" y="2601913"/>
          <p14:tracePt t="9967" x="5176838" y="2592388"/>
          <p14:tracePt t="9983" x="5219700" y="2592388"/>
          <p14:tracePt t="9999" x="5272088" y="2592388"/>
          <p14:tracePt t="10015" x="5330825" y="2592388"/>
          <p14:tracePt t="10047" x="5449888" y="2592388"/>
          <p14:tracePt t="10070" x="5502275" y="2592388"/>
          <p14:tracePt t="10100" x="5535613" y="2551113"/>
          <p14:tracePt t="10104" x="5545138" y="2541588"/>
          <p14:tracePt t="10116" x="5553075" y="2524125"/>
          <p14:tracePt t="10131" x="5561013" y="2508250"/>
          <p14:tracePt t="10171" x="5570538" y="2498725"/>
          <p14:tracePt t="10300" x="5570538" y="2482850"/>
          <p14:tracePt t="10369" x="5570538" y="2508250"/>
          <p14:tracePt t="10384" x="5570538" y="2551113"/>
          <p14:tracePt t="10401" x="5535613" y="2601913"/>
          <p14:tracePt t="10416" x="5484813" y="2652713"/>
          <p14:tracePt t="10448" x="5330825" y="2789238"/>
          <p14:tracePt t="10470" x="5245100" y="2874963"/>
          <p14:tracePt t="10501" x="5075238" y="3113088"/>
          <p14:tracePt t="10505" x="5032375" y="3181350"/>
          <p14:tracePt t="10516" x="4989513" y="3259138"/>
          <p14:tracePt t="10531" x="4895850" y="3395663"/>
          <p14:tracePt t="10548" x="4794250" y="3522663"/>
          <p14:tracePt t="10570" x="4640263" y="3667125"/>
          <p14:tracePt t="10586" x="4529138" y="3762375"/>
          <p14:tracePt t="10600" x="4435475" y="3871913"/>
          <p14:tracePt t="10616" x="4341813" y="3983038"/>
          <p14:tracePt t="10633" x="4238625" y="4137025"/>
          <p14:tracePt t="10650" x="4137025" y="4291013"/>
          <p14:tracePt t="10670" x="4033838" y="4435475"/>
          <p14:tracePt t="10686" x="3932238" y="4589463"/>
          <p14:tracePt t="10702" x="3838575" y="4700588"/>
          <p14:tracePt t="10716" x="3752850" y="4794250"/>
          <p14:tracePt t="10731" x="3694113" y="4837113"/>
          <p14:tracePt t="10747" x="3608388" y="4895850"/>
          <p14:tracePt t="10770" x="3530600" y="4981575"/>
          <p14:tracePt t="10784" x="3462338" y="5067300"/>
          <p14:tracePt t="10802" x="3378200" y="5203825"/>
          <p14:tracePt t="10817" x="3292475" y="5340350"/>
          <p14:tracePt t="10833" x="3181350" y="5492750"/>
          <p14:tracePt t="10849" x="3070225" y="5613400"/>
          <p14:tracePt t="10872" x="2976563" y="5732463"/>
          <p14:tracePt t="10875" x="2951163" y="5757863"/>
          <p14:tracePt t="10885" x="2882900" y="5826125"/>
          <p14:tracePt t="10900" x="2806700" y="5894388"/>
          <p14:tracePt t="10916" x="2755900" y="5919788"/>
          <p14:tracePt t="10931" x="2695575" y="5970588"/>
          <p14:tracePt t="10947" x="2652713" y="6005513"/>
          <p14:tracePt t="10969" x="2576513" y="6048375"/>
          <p14:tracePt t="10984" x="2516188" y="6073775"/>
          <p14:tracePt t="11000" x="2430463" y="6089650"/>
          <p14:tracePt t="11016" x="2379663" y="6089650"/>
          <p14:tracePt t="11032" x="2311400" y="6089650"/>
          <p14:tracePt t="11048" x="2278063" y="6089650"/>
          <p14:tracePt t="11071" x="2235200" y="6038850"/>
          <p14:tracePt t="11085" x="2209800" y="5995988"/>
          <p14:tracePt t="11100" x="2166938" y="5937250"/>
          <p14:tracePt t="11116" x="2141538" y="5884863"/>
          <p14:tracePt t="11131" x="2106613" y="5851525"/>
          <p14:tracePt t="11169" x="1979613" y="5791200"/>
          <p14:tracePt t="11202" x="1901825" y="5791200"/>
          <p14:tracePt t="11218" x="1884363" y="5791200"/>
          <p14:tracePt t="11234" x="1868488" y="5791200"/>
          <p14:tracePt t="18827" x="1927225" y="5783263"/>
          <p14:tracePt t="18832" x="1952625" y="5775325"/>
          <p14:tracePt t="18859" x="2063750" y="5732463"/>
          <p14:tracePt t="18864" x="2116138" y="5715000"/>
          <p14:tracePt t="18881" x="2217738" y="5672138"/>
          <p14:tracePt t="18913" x="2387600" y="5586413"/>
          <p14:tracePt t="18929" x="2455863" y="5553075"/>
          <p14:tracePt t="18945" x="2551113" y="5510213"/>
          <p14:tracePt t="18961" x="2660650" y="5459413"/>
          <p14:tracePt t="18981" x="2806700" y="5399088"/>
          <p14:tracePt t="18984" x="2882900" y="5365750"/>
          <p14:tracePt t="18996" x="2968625" y="5313363"/>
          <p14:tracePt t="19012" x="3130550" y="5219700"/>
          <p14:tracePt t="19029" x="3275013" y="5135563"/>
          <p14:tracePt t="19043" x="3395663" y="5041900"/>
          <p14:tracePt t="19060" x="3497263" y="4973638"/>
          <p14:tracePt t="19083" x="3616325" y="4913313"/>
          <p14:tracePt t="19098" x="3709988" y="4878388"/>
          <p14:tracePt t="19114" x="3770313" y="4852988"/>
          <p14:tracePt t="19131" x="3863975" y="4810125"/>
          <p14:tracePt t="19146" x="3940175" y="4768850"/>
          <p14:tracePt t="19162" x="4017963" y="4691063"/>
          <p14:tracePt t="19183" x="4086225" y="4622800"/>
          <p14:tracePt t="19199" x="4162425" y="4546600"/>
          <p14:tracePt t="19213" x="4256088" y="4486275"/>
          <p14:tracePt t="19230" x="4359275" y="4443413"/>
          <p14:tracePt t="19244" x="4478338" y="4427538"/>
          <p14:tracePt t="19260" x="4572000" y="4418013"/>
          <p14:tracePt t="19282" x="4751388" y="4418013"/>
          <p14:tracePt t="19299" x="4802188" y="4410075"/>
          <p14:tracePt t="19314" x="4887913" y="4375150"/>
          <p14:tracePt t="19330" x="4913313" y="4349750"/>
          <p14:tracePt t="19346" x="4956175" y="4281488"/>
          <p14:tracePt t="19362" x="4989513" y="4197350"/>
          <p14:tracePt t="19382" x="5006975" y="4144963"/>
          <p14:tracePt t="19399" x="5024438" y="4111625"/>
          <p14:tracePt t="19414" x="5032375" y="4076700"/>
          <p14:tracePt t="19430" x="5041900" y="4060825"/>
          <p14:tracePt t="19444" x="5057775" y="4043363"/>
          <p14:tracePt t="19461" x="5075238" y="4017963"/>
          <p14:tracePt t="19483" x="5075238" y="3967163"/>
          <p14:tracePt t="19499" x="5075238" y="3914775"/>
          <p14:tracePt t="19514" x="5075238" y="3863975"/>
          <p14:tracePt t="19530" x="5075238" y="3830638"/>
          <p14:tracePt t="19546" x="5075238" y="3803650"/>
          <p14:tracePt t="19581" x="5075238" y="3762375"/>
          <p14:tracePt t="19586" x="5075238" y="3752850"/>
          <p14:tracePt t="19613" x="5075238" y="3727450"/>
          <p14:tracePt t="19630" x="5075238" y="3709988"/>
          <p14:tracePt t="19659" x="5075238" y="3684588"/>
          <p14:tracePt t="19683" x="5057775" y="3641725"/>
          <p14:tracePt t="19699" x="5032375" y="3616325"/>
          <p14:tracePt t="19715" x="4999038" y="3573463"/>
          <p14:tracePt t="19732" x="4981575" y="3540125"/>
          <p14:tracePt t="19761" x="4973638" y="3530600"/>
          <p14:tracePt t="19783" x="4964113" y="3530600"/>
          <p14:tracePt t="19813" x="4964113" y="3522663"/>
          <p14:tracePt t="19846" x="4956175" y="3514725"/>
          <p14:tracePt t="19861" x="4938713" y="3505200"/>
          <p14:tracePt t="19884" x="4930775" y="3497263"/>
          <p14:tracePt t="19933" x="4921250" y="3497263"/>
          <p14:tracePt t="19984" x="4905375" y="3497263"/>
          <p14:tracePt t="20014" x="4895850" y="3497263"/>
          <p14:tracePt t="20030" x="4887913" y="3497263"/>
          <p14:tracePt t="20046" x="4878388" y="3497263"/>
          <p14:tracePt t="20059" x="4870450" y="3497263"/>
          <p14:tracePt t="20099" x="4862513" y="3497263"/>
          <p14:tracePt t="20130" x="4852988" y="3497263"/>
          <p14:tracePt t="20333" x="4845050" y="3497263"/>
          <p14:tracePt t="20362" x="4837113" y="3497263"/>
          <p14:tracePt t="20383" x="4819650" y="3497263"/>
          <p14:tracePt t="20398" x="4794250" y="3497263"/>
          <p14:tracePt t="21161" x="4776788" y="3548063"/>
          <p14:tracePt t="21185" x="4708525" y="3641725"/>
          <p14:tracePt t="21215" x="4648200" y="3744913"/>
          <p14:tracePt t="21219" x="4605338" y="3787775"/>
          <p14:tracePt t="21233" x="4579938" y="3846513"/>
          <p14:tracePt t="21248" x="4538663" y="3940175"/>
          <p14:tracePt t="21263" x="4511675" y="3992563"/>
          <p14:tracePt t="21284" x="4427538" y="4144963"/>
          <p14:tracePt t="21299" x="4333875" y="4248150"/>
          <p14:tracePt t="21314" x="4197350" y="4402138"/>
          <p14:tracePt t="21331" x="4043363" y="4529138"/>
          <p14:tracePt t="21346" x="3871913" y="4648200"/>
          <p14:tracePt t="21361" x="3719513" y="4741863"/>
          <p14:tracePt t="21384" x="3436938" y="4870450"/>
          <p14:tracePt t="21402" x="3267075" y="4938713"/>
          <p14:tracePt t="21417" x="3079750" y="4981575"/>
          <p14:tracePt t="21432" x="2986088" y="4989513"/>
          <p14:tracePt t="21448" x="2713038" y="5041900"/>
          <p14:tracePt t="21464" x="2619375" y="5049838"/>
          <p14:tracePt t="21486" x="2252663" y="5143500"/>
          <p14:tracePt t="21500" x="2098675" y="5229225"/>
          <p14:tracePt t="21515" x="1901825" y="5373688"/>
          <p14:tracePt t="21530" x="1765300" y="5492750"/>
          <p14:tracePt t="21547" x="1646238" y="5603875"/>
          <p14:tracePt t="21563" x="1585913" y="5654675"/>
          <p14:tracePt t="21587" x="1517650" y="5715000"/>
          <p14:tracePt t="21601" x="1492250" y="5740400"/>
          <p14:tracePt t="21617" x="1476375" y="5757863"/>
          <p14:tracePt t="21633" x="1449388" y="5765800"/>
          <p14:tracePt t="21648" x="1433513" y="5775325"/>
          <p14:tracePt t="21664" x="1339850" y="5783263"/>
          <p14:tracePt t="21684" x="1262063" y="5783263"/>
          <p14:tracePt t="21700" x="1193800" y="5783263"/>
          <p14:tracePt t="21715" x="1135063" y="5783263"/>
          <p14:tracePt t="21731" x="1082675" y="5765800"/>
          <p14:tracePt t="21746" x="1041400" y="5748338"/>
          <p14:tracePt t="21762" x="1006475" y="5722938"/>
          <p14:tracePt t="21785" x="973138" y="5689600"/>
          <p14:tracePt t="21801" x="963613" y="5681663"/>
          <p14:tracePt t="21816" x="963613" y="5672138"/>
          <p14:tracePt t="21833" x="963613" y="5664200"/>
          <p14:tracePt t="21883" x="963613" y="5654675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Summary of Divergence Aloft</a:t>
            </a:r>
            <a:endParaRPr lang="en-US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3886200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pitchFamily="-1" charset="-128"/>
                <a:cs typeface="Calibri"/>
              </a:rPr>
              <a:t>Divergence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pitchFamily="-1" charset="-128"/>
                <a:cs typeface="Calibri"/>
              </a:rPr>
              <a:t>is largest…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ＭＳ Ｐゴシック" pitchFamily="-1" charset="-128"/>
              <a:cs typeface="Calibri"/>
            </a:endParaRPr>
          </a:p>
          <a:p>
            <a:pPr>
              <a:lnSpc>
                <a:spcPct val="90000"/>
              </a:lnSpc>
              <a:buClr>
                <a:srgbClr val="FF0000"/>
              </a:buClr>
              <a:buFont typeface="Wingdings 2" pitchFamily="-1" charset="2"/>
              <a:buChar char="E"/>
              <a:defRPr/>
            </a:pPr>
            <a:r>
              <a:rPr lang="en-US" dirty="0">
                <a:latin typeface="Calibri"/>
                <a:ea typeface="ＭＳ Ｐゴシック" pitchFamily="-1" charset="-128"/>
                <a:cs typeface="Calibri"/>
              </a:rPr>
              <a:t>Where </a:t>
            </a:r>
            <a:r>
              <a:rPr lang="en-US" dirty="0" smtClean="0">
                <a:latin typeface="Calibri"/>
                <a:ea typeface="ＭＳ Ｐゴシック" pitchFamily="-1" charset="-128"/>
                <a:cs typeface="Calibri"/>
              </a:rPr>
              <a:t>wind speeds </a:t>
            </a:r>
            <a:r>
              <a:rPr lang="en-US" dirty="0">
                <a:latin typeface="Calibri"/>
                <a:ea typeface="ＭＳ Ｐゴシック" pitchFamily="-1" charset="-128"/>
                <a:cs typeface="Calibri"/>
              </a:rPr>
              <a:t>are fast (jet stream)</a:t>
            </a:r>
          </a:p>
          <a:p>
            <a:pPr>
              <a:lnSpc>
                <a:spcPct val="90000"/>
              </a:lnSpc>
              <a:buClr>
                <a:srgbClr val="FF0000"/>
              </a:buClr>
              <a:buFont typeface="Wingdings 2" pitchFamily="-1" charset="2"/>
              <a:buChar char="E"/>
              <a:defRPr/>
            </a:pPr>
            <a:r>
              <a:rPr lang="en-US" dirty="0" smtClean="0">
                <a:latin typeface="Calibri"/>
                <a:ea typeface="ＭＳ Ｐゴシック" pitchFamily="-1" charset="-128"/>
                <a:cs typeface="Calibri"/>
              </a:rPr>
              <a:t>Downwind </a:t>
            </a:r>
            <a:r>
              <a:rPr lang="en-US" dirty="0">
                <a:latin typeface="Calibri"/>
                <a:ea typeface="ＭＳ Ｐゴシック" pitchFamily="-1" charset="-128"/>
                <a:cs typeface="Calibri"/>
              </a:rPr>
              <a:t>of </a:t>
            </a:r>
            <a:r>
              <a:rPr lang="en-US" dirty="0" smtClean="0">
                <a:latin typeface="Calibri"/>
                <a:ea typeface="ＭＳ Ｐゴシック" pitchFamily="-1" charset="-128"/>
                <a:cs typeface="Calibri"/>
              </a:rPr>
              <a:t>   deep </a:t>
            </a:r>
            <a:r>
              <a:rPr lang="en-US" dirty="0">
                <a:latin typeface="Calibri"/>
                <a:ea typeface="ＭＳ Ｐゴシック" pitchFamily="-1" charset="-128"/>
                <a:cs typeface="Calibri"/>
              </a:rPr>
              <a:t>troughs</a:t>
            </a:r>
          </a:p>
          <a:p>
            <a:pPr>
              <a:lnSpc>
                <a:spcPct val="90000"/>
              </a:lnSpc>
              <a:buClr>
                <a:srgbClr val="FF0000"/>
              </a:buClr>
              <a:buFont typeface="Wingdings 2" pitchFamily="-1" charset="2"/>
              <a:buChar char="E"/>
              <a:defRPr/>
            </a:pPr>
            <a:r>
              <a:rPr lang="en-US" dirty="0">
                <a:latin typeface="Calibri"/>
                <a:ea typeface="ＭＳ Ｐゴシック" pitchFamily="-1" charset="-128"/>
                <a:cs typeface="Calibri"/>
              </a:rPr>
              <a:t>Downwind of shortwave </a:t>
            </a:r>
            <a:r>
              <a:rPr lang="en-US" dirty="0" smtClean="0">
                <a:latin typeface="Calibri"/>
                <a:ea typeface="ＭＳ Ｐゴシック" pitchFamily="-1" charset="-128"/>
                <a:cs typeface="Calibri"/>
              </a:rPr>
              <a:t>troughs</a:t>
            </a:r>
            <a:endParaRPr lang="en-US" sz="2800" dirty="0">
              <a:latin typeface="Calibri"/>
              <a:ea typeface="ＭＳ Ｐゴシック" pitchFamily="-1" charset="-128"/>
              <a:cs typeface="Calibri"/>
            </a:endParaRPr>
          </a:p>
        </p:txBody>
      </p:sp>
      <p:pic>
        <p:nvPicPr>
          <p:cNvPr id="40964" name="Picture 4" descr="12-p320b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76800" y="1981200"/>
            <a:ext cx="3886200" cy="233172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4037" name="Text Box 6"/>
          <p:cNvSpPr txBox="1">
            <a:spLocks noChangeArrowheads="1"/>
          </p:cNvSpPr>
          <p:nvPr/>
        </p:nvSpPr>
        <p:spPr bwMode="auto">
          <a:xfrm>
            <a:off x="4800600" y="4648200"/>
            <a:ext cx="3962400" cy="156966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Divergence in the upper troposphere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is what removes mass from an air column so pressure falls at the surface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40966" name="Oval 7"/>
          <p:cNvSpPr>
            <a:spLocks noChangeArrowheads="1"/>
          </p:cNvSpPr>
          <p:nvPr/>
        </p:nvSpPr>
        <p:spPr bwMode="auto">
          <a:xfrm>
            <a:off x="7378700" y="2819400"/>
            <a:ext cx="762000" cy="762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4039" name="Text Box 8"/>
          <p:cNvSpPr txBox="1">
            <a:spLocks noChangeArrowheads="1"/>
          </p:cNvSpPr>
          <p:nvPr/>
        </p:nvSpPr>
        <p:spPr bwMode="auto">
          <a:xfrm>
            <a:off x="7315200" y="3581400"/>
            <a:ext cx="1447800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-1" charset="0"/>
              </a:rPr>
              <a:t>Favored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-1" charset="0"/>
              </a:rPr>
              <a:t>Region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-1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4800" y="4343400"/>
            <a:ext cx="21512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Ahrens &amp; Hanson, </a:t>
            </a:r>
            <a:r>
              <a:rPr lang="en-US" sz="1200" b="1" i="1" dirty="0" smtClean="0"/>
              <a:t>Met. Today</a:t>
            </a:r>
            <a:endParaRPr lang="en-US" sz="1200" b="1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15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1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6629400" cy="1143000"/>
          </a:xfrm>
        </p:spPr>
        <p:txBody>
          <a:bodyPr/>
          <a:lstStyle/>
          <a:p>
            <a:r>
              <a:rPr lang="en-US" sz="4000" b="1" dirty="0">
                <a:ea typeface="ＭＳ Ｐゴシック" pitchFamily="-65" charset="-128"/>
                <a:cs typeface="ＭＳ Ｐゴシック" pitchFamily="-65" charset="-128"/>
              </a:rPr>
              <a:t>Vertical </a:t>
            </a:r>
            <a:r>
              <a:rPr lang="en-US" sz="4000" b="1" dirty="0" smtClean="0">
                <a:ea typeface="ＭＳ Ｐゴシック" pitchFamily="-65" charset="-128"/>
                <a:cs typeface="ＭＳ Ｐゴシック" pitchFamily="-65" charset="-128"/>
              </a:rPr>
              <a:t>Structure that Deepens a Surface Cyclone</a:t>
            </a:r>
            <a:endParaRPr lang="en-US" sz="3600" b="1" dirty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49155" name="Picture 5" descr="0828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063" y="1981200"/>
            <a:ext cx="4833937" cy="3810000"/>
          </a:xfrm>
        </p:spPr>
      </p:pic>
      <p:sp>
        <p:nvSpPr>
          <p:cNvPr id="89097" name="Rectangle 9"/>
          <p:cNvSpPr>
            <a:spLocks noChangeArrowheads="1"/>
          </p:cNvSpPr>
          <p:nvPr/>
        </p:nvSpPr>
        <p:spPr bwMode="auto">
          <a:xfrm>
            <a:off x="5029200" y="1905000"/>
            <a:ext cx="3886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en-US" b="1" dirty="0" smtClean="0">
                <a:latin typeface="Calibri"/>
                <a:cs typeface="Calibri"/>
              </a:rPr>
              <a:t>Cyclone deepens only if divergence aloft exceeds convergence into low</a:t>
            </a:r>
          </a:p>
          <a:p>
            <a:pPr marL="342900" indent="-342900">
              <a:spcBef>
                <a:spcPct val="20000"/>
              </a:spcBef>
            </a:pPr>
            <a:r>
              <a:rPr lang="en-US" b="1" dirty="0" smtClean="0">
                <a:latin typeface="Calibri"/>
                <a:cs typeface="Calibri"/>
              </a:rPr>
              <a:t>A trough that tilts westward with height places the upper-level divergence </a:t>
            </a:r>
            <a:r>
              <a:rPr lang="en-US" b="1" dirty="0">
                <a:latin typeface="Calibri"/>
                <a:cs typeface="Calibri"/>
              </a:rPr>
              <a:t>over the surface low 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endParaRPr lang="en-US" dirty="0" smtClean="0">
              <a:latin typeface="Calibri"/>
              <a:cs typeface="Calibri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b="1" dirty="0" smtClean="0">
                <a:solidFill>
                  <a:srgbClr val="C90000"/>
                </a:solidFill>
                <a:latin typeface="Calibri"/>
                <a:cs typeface="Calibri"/>
              </a:rPr>
              <a:t>Results in low deepening</a:t>
            </a:r>
          </a:p>
          <a:p>
            <a:pPr marL="342900" indent="-342900">
              <a:spcBef>
                <a:spcPct val="20000"/>
              </a:spcBef>
            </a:pPr>
            <a:r>
              <a:rPr lang="en-US" b="1" dirty="0" smtClean="0">
                <a:solidFill>
                  <a:srgbClr val="0000FF"/>
                </a:solidFill>
                <a:latin typeface="Calibri"/>
                <a:cs typeface="Calibri"/>
              </a:rPr>
              <a:t>Trough must tilt westward to deepen the low. Only this vertical alignment works!</a:t>
            </a:r>
            <a:endParaRPr lang="en-US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33600" y="2743200"/>
            <a:ext cx="927100" cy="1968500"/>
            <a:chOff x="2133600" y="2743200"/>
            <a:chExt cx="927100" cy="1968500"/>
          </a:xfrm>
        </p:grpSpPr>
        <p:sp>
          <p:nvSpPr>
            <p:cNvPr id="49157" name="Line 11"/>
            <p:cNvSpPr>
              <a:spLocks noChangeShapeType="1"/>
            </p:cNvSpPr>
            <p:nvPr/>
          </p:nvSpPr>
          <p:spPr bwMode="auto">
            <a:xfrm flipH="1" flipV="1">
              <a:off x="2667000" y="2743200"/>
              <a:ext cx="393700" cy="19685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lg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58" name="Text Box 12"/>
            <p:cNvSpPr txBox="1">
              <a:spLocks noChangeArrowheads="1"/>
            </p:cNvSpPr>
            <p:nvPr/>
          </p:nvSpPr>
          <p:spPr bwMode="auto">
            <a:xfrm>
              <a:off x="2133600" y="3714690"/>
              <a:ext cx="762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C90000"/>
                  </a:solidFill>
                </a:rPr>
                <a:t>TILT</a:t>
              </a:r>
              <a:endParaRPr lang="en-US" sz="2000" dirty="0">
                <a:solidFill>
                  <a:srgbClr val="C90000"/>
                </a:solidFill>
              </a:endParaRPr>
            </a:p>
          </p:txBody>
        </p:sp>
      </p:grpSp>
      <p:sp>
        <p:nvSpPr>
          <p:cNvPr id="49159" name="Text Box 13"/>
          <p:cNvSpPr txBox="1">
            <a:spLocks noChangeArrowheads="1"/>
          </p:cNvSpPr>
          <p:nvPr/>
        </p:nvSpPr>
        <p:spPr bwMode="auto">
          <a:xfrm>
            <a:off x="990600" y="5867400"/>
            <a:ext cx="2286000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/>
              <a:t>Ahrens &amp; Hanson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624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9097" grpId="0" build="p"/>
    </p:bldLst>
  </p:timing>
  <p:extLst>
    <p:ext uri="{3A86A75C-4F4B-4683-9AE1-C65F6400EC91}">
      <p14:laserTraceLst xmlns:p14="http://schemas.microsoft.com/office/powerpoint/2010/main">
        <p14:tracePtLst>
          <p14:tracePt t="8036" x="963613" y="5638800"/>
          <p14:tracePt t="8044" x="973138" y="5621338"/>
          <p14:tracePt t="8068" x="1031875" y="5578475"/>
          <p14:tracePt t="8093" x="1092200" y="5553075"/>
          <p14:tracePt t="8122" x="1143000" y="5553075"/>
          <p14:tracePt t="8125" x="1160463" y="5553075"/>
          <p14:tracePt t="8140" x="1176338" y="5553075"/>
          <p14:tracePt t="8154" x="1203325" y="5553075"/>
          <p14:tracePt t="8170" x="1244600" y="5553075"/>
          <p14:tracePt t="8192" x="1312863" y="5553075"/>
          <p14:tracePt t="8207" x="1355725" y="5553075"/>
          <p14:tracePt t="8223" x="1433513" y="5502275"/>
          <p14:tracePt t="8238" x="1476375" y="5467350"/>
          <p14:tracePt t="8252" x="1517650" y="5434013"/>
          <p14:tracePt t="8268" x="1560513" y="5399088"/>
          <p14:tracePt t="8293" x="1603375" y="5356225"/>
          <p14:tracePt t="8308" x="1620838" y="5340350"/>
          <p14:tracePt t="8325" x="1681163" y="5280025"/>
          <p14:tracePt t="8340" x="1689100" y="5272088"/>
          <p14:tracePt t="8354" x="1731963" y="5237163"/>
          <p14:tracePt t="8370" x="1747838" y="5211763"/>
          <p14:tracePt t="8391" x="1790700" y="5194300"/>
          <p14:tracePt t="8407" x="1825625" y="5186363"/>
          <p14:tracePt t="8422" x="1884363" y="5176838"/>
          <p14:tracePt t="8439" x="1952625" y="5151438"/>
          <p14:tracePt t="8453" x="2030413" y="5118100"/>
          <p14:tracePt t="8468" x="2116138" y="5067300"/>
          <p14:tracePt t="8493" x="2235200" y="4981575"/>
          <p14:tracePt t="8509" x="2319338" y="4921250"/>
          <p14:tracePt t="8523" x="2354263" y="4887913"/>
          <p14:tracePt t="8540" x="2414588" y="4845050"/>
          <p14:tracePt t="8554" x="2465388" y="4810125"/>
          <p14:tracePt t="8570" x="2533650" y="4784725"/>
          <p14:tracePt t="8592" x="2619375" y="4759325"/>
          <p14:tracePt t="8608" x="2660650" y="4751388"/>
          <p14:tracePt t="8623" x="2670175" y="4751388"/>
          <p14:tracePt t="8973" x="2678113" y="4751388"/>
          <p14:tracePt t="8981" x="2703513" y="4751388"/>
          <p14:tracePt t="8992" x="2746375" y="4751388"/>
          <p14:tracePt t="9008" x="2832100" y="4751388"/>
          <p14:tracePt t="9024" x="2933700" y="4751388"/>
          <p14:tracePt t="9040" x="3001963" y="4741863"/>
          <p14:tracePt t="9054" x="3079750" y="4725988"/>
          <p14:tracePt t="9070" x="3130550" y="4716463"/>
          <p14:tracePt t="9094" x="3198813" y="4716463"/>
          <p14:tracePt t="9110" x="3232150" y="4716463"/>
          <p14:tracePt t="9125" x="3259138" y="4716463"/>
          <p14:tracePt t="9141" x="3300413" y="4716463"/>
          <p14:tracePt t="9155" x="3335338" y="4733925"/>
          <p14:tracePt t="9171" x="3378200" y="4751388"/>
          <p14:tracePt t="9193" x="3421063" y="4768850"/>
          <p14:tracePt t="9208" x="3429000" y="4768850"/>
          <p14:tracePt t="9224" x="3436938" y="4776788"/>
          <p14:tracePt t="9239" x="3454400" y="4794250"/>
          <p14:tracePt t="9254" x="3479800" y="4827588"/>
          <p14:tracePt t="9271" x="3514725" y="4862513"/>
          <p14:tracePt t="9293" x="3540125" y="4887913"/>
          <p14:tracePt t="9311" x="3565525" y="4921250"/>
          <p14:tracePt t="9340" x="3582988" y="4938713"/>
          <p14:tracePt t="9343" x="3582988" y="4946650"/>
          <p14:tracePt t="9375" x="3582988" y="4956175"/>
          <p14:tracePt t="9390" x="3582988" y="4964113"/>
          <p14:tracePt t="9398" x="3573463" y="4964113"/>
          <p14:tracePt t="9423" x="3557588" y="4999038"/>
          <p14:tracePt t="9439" x="3557588" y="5024438"/>
          <p14:tracePt t="9455" x="3557588" y="5049838"/>
          <p14:tracePt t="9471" x="3557588" y="5057775"/>
          <p14:tracePt t="9492" x="3557588" y="5067300"/>
          <p14:tracePt t="9526" x="3548063" y="5067300"/>
          <p14:tracePt t="9543" x="3530600" y="5075238"/>
          <p14:tracePt t="9572" x="3522663" y="5083175"/>
          <p14:tracePt t="9582" x="3514725" y="5092700"/>
          <p14:tracePt t="9597" x="3505200" y="5092700"/>
          <p14:tracePt t="9623" x="3497263" y="5092700"/>
          <p14:tracePt t="9638" x="3489325" y="5092700"/>
          <p14:tracePt t="9662" x="3479800" y="5092700"/>
          <p14:tracePt t="9686" x="3471863" y="5092700"/>
          <p14:tracePt t="9695" x="3462338" y="5092700"/>
          <p14:tracePt t="9702" x="3454400" y="5092700"/>
          <p14:tracePt t="9718" x="3436938" y="5092700"/>
          <p14:tracePt t="9734" x="3429000" y="5092700"/>
          <p14:tracePt t="9750" x="3421063" y="5092700"/>
          <p14:tracePt t="9766" x="3421063" y="5100638"/>
          <p14:tracePt t="9782" x="3411538" y="5100638"/>
          <p14:tracePt t="9798" x="3411538" y="5110163"/>
          <p14:tracePt t="9855" x="3403600" y="5110163"/>
          <p14:tracePt t="9872" x="3395663" y="5110163"/>
          <p14:tracePt t="9886" x="3386138" y="5110163"/>
          <p14:tracePt t="9901" x="3386138" y="5100638"/>
          <p14:tracePt t="9912" x="3378200" y="5100638"/>
          <p14:tracePt t="9925" x="3378200" y="5092700"/>
          <p14:tracePt t="9941" x="3368675" y="5075238"/>
          <p14:tracePt t="9956" x="3352800" y="5057775"/>
          <p14:tracePt t="9971" x="3327400" y="5049838"/>
          <p14:tracePt t="9993" x="3309938" y="5032375"/>
          <p14:tracePt t="10009" x="3300413" y="5032375"/>
          <p14:tracePt t="10024" x="3284538" y="5024438"/>
          <p14:tracePt t="10095" x="3284538" y="5014913"/>
          <p14:tracePt t="10102" x="3275013" y="5014913"/>
          <p14:tracePt t="10119" x="3275013" y="5006975"/>
          <p14:tracePt t="10144" x="3267075" y="4999038"/>
          <p14:tracePt t="11702" x="3259138" y="4989513"/>
          <p14:tracePt t="11709" x="3249613" y="4981575"/>
          <p14:tracePt t="11716" x="3241675" y="4973638"/>
          <p14:tracePt t="11726" x="3232150" y="4964113"/>
          <p14:tracePt t="11744" x="3224213" y="4956175"/>
          <p14:tracePt t="11760" x="3224213" y="4946650"/>
          <p14:tracePt t="11837" x="3224213" y="4938713"/>
          <p14:tracePt t="11845" x="3224213" y="4930775"/>
          <p14:tracePt t="11862" x="3224213" y="4921250"/>
          <p14:tracePt t="11896" x="3216275" y="4887913"/>
          <p14:tracePt t="11927" x="3206750" y="4870450"/>
          <p14:tracePt t="11943" x="3206750" y="4862513"/>
          <p14:tracePt t="12110" x="3216275" y="4862513"/>
          <p14:tracePt t="12125" x="3224213" y="4862513"/>
          <p14:tracePt t="12133" x="3232150" y="4862513"/>
          <p14:tracePt t="12142" x="3232150" y="4870450"/>
          <p14:tracePt t="12159" x="3241675" y="4887913"/>
          <p14:tracePt t="12176" x="3241675" y="4905375"/>
          <p14:tracePt t="12197" x="3241675" y="4913313"/>
          <p14:tracePt t="12367" x="3241675" y="4921250"/>
          <p14:tracePt t="12430" x="3241675" y="4930775"/>
          <p14:tracePt t="12446" x="3232150" y="4930775"/>
          <p14:tracePt t="13225" x="3224213" y="4930775"/>
          <p14:tracePt t="13520" x="3216275" y="4930775"/>
          <p14:tracePt t="13568" x="3206750" y="4930775"/>
          <p14:tracePt t="15776" x="3198813" y="4930775"/>
          <p14:tracePt t="15783" x="3190875" y="4930775"/>
          <p14:tracePt t="15799" x="3181350" y="4921250"/>
          <p14:tracePt t="15831" x="3181350" y="4905375"/>
          <p14:tracePt t="15834" x="3181350" y="4895850"/>
          <p14:tracePt t="15878" x="3173413" y="4862513"/>
          <p14:tracePt t="15899" x="3163888" y="4852988"/>
          <p14:tracePt t="15915" x="3163888" y="4845050"/>
          <p14:tracePt t="15930" x="3155950" y="4837113"/>
          <p14:tracePt t="15946" x="3155950" y="4819650"/>
          <p14:tracePt t="15977" x="3148013" y="4794250"/>
          <p14:tracePt t="16001" x="3138488" y="4776788"/>
          <p14:tracePt t="16030" x="3130550" y="4759325"/>
          <p14:tracePt t="16047" x="3122613" y="4751388"/>
          <p14:tracePt t="16062" x="3122613" y="4741863"/>
          <p14:tracePt t="16079" x="3113088" y="4725988"/>
          <p14:tracePt t="16101" x="3095625" y="4691063"/>
          <p14:tracePt t="16104" x="3095625" y="4683125"/>
          <p14:tracePt t="16114" x="3087688" y="4673600"/>
          <p14:tracePt t="16131" x="3079750" y="4648200"/>
          <p14:tracePt t="16146" x="3079750" y="4632325"/>
          <p14:tracePt t="16161" x="3062288" y="4614863"/>
          <p14:tracePt t="16200" x="3054350" y="4605338"/>
          <p14:tracePt t="16216" x="3054350" y="4597400"/>
          <p14:tracePt t="16233" x="3054350" y="4589463"/>
          <p14:tracePt t="16248" x="3044825" y="4572000"/>
          <p14:tracePt t="16277" x="3036888" y="4564063"/>
          <p14:tracePt t="16300" x="3036888" y="4546600"/>
          <p14:tracePt t="16331" x="3036888" y="4538663"/>
          <p14:tracePt t="16364" x="3036888" y="4529138"/>
          <p14:tracePt t="16403" x="3036888" y="4521200"/>
          <p14:tracePt t="16418" x="3027363" y="4511675"/>
          <p14:tracePt t="16443" x="3027363" y="4503738"/>
          <p14:tracePt t="16450" x="3019425" y="4503738"/>
          <p14:tracePt t="16465" x="3019425" y="4486275"/>
          <p14:tracePt t="16481" x="3011488" y="4478338"/>
          <p14:tracePt t="16500" x="3001963" y="4470400"/>
          <p14:tracePt t="16515" x="3001963" y="4452938"/>
          <p14:tracePt t="16532" x="3001963" y="4443413"/>
          <p14:tracePt t="16548" x="2994025" y="4435475"/>
          <p14:tracePt t="16564" x="2994025" y="4418013"/>
          <p14:tracePt t="16580" x="2986088" y="4418013"/>
          <p14:tracePt t="16600" x="2986088" y="4410075"/>
          <p14:tracePt t="16617" x="2986088" y="4402138"/>
          <p14:tracePt t="16634" x="2986088" y="4392613"/>
          <p14:tracePt t="16648" x="2976563" y="4384675"/>
          <p14:tracePt t="16666" x="2976563" y="4375150"/>
          <p14:tracePt t="16683" x="2976563" y="4367213"/>
          <p14:tracePt t="16703" x="2968625" y="4359275"/>
          <p14:tracePt t="16716" x="2968625" y="4349750"/>
          <p14:tracePt t="16731" x="2968625" y="4341813"/>
          <p14:tracePt t="16747" x="2959100" y="4316413"/>
          <p14:tracePt t="16763" x="2959100" y="4298950"/>
          <p14:tracePt t="16779" x="2959100" y="4265613"/>
          <p14:tracePt t="16802" x="2951163" y="4230688"/>
          <p14:tracePt t="16817" x="2943225" y="4205288"/>
          <p14:tracePt t="16833" x="2943225" y="4187825"/>
          <p14:tracePt t="16849" x="2943225" y="4170363"/>
          <p14:tracePt t="16864" x="2933700" y="4170363"/>
          <p14:tracePt t="16880" x="2933700" y="4162425"/>
          <p14:tracePt t="16901" x="2933700" y="4154488"/>
          <p14:tracePt t="16916" x="2933700" y="4144963"/>
          <p14:tracePt t="16932" x="2933700" y="4137025"/>
          <p14:tracePt t="16947" x="2933700" y="4119563"/>
          <p14:tracePt t="16963" x="2933700" y="4102100"/>
          <p14:tracePt t="16980" x="2933700" y="4076700"/>
          <p14:tracePt t="17002" x="2933700" y="4060825"/>
          <p14:tracePt t="17017" x="2925763" y="4043363"/>
          <p14:tracePt t="17049" x="2917825" y="4033838"/>
          <p14:tracePt t="17052" x="2917825" y="4025900"/>
          <p14:tracePt t="17078" x="2908300" y="4008438"/>
          <p14:tracePt t="17101" x="2908300" y="4000500"/>
          <p14:tracePt t="17131" x="2908300" y="3983038"/>
          <p14:tracePt t="17137" x="2908300" y="3975100"/>
          <p14:tracePt t="17149" x="2900363" y="3975100"/>
          <p14:tracePt t="17169" x="2900363" y="3967163"/>
          <p14:tracePt t="17218" x="2900363" y="3957638"/>
          <p14:tracePt t="17234" x="2900363" y="3949700"/>
          <p14:tracePt t="17250" x="2890838" y="3940175"/>
          <p14:tracePt t="17258" x="2890838" y="3932238"/>
          <p14:tracePt t="17266" x="2890838" y="3924300"/>
          <p14:tracePt t="17281" x="2882900" y="3924300"/>
          <p14:tracePt t="17301" x="2882900" y="3906838"/>
          <p14:tracePt t="17317" x="2874963" y="3898900"/>
          <p14:tracePt t="17332" x="2874963" y="3889375"/>
          <p14:tracePt t="17348" x="2865438" y="3881438"/>
          <p14:tracePt t="17363" x="2865438" y="3871913"/>
          <p14:tracePt t="17380" x="2857500" y="3856038"/>
          <p14:tracePt t="17402" x="2849563" y="3838575"/>
          <p14:tracePt t="17419" x="2849563" y="3821113"/>
          <p14:tracePt t="17434" x="2849563" y="3813175"/>
          <p14:tracePt t="17450" x="2849563" y="3803650"/>
          <p14:tracePt t="17464" x="2849563" y="3795713"/>
          <p14:tracePt t="17480" x="2849563" y="3787775"/>
          <p14:tracePt t="17517" x="2849563" y="3778250"/>
          <p14:tracePt t="17554" x="2849563" y="3770313"/>
          <p14:tracePt t="17570" x="2849563" y="3762375"/>
          <p14:tracePt t="17577" x="2849563" y="3752850"/>
          <p14:tracePt t="17593" x="2849563" y="3744913"/>
          <p14:tracePt t="17603" x="2849563" y="3735388"/>
          <p14:tracePt t="17619" x="2849563" y="3719513"/>
          <p14:tracePt t="17634" x="2849563" y="3702050"/>
          <p14:tracePt t="17651" x="2849563" y="3694113"/>
          <p14:tracePt t="17664" x="2849563" y="3676650"/>
          <p14:tracePt t="17680" x="2849563" y="3667125"/>
          <p14:tracePt t="17702" x="2849563" y="3659188"/>
          <p14:tracePt t="17717" x="2849563" y="3651250"/>
          <p14:tracePt t="17733" x="2849563" y="3641725"/>
          <p14:tracePt t="17749" x="2849563" y="3633788"/>
          <p14:tracePt t="17764" x="2849563" y="3625850"/>
          <p14:tracePt t="17801" x="2840038" y="3598863"/>
          <p14:tracePt t="17804" x="2840038" y="3582988"/>
          <p14:tracePt t="17833" x="2840038" y="3548063"/>
          <p14:tracePt t="17851" x="2832100" y="3522663"/>
          <p14:tracePt t="17865" x="2824163" y="3505200"/>
          <p14:tracePt t="17881" x="2824163" y="3489325"/>
          <p14:tracePt t="17903" x="2814638" y="3462338"/>
          <p14:tracePt t="17918" x="2806700" y="3454400"/>
          <p14:tracePt t="17950" x="2806700" y="3446463"/>
          <p14:tracePt t="17987" x="2806700" y="3436938"/>
          <p14:tracePt t="18011" x="2806700" y="3429000"/>
          <p14:tracePt t="18026" x="2806700" y="3421063"/>
          <p14:tracePt t="18043" x="2806700" y="3411538"/>
          <p14:tracePt t="18076" x="2806700" y="3403600"/>
          <p14:tracePt t="18139" x="2806700" y="3395663"/>
          <p14:tracePt t="18147" x="2797175" y="3395663"/>
          <p14:tracePt t="18187" x="2797175" y="3386138"/>
          <p14:tracePt t="18219" x="2797175" y="3378200"/>
          <p14:tracePt t="18252" x="2797175" y="3368675"/>
          <p14:tracePt t="18259" x="2789238" y="3368675"/>
          <p14:tracePt t="18628" x="2789238" y="3360738"/>
          <p14:tracePt t="18633" x="2789238" y="3343275"/>
          <p14:tracePt t="18649" x="2789238" y="3309938"/>
          <p14:tracePt t="18681" x="2781300" y="3216275"/>
          <p14:tracePt t="18703" x="2771775" y="3163888"/>
          <p14:tracePt t="18732" x="2771775" y="3070225"/>
          <p14:tracePt t="18751" x="2771775" y="3036888"/>
          <p14:tracePt t="18765" x="2771775" y="3001963"/>
          <p14:tracePt t="18781" x="2771775" y="2968625"/>
          <p14:tracePt t="18802" x="2771775" y="2933700"/>
          <p14:tracePt t="18817" x="2771775" y="2900363"/>
          <p14:tracePt t="18833" x="2771775" y="2865438"/>
          <p14:tracePt t="18849" x="2771775" y="2840038"/>
          <p14:tracePt t="18865" x="2771775" y="2797175"/>
          <p14:tracePt t="18881" x="2771775" y="2771775"/>
          <p14:tracePt t="18904" x="2771775" y="2738438"/>
          <p14:tracePt t="18920" x="2771775" y="2687638"/>
          <p14:tracePt t="18950" x="2771775" y="2652713"/>
          <p14:tracePt t="18953" x="2771775" y="2644775"/>
          <p14:tracePt t="18980" x="2771775" y="2619375"/>
          <p14:tracePt t="18984" x="2763838" y="2601913"/>
          <p14:tracePt t="19003" x="2763838" y="2584450"/>
          <p14:tracePt t="19033" x="2755900" y="2566988"/>
          <p14:tracePt t="19036" x="2755900" y="2551113"/>
          <p14:tracePt t="19050" x="2746375" y="2541588"/>
          <p14:tracePt t="19065" x="2746375" y="2533650"/>
          <p14:tracePt t="19081" x="2728913" y="2508250"/>
          <p14:tracePt t="19105" x="2703513" y="2473325"/>
          <p14:tracePt t="19120" x="2695575" y="2447925"/>
          <p14:tracePt t="19135" x="2678113" y="2430463"/>
          <p14:tracePt t="19138" x="2670175" y="2414588"/>
          <p14:tracePt t="19150" x="2660650" y="2397125"/>
          <p14:tracePt t="19167" x="2635250" y="2362200"/>
          <p14:tracePt t="19181" x="2619375" y="2346325"/>
          <p14:tracePt t="19203" x="2609850" y="2328863"/>
          <p14:tracePt t="19219" x="2601913" y="2319338"/>
          <p14:tracePt t="19235" x="2592388" y="2319338"/>
          <p14:tracePt t="19682" x="2592388" y="2328863"/>
          <p14:tracePt t="19698" x="2592388" y="2336800"/>
          <p14:tracePt t="19713" x="2601913" y="2346325"/>
          <p14:tracePt t="19735" x="2601913" y="2362200"/>
          <p14:tracePt t="19740" x="2609850" y="2362200"/>
          <p14:tracePt t="19766" x="2609850" y="2387600"/>
          <p14:tracePt t="19770" x="2619375" y="2387600"/>
          <p14:tracePt t="19803" x="2619375" y="2397125"/>
          <p14:tracePt t="19842" x="2619375" y="2405063"/>
          <p14:tracePt t="19858" x="2619375" y="2414588"/>
          <p14:tracePt t="19865" x="2619375" y="2422525"/>
          <p14:tracePt t="19882" x="2619375" y="2430463"/>
          <p14:tracePt t="24808" x="2619375" y="2439988"/>
          <p14:tracePt t="24815" x="2619375" y="2455863"/>
          <p14:tracePt t="24825" x="2619375" y="2465388"/>
          <p14:tracePt t="24839" x="2619375" y="2473325"/>
          <p14:tracePt t="24854" x="2619375" y="2482850"/>
          <p14:tracePt t="24871" x="2619375" y="2490788"/>
          <p14:tracePt t="24903" x="2619375" y="2498725"/>
          <p14:tracePt t="24911" x="2619375" y="2508250"/>
          <p14:tracePt t="24927" x="2619375" y="2524125"/>
          <p14:tracePt t="24937" x="2619375" y="2533650"/>
          <p14:tracePt t="24953" x="2627313" y="2566988"/>
          <p14:tracePt t="24969" x="2644775" y="2592388"/>
          <p14:tracePt t="24985" x="2644775" y="2601913"/>
          <p14:tracePt t="25010" x="2644775" y="2609850"/>
          <p14:tracePt t="25120" x="2644775" y="2601913"/>
          <p14:tracePt t="25135" x="2644775" y="2592388"/>
          <p14:tracePt t="25144" x="2644775" y="2584450"/>
          <p14:tracePt t="25160" x="2644775" y="2576513"/>
          <p14:tracePt t="25257" x="2644775" y="2566988"/>
          <p14:tracePt t="25274" x="2644775" y="2559050"/>
          <p14:tracePt t="25279" x="2635250" y="2559050"/>
          <p14:tracePt t="25290" x="2635250" y="2551113"/>
          <p14:tracePt t="25308" x="2627313" y="2533650"/>
          <p14:tracePt t="25338" x="2619375" y="2524125"/>
          <p14:tracePt t="28080" x="2619375" y="2541588"/>
          <p14:tracePt t="28089" x="2619375" y="2559050"/>
          <p14:tracePt t="28096" x="2627313" y="2584450"/>
          <p14:tracePt t="28114" x="2660650" y="2652713"/>
          <p14:tracePt t="28127" x="2670175" y="2695575"/>
          <p14:tracePt t="28145" x="2695575" y="2797175"/>
          <p14:tracePt t="28156" x="2703513" y="2832100"/>
          <p14:tracePt t="28171" x="2720975" y="2900363"/>
          <p14:tracePt t="28188" x="2738438" y="2959100"/>
          <p14:tracePt t="28210" x="2781300" y="3062288"/>
          <p14:tracePt t="28225" x="2824163" y="3130550"/>
          <p14:tracePt t="28241" x="2857500" y="3198813"/>
          <p14:tracePt t="28256" x="2908300" y="3292475"/>
          <p14:tracePt t="28272" x="2951163" y="3378200"/>
          <p14:tracePt t="28288" x="2986088" y="3454400"/>
          <p14:tracePt t="28311" x="3011488" y="3514725"/>
          <p14:tracePt t="28327" x="3054350" y="3582988"/>
          <p14:tracePt t="28342" x="3079750" y="3641725"/>
          <p14:tracePt t="28357" x="3105150" y="3684588"/>
          <p14:tracePt t="28390" x="3148013" y="3762375"/>
          <p14:tracePt t="28393" x="3148013" y="3778250"/>
          <p14:tracePt t="28410" x="3173413" y="3821113"/>
          <p14:tracePt t="28426" x="3181350" y="3863975"/>
          <p14:tracePt t="28442" x="3198813" y="3924300"/>
          <p14:tracePt t="28457" x="3206750" y="4000500"/>
          <p14:tracePt t="28488" x="3267075" y="4170363"/>
          <p14:tracePt t="28511" x="3284538" y="4230688"/>
          <p14:tracePt t="28555" x="3368675" y="4384675"/>
          <p14:tracePt t="28587" x="3395663" y="4443413"/>
          <p14:tracePt t="28593" x="3395663" y="4452938"/>
          <p14:tracePt t="28610" x="3395663" y="4495800"/>
          <p14:tracePt t="28640" x="3395663" y="4564063"/>
          <p14:tracePt t="28657" x="3395663" y="4605338"/>
          <p14:tracePt t="28672" x="3395663" y="4657725"/>
          <p14:tracePt t="28688" x="3395663" y="4700588"/>
          <p14:tracePt t="28712" x="3403600" y="4776788"/>
          <p14:tracePt t="28727" x="3403600" y="4794250"/>
          <p14:tracePt t="28740" x="3403600" y="4837113"/>
          <p14:tracePt t="28757" x="3403600" y="4870450"/>
          <p14:tracePt t="28762" x="3403600" y="4895850"/>
          <p14:tracePt t="28772" x="3403600" y="4913313"/>
          <p14:tracePt t="28788" x="3403600" y="4956175"/>
          <p14:tracePt t="28811" x="3403600" y="5006975"/>
          <p14:tracePt t="28826" x="3403600" y="5032375"/>
          <p14:tracePt t="28841" x="3403600" y="5049838"/>
          <p14:tracePt t="28857" x="3403600" y="5075238"/>
          <p14:tracePt t="28873" x="3403600" y="5092700"/>
          <p14:tracePt t="28888" x="3403600" y="5110163"/>
          <p14:tracePt t="28912" x="3395663" y="5118100"/>
          <p14:tracePt t="28927" x="3395663" y="5126038"/>
          <p14:tracePt t="28977" x="3386138" y="5126038"/>
          <p14:tracePt t="29019" x="3378200" y="5126038"/>
          <p14:tracePt t="29089" x="3368675" y="5126038"/>
          <p14:tracePt t="29138" x="3360738" y="5126038"/>
          <p14:tracePt t="29217" x="3352800" y="5126038"/>
          <p14:tracePt t="29234" x="3352800" y="5118100"/>
          <p14:tracePt t="29242" x="3343275" y="5118100"/>
          <p14:tracePt t="29266" x="3335338" y="5110163"/>
          <p14:tracePt t="29289" x="3335338" y="5100638"/>
          <p14:tracePt t="29292" x="3327400" y="5100638"/>
          <p14:tracePt t="29312" x="3317875" y="5100638"/>
          <p14:tracePt t="29341" x="3309938" y="5100638"/>
          <p14:tracePt t="29377" x="3300413" y="5100638"/>
          <p14:tracePt t="29385" x="3300413" y="5092700"/>
          <p14:tracePt t="29403" x="3292475" y="5092700"/>
          <p14:tracePt t="29427" x="3284538" y="5092700"/>
          <p14:tracePt t="29507" x="3284538" y="5083175"/>
          <p14:tracePt t="29562" x="3275013" y="5083175"/>
          <p14:tracePt t="29586" x="3275013" y="5075238"/>
          <p14:tracePt t="31907" x="3275013" y="5067300"/>
          <p14:tracePt t="31938" x="3275013" y="5057775"/>
          <p14:tracePt t="32019" x="3275013" y="5049838"/>
          <p14:tracePt t="32043" x="3275013" y="5032375"/>
          <p14:tracePt t="32058" x="3275013" y="5014913"/>
          <p14:tracePt t="32066" x="3275013" y="5006975"/>
          <p14:tracePt t="32075" x="3275013" y="4981575"/>
          <p14:tracePt t="32090" x="3275013" y="4956175"/>
          <p14:tracePt t="32112" x="3275013" y="4913313"/>
          <p14:tracePt t="32127" x="3275013" y="4878388"/>
          <p14:tracePt t="32143" x="3275013" y="4837113"/>
          <p14:tracePt t="32159" x="3267075" y="4794250"/>
          <p14:tracePt t="32176" x="3259138" y="4741863"/>
          <p14:tracePt t="32189" x="3259138" y="4691063"/>
          <p14:tracePt t="32212" x="3259138" y="4579938"/>
          <p14:tracePt t="32226" x="3259138" y="4503738"/>
          <p14:tracePt t="32243" x="3259138" y="4435475"/>
          <p14:tracePt t="32259" x="3259138" y="4402138"/>
          <p14:tracePt t="32274" x="3259138" y="4316413"/>
          <p14:tracePt t="32290" x="3249613" y="4273550"/>
          <p14:tracePt t="32313" x="3249613" y="4230688"/>
          <p14:tracePt t="32316" x="3249613" y="4213225"/>
          <p14:tracePt t="32330" x="3249613" y="4187825"/>
          <p14:tracePt t="32344" x="3249613" y="4179888"/>
          <p14:tracePt t="32360" x="3249613" y="4144963"/>
          <p14:tracePt t="32375" x="3249613" y="4129088"/>
          <p14:tracePt t="32390" x="3249613" y="4094163"/>
          <p14:tracePt t="32412" x="3249613" y="4068763"/>
          <p14:tracePt t="32427" x="3249613" y="4051300"/>
          <p14:tracePt t="32444" x="3249613" y="4025900"/>
          <p14:tracePt t="32460" x="3249613" y="4000500"/>
          <p14:tracePt t="32490" x="3249613" y="3932238"/>
          <p14:tracePt t="32512" x="3249613" y="3889375"/>
          <p14:tracePt t="32529" x="3249613" y="3838575"/>
          <p14:tracePt t="32543" x="3249613" y="3787775"/>
          <p14:tracePt t="32561" x="3249613" y="3727450"/>
          <p14:tracePt t="32590" x="3249613" y="3625850"/>
          <p14:tracePt t="32594" x="3249613" y="3608388"/>
          <p14:tracePt t="32612" x="3249613" y="3565525"/>
          <p14:tracePt t="32643" x="3275013" y="3497263"/>
          <p14:tracePt t="32659" x="3284538" y="3454400"/>
          <p14:tracePt t="32676" x="3300413" y="3411538"/>
          <p14:tracePt t="32691" x="3309938" y="3368675"/>
          <p14:tracePt t="32713" x="3317875" y="3317875"/>
          <p14:tracePt t="32729" x="3335338" y="3275013"/>
          <p14:tracePt t="32758" x="3343275" y="3224213"/>
          <p14:tracePt t="32762" x="3343275" y="3216275"/>
          <p14:tracePt t="32790" x="3352800" y="3190875"/>
          <p14:tracePt t="32794" x="3352800" y="3181350"/>
          <p14:tracePt t="32813" x="3352800" y="3163888"/>
          <p14:tracePt t="32842" x="3352800" y="3113088"/>
          <p14:tracePt t="32850" x="3352800" y="3095625"/>
          <p14:tracePt t="32861" x="3352800" y="3070225"/>
          <p14:tracePt t="32875" x="3352800" y="3036888"/>
          <p14:tracePt t="32891" x="3343275" y="3011488"/>
          <p14:tracePt t="32915" x="3343275" y="2994025"/>
          <p14:tracePt t="32930" x="3343275" y="2986088"/>
          <p14:tracePt t="33323" x="3343275" y="2994025"/>
          <p14:tracePt t="33347" x="3343275" y="3001963"/>
          <p14:tracePt t="33381" x="3343275" y="3011488"/>
          <p14:tracePt t="33386" x="3343275" y="3019425"/>
          <p14:tracePt t="33395" x="3343275" y="3036888"/>
          <p14:tracePt t="33413" x="3343275" y="3079750"/>
          <p14:tracePt t="33429" x="3343275" y="3138488"/>
          <p14:tracePt t="33444" x="3343275" y="3190875"/>
          <p14:tracePt t="33462" x="3343275" y="3224213"/>
          <p14:tracePt t="33476" x="3352800" y="3241675"/>
          <p14:tracePt t="33494" x="3360738" y="3259138"/>
          <p14:tracePt t="33514" x="3360738" y="3267075"/>
          <p14:tracePt t="33560" x="3360738" y="3232150"/>
          <p14:tracePt t="33564" x="3360738" y="3216275"/>
          <p14:tracePt t="33592" x="3360738" y="3190875"/>
          <p14:tracePt t="33596" x="3360738" y="3181350"/>
          <p14:tracePt t="33614" x="3360738" y="3173413"/>
          <p14:tracePt t="41750" x="3360738" y="3198813"/>
          <p14:tracePt t="41759" x="3352800" y="3249613"/>
          <p14:tracePt t="41765" x="3352800" y="3284538"/>
          <p14:tracePt t="41776" x="3343275" y="3309938"/>
          <p14:tracePt t="41787" x="3335338" y="3352800"/>
          <p14:tracePt t="41802" x="3327400" y="3411538"/>
          <p14:tracePt t="41824" x="3317875" y="3471863"/>
          <p14:tracePt t="41840" x="3309938" y="3505200"/>
          <p14:tracePt t="41855" x="3309938" y="3548063"/>
          <p14:tracePt t="41870" x="3300413" y="3608388"/>
          <p14:tracePt t="41887" x="3300413" y="3702050"/>
          <p14:tracePt t="41902" x="3300413" y="3813175"/>
          <p14:tracePt t="41925" x="3300413" y="3940175"/>
          <p14:tracePt t="41940" x="3300413" y="4033838"/>
          <p14:tracePt t="41956" x="3300413" y="4119563"/>
          <p14:tracePt t="41971" x="3300413" y="4170363"/>
          <p14:tracePt t="41987" x="3300413" y="4197350"/>
          <p14:tracePt t="42002" x="3300413" y="4222750"/>
          <p14:tracePt t="42024" x="3300413" y="4248150"/>
          <p14:tracePt t="42040" x="3300413" y="4273550"/>
          <p14:tracePt t="42054" x="3300413" y="4306888"/>
          <p14:tracePt t="42070" x="3292475" y="4359275"/>
          <p14:tracePt t="42087" x="3284538" y="4418013"/>
          <p14:tracePt t="42102" x="3275013" y="4478338"/>
          <p14:tracePt t="42125" x="3275013" y="4511675"/>
          <p14:tracePt t="42141" x="3275013" y="4529138"/>
          <p14:tracePt t="42156" x="3275013" y="4546600"/>
          <p14:tracePt t="42171" x="3275013" y="4572000"/>
          <p14:tracePt t="42187" x="3275013" y="4605338"/>
          <p14:tracePt t="42223" x="3275013" y="4741863"/>
          <p14:tracePt t="42255" x="3275013" y="4819650"/>
          <p14:tracePt t="42271" x="3275013" y="4837113"/>
          <p14:tracePt t="42287" x="3275013" y="4845050"/>
          <p14:tracePt t="42303" x="3275013" y="4852988"/>
          <p14:tracePt t="42325" x="3275013" y="4862513"/>
          <p14:tracePt t="42342" x="3275013" y="4870450"/>
          <p14:tracePt t="42356" x="3275013" y="4887913"/>
          <p14:tracePt t="42371" x="3275013" y="4905375"/>
          <p14:tracePt t="42387" x="3267075" y="4930775"/>
          <p14:tracePt t="42402" x="3267075" y="4946650"/>
          <p14:tracePt t="42425" x="3267075" y="4964113"/>
          <p14:tracePt t="42441" x="3267075" y="4973638"/>
          <p14:tracePt t="42471" x="3267075" y="4981575"/>
          <p14:tracePt t="42488" x="3267075" y="4989513"/>
          <p14:tracePt t="42503" x="3267075" y="4999038"/>
          <p14:tracePt t="42647" x="3267075" y="5006975"/>
          <p14:tracePt t="42671" x="3267075" y="5014913"/>
          <p14:tracePt t="42967" x="3267075" y="5024438"/>
          <p14:tracePt t="42975" x="3267075" y="5032375"/>
          <p14:tracePt t="42993" x="3267075" y="5041900"/>
          <p14:tracePt t="52837" x="3267075" y="5049838"/>
          <p14:tracePt t="52845" x="3267075" y="5057775"/>
          <p14:tracePt t="52869" x="3284538" y="5083175"/>
          <p14:tracePt t="52873" x="3309938" y="5092700"/>
          <p14:tracePt t="52886" x="3335338" y="5135563"/>
          <p14:tracePt t="52902" x="3378200" y="5176838"/>
          <p14:tracePt t="52917" x="3403600" y="5203825"/>
          <p14:tracePt t="52938" x="3446463" y="5272088"/>
          <p14:tracePt t="52954" x="3471863" y="5305425"/>
          <p14:tracePt t="52971" x="3497263" y="5348288"/>
          <p14:tracePt t="52985" x="3522663" y="5373688"/>
          <p14:tracePt t="53001" x="3557588" y="5399088"/>
          <p14:tracePt t="53017" x="3590925" y="5441950"/>
          <p14:tracePt t="53038" x="3676650" y="5518150"/>
          <p14:tracePt t="53054" x="3702050" y="5553075"/>
          <p14:tracePt t="53071" x="3735388" y="5595938"/>
          <p14:tracePt t="53086" x="3762375" y="5621338"/>
          <p14:tracePt t="53102" x="3778250" y="5646738"/>
          <p14:tracePt t="53118" x="3787775" y="5654675"/>
          <p14:tracePt t="53138" x="3803650" y="5664200"/>
          <p14:tracePt t="53155" x="3813175" y="5664200"/>
          <p14:tracePt t="53171" x="3821113" y="5681663"/>
          <p14:tracePt t="53185" x="3846513" y="5707063"/>
          <p14:tracePt t="53201" x="3881438" y="5757863"/>
          <p14:tracePt t="53217" x="3924300" y="5808663"/>
          <p14:tracePt t="53238" x="3992563" y="5876925"/>
          <p14:tracePt t="53255" x="4025900" y="5902325"/>
          <p14:tracePt t="53271" x="4051300" y="5927725"/>
          <p14:tracePt t="53286" x="4068763" y="5937250"/>
          <p14:tracePt t="53302" x="4086225" y="5937250"/>
          <p14:tracePt t="53318" x="4094163" y="5937250"/>
          <p14:tracePt t="53339" x="4111625" y="5937250"/>
          <p14:tracePt t="53355" x="4129088" y="5937250"/>
          <p14:tracePt t="53370" x="4144963" y="5945188"/>
          <p14:tracePt t="53385" x="4179888" y="5953125"/>
          <p14:tracePt t="53401" x="4197350" y="5962650"/>
          <p14:tracePt t="53417" x="4230688" y="5970588"/>
          <p14:tracePt t="53440" x="4256088" y="5970588"/>
          <p14:tracePt t="53455" x="4265613" y="5970588"/>
          <p14:tracePt t="53488" x="4273550" y="5970588"/>
          <p14:tracePt t="53516" x="4281488" y="5970588"/>
          <p14:tracePt t="53521" x="4291013" y="5970588"/>
          <p14:tracePt t="53540" x="4298950" y="5970588"/>
          <p14:tracePt t="53571" x="4316413" y="5980113"/>
          <p14:tracePt t="53583" x="4316413" y="5988050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66800"/>
            <a:ext cx="8001000" cy="1143000"/>
          </a:xfrm>
        </p:spPr>
        <p:txBody>
          <a:bodyPr/>
          <a:lstStyle/>
          <a:p>
            <a:pPr algn="l"/>
            <a:r>
              <a:rPr lang="en-US" sz="3600" dirty="0" smtClean="0">
                <a:ea typeface="ＭＳ Ｐゴシック" pitchFamily="-65" charset="-128"/>
                <a:cs typeface="ＭＳ Ｐゴシック" pitchFamily="-65" charset="-128"/>
              </a:rPr>
              <a:t>Why </a:t>
            </a:r>
            <a:r>
              <a:rPr lang="en-US" sz="3600" u="sng" dirty="0" smtClean="0">
                <a:ea typeface="ＭＳ Ｐゴシック" pitchFamily="-65" charset="-128"/>
                <a:cs typeface="ＭＳ Ｐゴシック" pitchFamily="-65" charset="-128"/>
              </a:rPr>
              <a:t>do</a:t>
            </a:r>
            <a:r>
              <a:rPr lang="en-US" sz="3600" dirty="0" smtClean="0"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en-US" sz="3600" dirty="0">
                <a:ea typeface="ＭＳ Ｐゴシック" pitchFamily="-65" charset="-128"/>
                <a:cs typeface="ＭＳ Ｐゴシック" pitchFamily="-65" charset="-128"/>
              </a:rPr>
              <a:t>extratropical cyclones exist</a:t>
            </a:r>
            <a:r>
              <a:rPr lang="en-US" sz="3600" dirty="0" smtClean="0">
                <a:ea typeface="ＭＳ Ｐゴシック" pitchFamily="-65" charset="-128"/>
                <a:cs typeface="ＭＳ Ｐゴシック" pitchFamily="-65" charset="-128"/>
              </a:rPr>
              <a:t>?</a:t>
            </a:r>
            <a:endParaRPr lang="en-US" sz="4000" i="1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90800"/>
            <a:ext cx="7010400" cy="31242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Times New Roman" pitchFamily="-65" charset="0"/>
              <a:buAutoNum type="alphaLcParenR"/>
            </a:pP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Disperse air around the planet</a:t>
            </a:r>
            <a:endParaRPr lang="en-US" dirty="0">
              <a:ea typeface="ＭＳ Ｐゴシック" pitchFamily="-65" charset="-128"/>
              <a:cs typeface="ＭＳ Ｐゴシック" pitchFamily="-65" charset="-128"/>
            </a:endParaRPr>
          </a:p>
          <a:p>
            <a:pPr marL="609600" indent="-609600">
              <a:lnSpc>
                <a:spcPct val="90000"/>
              </a:lnSpc>
              <a:buFont typeface="Times New Roman" pitchFamily="-65" charset="0"/>
              <a:buAutoNum type="alphaLcParenR"/>
            </a:pP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Weaken jet stream wind speeds</a:t>
            </a:r>
            <a:endParaRPr lang="en-US" dirty="0">
              <a:ea typeface="ＭＳ Ｐゴシック" pitchFamily="-65" charset="-128"/>
              <a:cs typeface="ＭＳ Ｐゴシック" pitchFamily="-65" charset="-128"/>
            </a:endParaRPr>
          </a:p>
          <a:p>
            <a:pPr marL="609600" indent="-609600">
              <a:lnSpc>
                <a:spcPct val="90000"/>
              </a:lnSpc>
              <a:buFont typeface="Times New Roman" pitchFamily="-65" charset="0"/>
              <a:buAutoNum type="alphaLcParenR"/>
            </a:pP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Transport clouds (and rain) inland</a:t>
            </a:r>
          </a:p>
          <a:p>
            <a:pPr marL="609600" indent="-609600">
              <a:lnSpc>
                <a:spcPct val="90000"/>
              </a:lnSpc>
              <a:buFont typeface="Times New Roman" pitchFamily="-65" charset="0"/>
              <a:buAutoNum type="alphaLcParenR"/>
            </a:pP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Weaken equator-to-pole temperature differences</a:t>
            </a:r>
          </a:p>
          <a:p>
            <a:pPr marL="609600" indent="-609600">
              <a:lnSpc>
                <a:spcPct val="90000"/>
              </a:lnSpc>
              <a:buFont typeface="Times New Roman" pitchFamily="-65" charset="0"/>
              <a:buAutoNum type="alphaLcParenR"/>
            </a:pP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Give weather enthusiasts (like me) something to do</a:t>
            </a:r>
            <a:endParaRPr lang="en-US" dirty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85667"/>
      </p:ext>
    </p:extLst>
  </p:cSld>
  <p:clrMapOvr>
    <a:masterClrMapping/>
  </p:clrMapOvr>
  <p:transition advTm="401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934" x="4324350" y="5988050"/>
          <p14:tracePt t="15941" x="4341813" y="5995988"/>
          <p14:tracePt t="15948" x="4367213" y="6005513"/>
          <p14:tracePt t="15958" x="4392613" y="6021388"/>
          <p14:tracePt t="15969" x="4410075" y="6030913"/>
          <p14:tracePt t="15986" x="4460875" y="6048375"/>
          <p14:tracePt t="16007" x="4511675" y="6064250"/>
          <p14:tracePt t="16023" x="4546600" y="6081713"/>
          <p14:tracePt t="16039" x="4564063" y="6081713"/>
          <p14:tracePt t="16053" x="4579938" y="6089650"/>
          <p14:tracePt t="16070" x="4614863" y="6099175"/>
          <p14:tracePt t="16085" x="4640263" y="6116638"/>
          <p14:tracePt t="16109" x="4683125" y="6132513"/>
          <p14:tracePt t="16125" x="4708525" y="6142038"/>
          <p14:tracePt t="16142" x="4725988" y="6142038"/>
          <p14:tracePt t="16171" x="4741863" y="6149975"/>
          <p14:tracePt t="16186" x="4776788" y="6157913"/>
          <p14:tracePt t="16207" x="4837113" y="6175375"/>
          <p14:tracePt t="16222" x="4878388" y="6192838"/>
          <p14:tracePt t="16239" x="4921250" y="6200775"/>
          <p14:tracePt t="16254" x="4938713" y="6200775"/>
          <p14:tracePt t="16285" x="4964113" y="6200775"/>
          <p14:tracePt t="16309" x="4999038" y="6218238"/>
          <p14:tracePt t="16341" x="5032375" y="6235700"/>
          <p14:tracePt t="16344" x="5041900" y="6253163"/>
          <p14:tracePt t="16356" x="5049838" y="6253163"/>
          <p14:tracePt t="16372" x="5067300" y="6269038"/>
          <p14:tracePt t="16387" x="5083175" y="6278563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66800"/>
            <a:ext cx="8001000" cy="1143000"/>
          </a:xfrm>
        </p:spPr>
        <p:txBody>
          <a:bodyPr/>
          <a:lstStyle/>
          <a:p>
            <a:pPr algn="l"/>
            <a:r>
              <a:rPr lang="en-US" sz="3600" dirty="0" smtClean="0">
                <a:ea typeface="ＭＳ Ｐゴシック" pitchFamily="-65" charset="-128"/>
                <a:cs typeface="ＭＳ Ｐゴシック" pitchFamily="-65" charset="-128"/>
              </a:rPr>
              <a:t>Why </a:t>
            </a:r>
            <a:r>
              <a:rPr lang="en-US" sz="3600" u="sng" dirty="0" smtClean="0">
                <a:ea typeface="ＭＳ Ｐゴシック" pitchFamily="-65" charset="-128"/>
                <a:cs typeface="ＭＳ Ｐゴシック" pitchFamily="-65" charset="-128"/>
              </a:rPr>
              <a:t>do</a:t>
            </a:r>
            <a:r>
              <a:rPr lang="en-US" sz="3600" dirty="0" smtClean="0"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en-US" sz="3600" dirty="0">
                <a:ea typeface="ＭＳ Ｐゴシック" pitchFamily="-65" charset="-128"/>
                <a:cs typeface="ＭＳ Ｐゴシック" pitchFamily="-65" charset="-128"/>
              </a:rPr>
              <a:t>extratropical cyclones exist</a:t>
            </a:r>
            <a:r>
              <a:rPr lang="en-US" sz="3600" dirty="0" smtClean="0">
                <a:ea typeface="ＭＳ Ｐゴシック" pitchFamily="-65" charset="-128"/>
                <a:cs typeface="ＭＳ Ｐゴシック" pitchFamily="-65" charset="-128"/>
              </a:rPr>
              <a:t>?</a:t>
            </a:r>
            <a:endParaRPr lang="en-US" sz="4000" i="1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90800"/>
            <a:ext cx="7010400" cy="31242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Times New Roman" pitchFamily="-65" charset="0"/>
              <a:buAutoNum type="alphaLcParenR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Disperse air around the planet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ea typeface="ＭＳ Ｐゴシック" pitchFamily="-65" charset="-128"/>
              <a:cs typeface="ＭＳ Ｐゴシック" pitchFamily="-65" charset="-128"/>
            </a:endParaRPr>
          </a:p>
          <a:p>
            <a:pPr marL="609600" indent="-609600">
              <a:lnSpc>
                <a:spcPct val="90000"/>
              </a:lnSpc>
              <a:buFont typeface="Times New Roman" pitchFamily="-65" charset="0"/>
              <a:buAutoNum type="alphaLcParenR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Weaken jet stream wind speeds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ea typeface="ＭＳ Ｐゴシック" pitchFamily="-65" charset="-128"/>
              <a:cs typeface="ＭＳ Ｐゴシック" pitchFamily="-65" charset="-128"/>
            </a:endParaRPr>
          </a:p>
          <a:p>
            <a:pPr marL="609600" indent="-609600">
              <a:lnSpc>
                <a:spcPct val="90000"/>
              </a:lnSpc>
              <a:buFont typeface="Times New Roman" pitchFamily="-65" charset="0"/>
              <a:buAutoNum type="alphaLcParenR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Transport clouds (and rain) inland</a:t>
            </a:r>
          </a:p>
          <a:p>
            <a:pPr marL="609600" indent="-609600">
              <a:lnSpc>
                <a:spcPct val="90000"/>
              </a:lnSpc>
              <a:buFont typeface="Times New Roman" pitchFamily="-65" charset="0"/>
              <a:buAutoNum type="alphaLcParenR"/>
            </a:pPr>
            <a:r>
              <a:rPr lang="en-US" dirty="0" smtClean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Weaken equator-to-pole temperature differences</a:t>
            </a:r>
            <a:endParaRPr lang="en-US" dirty="0">
              <a:ea typeface="ＭＳ Ｐゴシック" pitchFamily="-65" charset="-128"/>
              <a:cs typeface="ＭＳ Ｐゴシック" pitchFamily="-65" charset="-128"/>
            </a:endParaRPr>
          </a:p>
          <a:p>
            <a:pPr marL="609600" indent="-609600">
              <a:lnSpc>
                <a:spcPct val="90000"/>
              </a:lnSpc>
              <a:buFont typeface="Times New Roman" pitchFamily="-65" charset="0"/>
              <a:buAutoNum type="alphaLcParenR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Give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weather enthusiasts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(like me)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something to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do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33791"/>
      </p:ext>
    </p:extLst>
  </p:cSld>
  <p:clrMapOvr>
    <a:masterClrMapping/>
  </p:clrMapOvr>
  <p:transition advTm="294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562600"/>
            <a:ext cx="7924800" cy="838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 smtClean="0">
                <a:latin typeface="Calibri"/>
                <a:cs typeface="Calibri"/>
              </a:rPr>
              <a:t>Most </a:t>
            </a:r>
            <a:r>
              <a:rPr lang="en-US" sz="2400" b="1" smtClean="0">
                <a:latin typeface="Calibri"/>
                <a:cs typeface="Calibri"/>
              </a:rPr>
              <a:t>of the poleward</a:t>
            </a:r>
            <a:r>
              <a:rPr lang="en-US" sz="2400" b="1" dirty="0" smtClean="0">
                <a:latin typeface="Calibri"/>
                <a:cs typeface="Calibri"/>
              </a:rPr>
              <a:t> heat transport in the middle latitudes is done by cyclones, with some contribution by the oceans</a:t>
            </a:r>
            <a:endParaRPr lang="en-US" sz="2400" b="1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45" t="3560" r="1269" b="3560"/>
          <a:stretch/>
        </p:blipFill>
        <p:spPr>
          <a:xfrm>
            <a:off x="1295400" y="691896"/>
            <a:ext cx="6318504" cy="4718304"/>
          </a:xfrm>
          <a:prstGeom prst="rect">
            <a:avLst/>
          </a:prstGeom>
        </p:spPr>
      </p:pic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5791200" y="5102423"/>
            <a:ext cx="1981200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/>
              <a:t>Ahrens &amp; Hanson</a:t>
            </a: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46577"/>
      </p:ext>
    </p:extLst>
  </p:cSld>
  <p:clrMapOvr>
    <a:masterClrMapping/>
  </p:clrMapOvr>
  <p:transition advTm="446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700" x="5075238" y="6278563"/>
          <p14:tracePt t="1708" x="5024438" y="6278563"/>
          <p14:tracePt t="1715" x="4964113" y="6278563"/>
          <p14:tracePt t="1725" x="4895850" y="6278563"/>
          <p14:tracePt t="1737" x="4827588" y="6269038"/>
          <p14:tracePt t="1767" x="4375150" y="6142038"/>
          <p14:tracePt t="1790" x="3838575" y="5988050"/>
          <p14:tracePt t="1820" x="2994025" y="5707063"/>
          <p14:tracePt t="1837" x="2551113" y="5570538"/>
          <p14:tracePt t="1853" x="2124075" y="5424488"/>
          <p14:tracePt t="1869" x="1722438" y="5297488"/>
          <p14:tracePt t="1890" x="1339850" y="5151438"/>
          <p14:tracePt t="1905" x="989013" y="5006975"/>
          <p14:tracePt t="1920" x="768350" y="4913313"/>
          <p14:tracePt t="1938" x="503238" y="4819650"/>
          <p14:tracePt t="1952" x="290513" y="4733925"/>
          <p14:tracePt t="1968" x="101600" y="4665663"/>
          <p14:tracePt t="3270" x="76200" y="4470400"/>
          <p14:tracePt t="3294" x="187325" y="4564063"/>
          <p14:tracePt t="3308" x="255588" y="4614863"/>
          <p14:tracePt t="3323" x="333375" y="4648200"/>
          <p14:tracePt t="3353" x="401638" y="4683125"/>
          <p14:tracePt t="3392" x="417513" y="4673600"/>
          <p14:tracePt t="3422" x="417513" y="4632325"/>
          <p14:tracePt t="3439" x="417513" y="4622800"/>
          <p14:tracePt t="3503" x="434975" y="4622800"/>
          <p14:tracePt t="3521" x="442913" y="4622800"/>
          <p14:tracePt t="3535" x="452438" y="4622800"/>
          <p14:tracePt t="3553" x="460375" y="4622800"/>
          <p14:tracePt t="3567" x="460375" y="4614863"/>
          <p14:tracePt t="3583" x="460375" y="4597400"/>
          <p14:tracePt t="3593" x="460375" y="4589463"/>
          <p14:tracePt t="3623" x="452438" y="4572000"/>
          <p14:tracePt t="3626" x="434975" y="4564063"/>
          <p14:tracePt t="3639" x="427038" y="4554538"/>
          <p14:tracePt t="3700" x="427038" y="4564063"/>
          <p14:tracePt t="3705" x="427038" y="4572000"/>
          <p14:tracePt t="3724" x="427038" y="4579938"/>
          <p14:tracePt t="3754" x="427038" y="4597400"/>
          <p14:tracePt t="3849" x="417513" y="4597400"/>
          <p14:tracePt t="3897" x="409575" y="4597400"/>
          <p14:tracePt t="3912" x="401638" y="4597400"/>
          <p14:tracePt t="3919" x="392113" y="4605338"/>
          <p14:tracePt t="7583" x="401638" y="4605338"/>
          <p14:tracePt t="7591" x="427038" y="4605338"/>
          <p14:tracePt t="7599" x="495300" y="4579938"/>
          <p14:tracePt t="7611" x="538163" y="4554538"/>
          <p14:tracePt t="7626" x="673100" y="4511675"/>
          <p14:tracePt t="7642" x="801688" y="4470400"/>
          <p14:tracePt t="7657" x="930275" y="4443413"/>
          <p14:tracePt t="7673" x="1023938" y="4410075"/>
          <p14:tracePt t="7697" x="1143000" y="4375150"/>
          <p14:tracePt t="7712" x="1244600" y="4333875"/>
          <p14:tracePt t="7728" x="1339850" y="4281488"/>
          <p14:tracePt t="7743" x="1466850" y="4222750"/>
          <p14:tracePt t="7758" x="1612900" y="4162425"/>
          <p14:tracePt t="7774" x="1765300" y="4086225"/>
          <p14:tracePt t="7797" x="2005013" y="3957638"/>
          <p14:tracePt t="7811" x="2149475" y="3881438"/>
          <p14:tracePt t="7827" x="2286000" y="3821113"/>
          <p14:tracePt t="7842" x="2422525" y="3770313"/>
          <p14:tracePt t="7857" x="2566988" y="3744913"/>
          <p14:tracePt t="7895" x="3019425" y="3659188"/>
          <p14:tracePt t="7903" x="3163888" y="3625850"/>
          <p14:tracePt t="7929" x="3411538" y="3522663"/>
          <p14:tracePt t="7944" x="3598863" y="3429000"/>
          <p14:tracePt t="7958" x="3676650" y="3386138"/>
          <p14:tracePt t="7974" x="3830638" y="3292475"/>
          <p14:tracePt t="7998" x="4033838" y="3173413"/>
          <p14:tracePt t="8012" x="4154488" y="3122613"/>
          <p14:tracePt t="8026" x="4281488" y="3087688"/>
          <p14:tracePt t="8042" x="4410075" y="3087688"/>
          <p14:tracePt t="8058" x="4495800" y="3087688"/>
          <p14:tracePt t="8074" x="4579938" y="3087688"/>
          <p14:tracePt t="8099" x="4673600" y="3087688"/>
          <p14:tracePt t="8114" x="4691063" y="3087688"/>
          <p14:tracePt t="8129" x="4725988" y="3087688"/>
          <p14:tracePt t="8144" x="4751388" y="3070225"/>
          <p14:tracePt t="8159" x="4776788" y="3054350"/>
          <p14:tracePt t="8176" x="4810125" y="3027363"/>
          <p14:tracePt t="8198" x="4845050" y="2986088"/>
          <p14:tracePt t="8213" x="4878388" y="2925763"/>
          <p14:tracePt t="8228" x="4913313" y="2865438"/>
          <p14:tracePt t="8243" x="4938713" y="2771775"/>
          <p14:tracePt t="8258" x="4989513" y="2678113"/>
          <p14:tracePt t="8274" x="5049838" y="2584450"/>
          <p14:tracePt t="8299" x="5126038" y="2482850"/>
          <p14:tracePt t="8315" x="5211763" y="2414588"/>
          <p14:tracePt t="8329" x="5229225" y="2397125"/>
          <p14:tracePt t="8345" x="5280025" y="2362200"/>
          <p14:tracePt t="8361" x="5340350" y="2319338"/>
          <p14:tracePt t="8377" x="5365750" y="2303463"/>
          <p14:tracePt t="8398" x="5373688" y="2268538"/>
          <p14:tracePt t="8413" x="5373688" y="2217738"/>
          <p14:tracePt t="8429" x="5348288" y="2141538"/>
          <p14:tracePt t="8444" x="5262563" y="2073275"/>
          <p14:tracePt t="8459" x="5168900" y="2012950"/>
          <p14:tracePt t="8475" x="5110163" y="1995488"/>
          <p14:tracePt t="8498" x="5032375" y="1995488"/>
          <p14:tracePt t="8513" x="5014913" y="1995488"/>
          <p14:tracePt t="8529" x="4999038" y="1995488"/>
          <p14:tracePt t="8545" x="4973638" y="1995488"/>
          <p14:tracePt t="8560" x="4956175" y="1995488"/>
          <p14:tracePt t="8596" x="4887913" y="1952625"/>
          <p14:tracePt t="8628" x="4845050" y="1936750"/>
          <p14:tracePt t="8644" x="4837113" y="1936750"/>
          <p14:tracePt t="8690" x="4827588" y="1936750"/>
          <p14:tracePt t="8729" x="4827588" y="1944688"/>
          <p14:tracePt t="8747" x="4819650" y="1944688"/>
          <p14:tracePt t="8769" x="4810125" y="1944688"/>
          <p14:tracePt t="8777" x="4810125" y="1952625"/>
          <p14:tracePt t="8785" x="4802188" y="1952625"/>
          <p14:tracePt t="8797" x="4802188" y="1962150"/>
          <p14:tracePt t="8814" x="4784725" y="1979613"/>
          <p14:tracePt t="8829" x="4768850" y="1987550"/>
          <p14:tracePt t="8844" x="4759325" y="1995488"/>
          <p14:tracePt t="8859" x="4741863" y="1995488"/>
          <p14:tracePt t="8875" x="4733925" y="1995488"/>
          <p14:tracePt t="8898" x="4716463" y="1952625"/>
          <p14:tracePt t="8914" x="4708525" y="1944688"/>
          <p14:tracePt t="10842" x="4700588" y="1936750"/>
          <p14:tracePt t="10849" x="4700588" y="1927225"/>
          <p14:tracePt t="10878" x="4673600" y="1911350"/>
          <p14:tracePt t="10881" x="4665663" y="1911350"/>
          <p14:tracePt t="10954" x="4665663" y="1919288"/>
          <p14:tracePt t="11033" x="4657725" y="1919288"/>
          <p14:tracePt t="11080" x="4648200" y="1919288"/>
          <p14:tracePt t="11114" x="4640263" y="1919288"/>
          <p14:tracePt t="11144" x="4632325" y="1927225"/>
          <p14:tracePt t="11177" x="4632325" y="1936750"/>
          <p14:tracePt t="11185" x="4632325" y="1944688"/>
          <p14:tracePt t="11202" x="4632325" y="1952625"/>
          <p14:tracePt t="11216" x="4632325" y="1962150"/>
          <p14:tracePt t="11231" x="4622800" y="1979613"/>
          <p14:tracePt t="11248" x="4622800" y="1987550"/>
          <p14:tracePt t="11262" x="4622800" y="1995488"/>
          <p14:tracePt t="11278" x="4622800" y="2005013"/>
          <p14:tracePt t="11331" x="4622800" y="2012950"/>
          <p14:tracePt t="11448" x="4614863" y="1995488"/>
          <p14:tracePt t="11922" x="4605338" y="2012950"/>
          <p14:tracePt t="11930" x="4605338" y="2030413"/>
          <p14:tracePt t="11937" x="4597400" y="2038350"/>
          <p14:tracePt t="11949" x="4589463" y="2055813"/>
          <p14:tracePt t="11978" x="4538663" y="2081213"/>
          <p14:tracePt t="12002" x="4503738" y="2098675"/>
          <p14:tracePt t="12019" x="4470400" y="2116138"/>
          <p14:tracePt t="12032" x="4452938" y="2124075"/>
          <p14:tracePt t="12049" x="4427538" y="2141538"/>
          <p14:tracePt t="12064" x="4402138" y="2157413"/>
          <p14:tracePt t="12100" x="4316413" y="2209800"/>
          <p14:tracePt t="12131" x="4238625" y="2225675"/>
          <p14:tracePt t="12149" x="4187825" y="2225675"/>
          <p14:tracePt t="12163" x="4129088" y="2225675"/>
          <p14:tracePt t="12180" x="4068763" y="2225675"/>
          <p14:tracePt t="12201" x="4017963" y="2225675"/>
          <p14:tracePt t="12219" x="3940175" y="2235200"/>
          <p14:tracePt t="12247" x="3871913" y="2286000"/>
          <p14:tracePt t="12251" x="3856038" y="2286000"/>
          <p14:tracePt t="12279" x="3770313" y="2311400"/>
          <p14:tracePt t="12282" x="3727450" y="2319338"/>
          <p14:tracePt t="12301" x="3633788" y="2319338"/>
          <p14:tracePt t="12331" x="3395663" y="2319338"/>
          <p14:tracePt t="12348" x="3267075" y="2319338"/>
          <p14:tracePt t="12364" x="3198813" y="2319338"/>
          <p14:tracePt t="12380" x="3138488" y="2319338"/>
          <p14:tracePt t="12403" x="3062288" y="2346325"/>
          <p14:tracePt t="12420" x="3027363" y="2371725"/>
          <p14:tracePt t="12433" x="3001963" y="2371725"/>
          <p14:tracePt t="12449" x="2959100" y="2387600"/>
          <p14:tracePt t="12465" x="2917825" y="2397125"/>
          <p14:tracePt t="12480" x="2865438" y="2405063"/>
          <p14:tracePt t="12501" x="2789238" y="2422525"/>
          <p14:tracePt t="12517" x="2763838" y="2439988"/>
          <p14:tracePt t="12532" x="2746375" y="2447925"/>
          <p14:tracePt t="12548" x="2738438" y="2465388"/>
          <p14:tracePt t="12564" x="2728913" y="2482850"/>
          <p14:tracePt t="12581" x="2713038" y="2490788"/>
          <p14:tracePt t="12603" x="2687638" y="2508250"/>
          <p14:tracePt t="12618" x="2670175" y="2516188"/>
          <p14:tracePt t="12633" x="2644775" y="2524125"/>
          <p14:tracePt t="12650" x="2609850" y="2524125"/>
          <p14:tracePt t="12665" x="2592388" y="2524125"/>
          <p14:tracePt t="12681" x="2576513" y="2524125"/>
          <p14:tracePt t="12702" x="2559050" y="2533650"/>
          <p14:tracePt t="12717" x="2559050" y="2551113"/>
          <p14:tracePt t="12733" x="2541588" y="2566988"/>
          <p14:tracePt t="12749" x="2541588" y="2584450"/>
          <p14:tracePt t="12764" x="2541588" y="2592388"/>
          <p14:tracePt t="12781" x="2533650" y="2601913"/>
          <p14:tracePt t="12822" x="2533650" y="2609850"/>
          <p14:tracePt t="12836" x="2533650" y="2627313"/>
          <p14:tracePt t="12850" x="2533650" y="2644775"/>
          <p14:tracePt t="12864" x="2533650" y="2670175"/>
          <p14:tracePt t="12881" x="2533650" y="2703513"/>
          <p14:tracePt t="12903" x="2533650" y="2746375"/>
          <p14:tracePt t="12918" x="2533650" y="2755900"/>
          <p14:tracePt t="12933" x="2533650" y="2763838"/>
          <p14:tracePt t="12949" x="2533650" y="2771775"/>
          <p14:tracePt t="12965" x="2533650" y="2781300"/>
          <p14:tracePt t="13002" x="2551113" y="2890838"/>
          <p14:tracePt t="13006" x="2551113" y="2943225"/>
          <p14:tracePt t="13032" x="2566988" y="3054350"/>
          <p14:tracePt t="13037" x="2576513" y="3087688"/>
          <p14:tracePt t="13050" x="2584450" y="3113088"/>
          <p14:tracePt t="13066" x="2592388" y="3155950"/>
          <p14:tracePt t="13081" x="2592388" y="3173413"/>
          <p14:tracePt t="13104" x="2601913" y="3181350"/>
          <p14:tracePt t="13604" x="2592388" y="3181350"/>
          <p14:tracePt t="13685" x="2592388" y="3173413"/>
          <p14:tracePt t="13692" x="2584450" y="3173413"/>
          <p14:tracePt t="13703" x="2584450" y="3163888"/>
          <p14:tracePt t="13719" x="2576513" y="3155950"/>
          <p14:tracePt t="13734" x="2576513" y="3148013"/>
          <p14:tracePt t="13750" x="2566988" y="3138488"/>
          <p14:tracePt t="13765" x="2566988" y="3130550"/>
          <p14:tracePt t="13782" x="2559050" y="3130550"/>
          <p14:tracePt t="13804" x="2559050" y="3122613"/>
          <p14:tracePt t="14053" x="2559050" y="3113088"/>
          <p14:tracePt t="14061" x="2551113" y="3113088"/>
          <p14:tracePt t="14070" x="2541588" y="3105150"/>
          <p14:tracePt t="14083" x="2541588" y="3095625"/>
          <p14:tracePt t="14109" x="2533650" y="3095625"/>
          <p14:tracePt t="14119" x="2533650" y="3087688"/>
          <p14:tracePt t="17094" x="2541588" y="3087688"/>
          <p14:tracePt t="17102" x="2551113" y="3087688"/>
          <p14:tracePt t="17118" x="2559050" y="3087688"/>
          <p14:tracePt t="17134" x="2566988" y="3087688"/>
          <p14:tracePt t="17150" x="2576513" y="3087688"/>
          <p14:tracePt t="17158" x="2584450" y="3087688"/>
          <p14:tracePt t="17169" x="2601913" y="3087688"/>
          <p14:tracePt t="17185" x="2644775" y="3087688"/>
          <p14:tracePt t="17207" x="2738438" y="3087688"/>
          <p14:tracePt t="17222" x="2781300" y="3087688"/>
          <p14:tracePt t="17239" x="2824163" y="3087688"/>
          <p14:tracePt t="17255" x="2849563" y="3087688"/>
          <p14:tracePt t="17271" x="2882900" y="3087688"/>
          <p14:tracePt t="17287" x="2890838" y="3087688"/>
          <p14:tracePt t="17308" x="2925763" y="3087688"/>
          <p14:tracePt t="17323" x="2943225" y="3087688"/>
          <p14:tracePt t="17339" x="2976563" y="3087688"/>
          <p14:tracePt t="17354" x="3011488" y="3087688"/>
          <p14:tracePt t="17369" x="3070225" y="3087688"/>
          <p14:tracePt t="17386" x="3130550" y="3087688"/>
          <p14:tracePt t="17407" x="3216275" y="3105150"/>
          <p14:tracePt t="17423" x="3267075" y="3113088"/>
          <p14:tracePt t="17439" x="3300413" y="3113088"/>
          <p14:tracePt t="17455" x="3309938" y="3122613"/>
          <p14:tracePt t="17471" x="3335338" y="3122613"/>
          <p14:tracePt t="17487" x="3352800" y="3122613"/>
          <p14:tracePt t="17508" x="3360738" y="3122613"/>
          <p14:tracePt t="17523" x="3386138" y="3130550"/>
          <p14:tracePt t="17554" x="3462338" y="3148013"/>
          <p14:tracePt t="17584" x="3548063" y="3173413"/>
          <p14:tracePt t="17608" x="3598863" y="3181350"/>
          <p14:tracePt t="17653" x="3659188" y="3198813"/>
          <p14:tracePt t="17687" x="3694113" y="3198813"/>
          <p14:tracePt t="17690" x="3702050" y="3198813"/>
          <p14:tracePt t="17707" x="3735388" y="3206750"/>
          <p14:tracePt t="17738" x="3778250" y="3216275"/>
          <p14:tracePt t="17754" x="3795713" y="3224213"/>
          <p14:tracePt t="17771" x="3821113" y="3232150"/>
          <p14:tracePt t="17786" x="3830638" y="3232150"/>
          <p14:tracePt t="17808" x="3856038" y="3232150"/>
          <p14:tracePt t="17824" x="3871913" y="3232150"/>
          <p14:tracePt t="17839" x="3881438" y="3232150"/>
          <p14:tracePt t="17855" x="3898900" y="3232150"/>
          <p14:tracePt t="17872" x="3914775" y="3232150"/>
          <p14:tracePt t="17888" x="3924300" y="3232150"/>
          <p14:tracePt t="17909" x="3932238" y="3232150"/>
          <p14:tracePt t="17924" x="3940175" y="3232150"/>
          <p14:tracePt t="17954" x="3949700" y="3232150"/>
          <p14:tracePt t="17987" x="3967163" y="3232150"/>
          <p14:tracePt t="18008" x="3992563" y="3232150"/>
          <p14:tracePt t="18040" x="4033838" y="3232150"/>
          <p14:tracePt t="18055" x="4068763" y="3232150"/>
          <p14:tracePt t="18072" x="4086225" y="3232150"/>
          <p14:tracePt t="18089" x="4102100" y="3232150"/>
          <p14:tracePt t="18109" x="4129088" y="3232150"/>
          <p14:tracePt t="18124" x="4144963" y="3232150"/>
          <p14:tracePt t="18140" x="4154488" y="3224213"/>
          <p14:tracePt t="18156" x="4170363" y="3224213"/>
          <p14:tracePt t="18171" x="4187825" y="3216275"/>
          <p14:tracePt t="18187" x="4197350" y="3216275"/>
          <p14:tracePt t="18210" x="4222750" y="3198813"/>
          <p14:tracePt t="18224" x="4238625" y="3198813"/>
          <p14:tracePt t="18241" x="4265613" y="3198813"/>
          <p14:tracePt t="18257" x="4273550" y="3198813"/>
          <p14:tracePt t="18272" x="4281488" y="3198813"/>
          <p14:tracePt t="18289" x="4298950" y="3198813"/>
          <p14:tracePt t="18309" x="4306888" y="3198813"/>
          <p14:tracePt t="18325" x="4316413" y="3198813"/>
          <p14:tracePt t="18340" x="4316413" y="3190875"/>
          <p14:tracePt t="18585" x="4316413" y="3173413"/>
          <p14:tracePt t="18625" x="4316413" y="3163888"/>
          <p14:tracePt t="18640" x="4316413" y="3155950"/>
          <p14:tracePt t="21402" x="4316413" y="3148013"/>
          <p14:tracePt t="21408" x="4316413" y="3138488"/>
          <p14:tracePt t="21425" x="4316413" y="3130550"/>
          <p14:tracePt t="21433" x="4316413" y="3122613"/>
          <p14:tracePt t="21445" x="4324350" y="3113088"/>
          <p14:tracePt t="21460" x="4333875" y="3105150"/>
          <p14:tracePt t="21475" x="4349750" y="3087688"/>
          <p14:tracePt t="21491" x="4367213" y="3087688"/>
          <p14:tracePt t="21514" x="4384675" y="3079750"/>
          <p14:tracePt t="21530" x="4392613" y="3079750"/>
          <p14:tracePt t="21546" x="4402138" y="3079750"/>
          <p14:tracePt t="21561" x="4418013" y="3079750"/>
          <p14:tracePt t="21577" x="4435475" y="3079750"/>
          <p14:tracePt t="21593" x="4460875" y="3079750"/>
          <p14:tracePt t="21614" x="4478338" y="3079750"/>
          <p14:tracePt t="21629" x="4486275" y="3079750"/>
          <p14:tracePt t="21645" x="4495800" y="3079750"/>
          <p14:tracePt t="21730" x="4503738" y="3079750"/>
          <p14:tracePt t="21746" x="4511675" y="3079750"/>
          <p14:tracePt t="21761" x="4521200" y="3079750"/>
          <p14:tracePt t="21768" x="4521200" y="3087688"/>
          <p14:tracePt t="21779" x="4529138" y="3095625"/>
          <p14:tracePt t="21792" x="4529138" y="3105150"/>
          <p14:tracePt t="22994" x="4521200" y="3105150"/>
          <p14:tracePt t="23003" x="4511675" y="3105150"/>
          <p14:tracePt t="23015" x="4503738" y="3105150"/>
          <p14:tracePt t="23046" x="4435475" y="3105150"/>
          <p14:tracePt t="23062" x="4384675" y="3105150"/>
          <p14:tracePt t="23078" x="4333875" y="3105150"/>
          <p14:tracePt t="23093" x="4238625" y="3087688"/>
          <p14:tracePt t="23117" x="4129088" y="3087688"/>
          <p14:tracePt t="23132" x="4033838" y="3079750"/>
          <p14:tracePt t="23148" x="3940175" y="3079750"/>
          <p14:tracePt t="23164" x="3898900" y="3079750"/>
          <p14:tracePt t="23178" x="3795713" y="3079750"/>
          <p14:tracePt t="23195" x="3659188" y="3070225"/>
          <p14:tracePt t="23215" x="3573463" y="3070225"/>
          <p14:tracePt t="23231" x="3489325" y="3070225"/>
          <p14:tracePt t="23249" x="3421063" y="3070225"/>
          <p14:tracePt t="23263" x="3360738" y="3070225"/>
          <p14:tracePt t="23278" x="3300413" y="3079750"/>
          <p14:tracePt t="23294" x="3249613" y="3095625"/>
          <p14:tracePt t="23315" x="3163888" y="3113088"/>
          <p14:tracePt t="23332" x="3122613" y="3122613"/>
          <p14:tracePt t="23350" x="3087688" y="3130550"/>
          <p14:tracePt t="23378" x="3036888" y="3138488"/>
          <p14:tracePt t="23381" x="3019425" y="3138488"/>
          <p14:tracePt t="23415" x="2976563" y="3148013"/>
          <p14:tracePt t="23419" x="2959100" y="3155950"/>
          <p14:tracePt t="23448" x="2917825" y="3173413"/>
          <p14:tracePt t="23464" x="2890838" y="3181350"/>
          <p14:tracePt t="23478" x="2857500" y="3181350"/>
          <p14:tracePt t="23494" x="2824163" y="3190875"/>
          <p14:tracePt t="23515" x="2781300" y="3190875"/>
          <p14:tracePt t="23532" x="2763838" y="3190875"/>
          <p14:tracePt t="23549" x="2738438" y="3198813"/>
          <p14:tracePt t="23565" x="2720975" y="3198813"/>
          <p14:tracePt t="23578" x="2703513" y="3216275"/>
          <p14:tracePt t="23595" x="2670175" y="3224213"/>
          <p14:tracePt t="23599" x="2660650" y="3232150"/>
          <p14:tracePt t="23616" x="2627313" y="3241675"/>
          <p14:tracePt t="23632" x="2601913" y="3259138"/>
          <p14:tracePt t="23648" x="2576513" y="3259138"/>
          <p14:tracePt t="23663" x="2559050" y="3259138"/>
          <p14:tracePt t="23678" x="2551113" y="3259138"/>
          <p14:tracePt t="23694" x="2541588" y="3259138"/>
          <p14:tracePt t="23782" x="2541588" y="3267075"/>
          <p14:tracePt t="23868" x="2541588" y="3275013"/>
          <p14:tracePt t="23892" x="2541588" y="3284538"/>
          <p14:tracePt t="23900" x="2541588" y="3292475"/>
          <p14:tracePt t="23917" x="2541588" y="3300413"/>
          <p14:tracePt t="23935" x="2541588" y="3309938"/>
          <p14:tracePt t="23950" x="2551113" y="3317875"/>
          <p14:tracePt t="23967" x="2551113" y="3327400"/>
          <p14:tracePt t="24002" x="2559050" y="3327400"/>
          <p14:tracePt t="24140" x="2559050" y="3335338"/>
          <p14:tracePt t="24149" x="2566988" y="3335338"/>
          <p14:tracePt t="24156" x="2566988" y="3343275"/>
          <p14:tracePt t="26489" x="2584450" y="3343275"/>
          <p14:tracePt t="26498" x="2609850" y="3343275"/>
          <p14:tracePt t="26505" x="2652713" y="3343275"/>
          <p14:tracePt t="26521" x="2746375" y="3343275"/>
          <p14:tracePt t="26535" x="2806700" y="3327400"/>
          <p14:tracePt t="26552" x="3001963" y="3317875"/>
          <p14:tracePt t="26569" x="3138488" y="3317875"/>
          <p14:tracePt t="26583" x="3206750" y="3317875"/>
          <p14:tracePt t="26599" x="3309938" y="3317875"/>
          <p14:tracePt t="26620" x="3462338" y="3317875"/>
          <p14:tracePt t="26635" x="3530600" y="3317875"/>
          <p14:tracePt t="26650" x="3573463" y="3317875"/>
          <p14:tracePt t="26667" x="3608388" y="3317875"/>
          <p14:tracePt t="26682" x="3625850" y="3317875"/>
          <p14:tracePt t="26699" x="3633788" y="3317875"/>
          <p14:tracePt t="26721" x="3667125" y="3317875"/>
          <p14:tracePt t="26736" x="3702050" y="3317875"/>
          <p14:tracePt t="26752" x="3735388" y="3317875"/>
          <p14:tracePt t="26769" x="3778250" y="3335338"/>
          <p14:tracePt t="26783" x="3795713" y="3343275"/>
          <p14:tracePt t="26799" x="3838575" y="3360738"/>
          <p14:tracePt t="26820" x="3898900" y="3368675"/>
          <p14:tracePt t="26835" x="3940175" y="3368675"/>
          <p14:tracePt t="26850" x="3983038" y="3368675"/>
          <p14:tracePt t="26868" x="4008438" y="3368675"/>
          <p14:tracePt t="26882" x="4043363" y="3368675"/>
          <p14:tracePt t="26899" x="4076700" y="3368675"/>
          <p14:tracePt t="26921" x="4129088" y="3368675"/>
          <p14:tracePt t="26936" x="4179888" y="3343275"/>
          <p14:tracePt t="26951" x="4205288" y="3327400"/>
          <p14:tracePt t="26968" x="4265613" y="3284538"/>
          <p14:tracePt t="26983" x="4306888" y="3241675"/>
          <p14:tracePt t="27002" x="4384675" y="3198813"/>
          <p14:tracePt t="27019" x="4410075" y="3173413"/>
          <p14:tracePt t="27034" x="4435475" y="3155950"/>
          <p14:tracePt t="27050" x="4452938" y="3148013"/>
          <p14:tracePt t="27067" x="4470400" y="3138488"/>
          <p14:tracePt t="27097" x="4478338" y="3130550"/>
          <p14:tracePt t="27120" x="4486275" y="3122613"/>
          <p14:tracePt t="27160" x="4495800" y="3122613"/>
          <p14:tracePt t="27185" x="4503738" y="3122613"/>
          <p14:tracePt t="27201" x="4511675" y="3122613"/>
          <p14:tracePt t="27216" x="4521200" y="3122613"/>
          <p14:tracePt t="27224" x="4529138" y="3122613"/>
          <p14:tracePt t="27240" x="4538663" y="3122613"/>
          <p14:tracePt t="27251" x="4538663" y="3113088"/>
          <p14:tracePt t="27267" x="4546600" y="3113088"/>
          <p14:tracePt t="27282" x="4554538" y="3113088"/>
          <p14:tracePt t="27300" x="4564063" y="3113088"/>
          <p14:tracePt t="27320" x="4572000" y="3113088"/>
          <p14:tracePt t="27335" x="4579938" y="3113088"/>
          <p14:tracePt t="27351" x="4579938" y="3105150"/>
          <p14:tracePt t="27371" x="4589463" y="3105150"/>
          <p14:tracePt t="27433" x="4597400" y="3105150"/>
          <p14:tracePt t="27513" x="4597400" y="3095625"/>
          <p14:tracePt t="27529" x="4605338" y="3095625"/>
          <p14:tracePt t="29984" x="4597400" y="3095625"/>
          <p14:tracePt t="30001" x="4572000" y="3087688"/>
          <p14:tracePt t="30004" x="4564063" y="3079750"/>
          <p14:tracePt t="30021" x="4546600" y="3079750"/>
          <p14:tracePt t="30051" x="4511675" y="3079750"/>
          <p14:tracePt t="30068" x="4486275" y="3079750"/>
          <p14:tracePt t="30083" x="4435475" y="3079750"/>
          <p14:tracePt t="30099" x="4384675" y="3079750"/>
          <p14:tracePt t="30122" x="4281488" y="3079750"/>
          <p14:tracePt t="30137" x="4205288" y="3079750"/>
          <p14:tracePt t="30154" x="4170363" y="3079750"/>
          <p14:tracePt t="30169" x="4144963" y="3087688"/>
          <p14:tracePt t="30185" x="4129088" y="3087688"/>
          <p14:tracePt t="30201" x="4119563" y="3095625"/>
          <p14:tracePt t="30221" x="4111625" y="3105150"/>
          <p14:tracePt t="30237" x="4111625" y="3122613"/>
          <p14:tracePt t="30252" x="4094163" y="3122613"/>
          <p14:tracePt t="30268" x="4086225" y="3122613"/>
          <p14:tracePt t="30283" x="4076700" y="3122613"/>
          <p14:tracePt t="30299" x="4060825" y="3122613"/>
          <p14:tracePt t="30321" x="4043363" y="3122613"/>
          <p14:tracePt t="30337" x="4033838" y="3122613"/>
          <p14:tracePt t="30353" x="4017963" y="3122613"/>
          <p14:tracePt t="30370" x="4000500" y="3122613"/>
          <p14:tracePt t="30386" x="3975100" y="3122613"/>
          <p14:tracePt t="30400" x="3967163" y="3122613"/>
          <p14:tracePt t="30422" x="3932238" y="3138488"/>
          <p14:tracePt t="30438" x="3898900" y="3148013"/>
          <p14:tracePt t="30452" x="3871913" y="3163888"/>
          <p14:tracePt t="30468" x="3846513" y="3173413"/>
          <p14:tracePt t="30483" x="3821113" y="3190875"/>
          <p14:tracePt t="30499" x="3795713" y="3198813"/>
          <p14:tracePt t="30521" x="3727450" y="3206750"/>
          <p14:tracePt t="30538" x="3684588" y="3206750"/>
          <p14:tracePt t="30554" x="3625850" y="3206750"/>
          <p14:tracePt t="30570" x="3565525" y="3206750"/>
          <p14:tracePt t="30585" x="3514725" y="3198813"/>
          <p14:tracePt t="30600" x="3489325" y="3190875"/>
          <p14:tracePt t="30621" x="3446463" y="3181350"/>
          <p14:tracePt t="30637" x="3436938" y="3181350"/>
          <p14:tracePt t="30652" x="3429000" y="3181350"/>
          <p14:tracePt t="30669" x="3411538" y="3181350"/>
          <p14:tracePt t="30698" x="3386138" y="3181350"/>
          <p14:tracePt t="30721" x="3360738" y="3181350"/>
          <p14:tracePt t="30753" x="3335338" y="3181350"/>
          <p14:tracePt t="30756" x="3327400" y="3181350"/>
          <p14:tracePt t="30771" x="3317875" y="3181350"/>
          <p14:tracePt t="30785" x="3309938" y="3181350"/>
          <p14:tracePt t="30800" x="3300413" y="3181350"/>
          <p14:tracePt t="30822" x="3284538" y="3181350"/>
          <p14:tracePt t="30838" x="3275013" y="3181350"/>
          <p14:tracePt t="30853" x="3267075" y="3181350"/>
          <p14:tracePt t="30869" x="3241675" y="3181350"/>
          <p14:tracePt t="30885" x="3232150" y="3181350"/>
          <p14:tracePt t="30900" x="3224213" y="3181350"/>
          <p14:tracePt t="30923" x="3216275" y="3181350"/>
          <p14:tracePt t="30938" x="3206750" y="3181350"/>
          <p14:tracePt t="30955" x="3198813" y="3181350"/>
          <p14:tracePt t="30970" x="3173413" y="3181350"/>
          <p14:tracePt t="30986" x="3163888" y="3181350"/>
          <p14:tracePt t="31001" x="3155950" y="3181350"/>
          <p14:tracePt t="31021" x="3130550" y="3181350"/>
          <p14:tracePt t="31038" x="3122613" y="3181350"/>
          <p14:tracePt t="31053" x="3113088" y="3181350"/>
          <p14:tracePt t="31068" x="3105150" y="3181350"/>
          <p14:tracePt t="31102" x="3095625" y="3181350"/>
          <p14:tracePt t="31123" x="3095625" y="3190875"/>
          <p14:tracePt t="31146" x="3087688" y="3198813"/>
          <p14:tracePt t="31156" x="3087688" y="3206750"/>
          <p14:tracePt t="31173" x="3079750" y="3206750"/>
          <p14:tracePt t="31186" x="3079750" y="3216275"/>
          <p14:tracePt t="31203" x="3070225" y="3224213"/>
          <p14:tracePt t="31223" x="3070225" y="3241675"/>
          <p14:tracePt t="31239" x="3062288" y="3249613"/>
          <p14:tracePt t="31243" x="3054350" y="3249613"/>
          <p14:tracePt t="31254" x="3044825" y="3249613"/>
          <p14:tracePt t="31275" x="3036888" y="3249613"/>
          <p14:tracePt t="31299" x="3036888" y="3259138"/>
          <p14:tracePt t="31333" x="3036888" y="3267075"/>
          <p14:tracePt t="31347" x="3036888" y="3275013"/>
          <p14:tracePt t="31395" x="3036888" y="3284538"/>
          <p14:tracePt t="31419" x="3027363" y="3292475"/>
          <p14:tracePt t="31443" x="3019425" y="3292475"/>
          <p14:tracePt t="31454" x="3011488" y="3292475"/>
          <p14:tracePt t="31469" x="3001963" y="3292475"/>
          <p14:tracePt t="31484" x="2994025" y="3292475"/>
          <p14:tracePt t="31506" x="2986088" y="3292475"/>
          <p14:tracePt t="31524" x="2976563" y="3292475"/>
          <p14:tracePt t="31586" x="2968625" y="3292475"/>
          <p14:tracePt t="31618" x="2959100" y="3292475"/>
          <p14:tracePt t="31642" x="2951163" y="3292475"/>
          <p14:tracePt t="31651" x="2943225" y="3292475"/>
          <p14:tracePt t="31666" x="2933700" y="3292475"/>
          <p14:tracePt t="34119" x="2959100" y="3292475"/>
          <p14:tracePt t="34124" x="2976563" y="3292475"/>
          <p14:tracePt t="34132" x="3027363" y="3292475"/>
          <p14:tracePt t="34141" x="3044825" y="3292475"/>
          <p14:tracePt t="34157" x="3122613" y="3309938"/>
          <p14:tracePt t="34172" x="3181350" y="3309938"/>
          <p14:tracePt t="34203" x="3259138" y="3309938"/>
          <p14:tracePt t="34228" x="3309938" y="3309938"/>
          <p14:tracePt t="34256" x="3360738" y="3309938"/>
          <p14:tracePt t="34260" x="3378200" y="3309938"/>
          <p14:tracePt t="34267" x="3395663" y="3309938"/>
          <p14:tracePt t="34276" x="3411538" y="3309938"/>
          <p14:tracePt t="34288" x="3436938" y="3309938"/>
          <p14:tracePt t="34306" x="3471863" y="3327400"/>
          <p14:tracePt t="34327" x="3530600" y="3335338"/>
          <p14:tracePt t="34342" x="3557588" y="3343275"/>
          <p14:tracePt t="34359" x="3582988" y="3343275"/>
          <p14:tracePt t="34373" x="3598863" y="3343275"/>
          <p14:tracePt t="34389" x="3608388" y="3343275"/>
          <p14:tracePt t="34406" x="3616325" y="3343275"/>
          <p14:tracePt t="34515" x="3625850" y="3343275"/>
          <p14:tracePt t="34539" x="3633788" y="3343275"/>
          <p14:tracePt t="34668" x="3633788" y="3335338"/>
          <p14:tracePt t="34748" x="3633788" y="3327400"/>
          <p14:tracePt t="34804" x="3633788" y="3317875"/>
          <p14:tracePt t="34829" x="3633788" y="3309938"/>
          <p14:tracePt t="34861" x="3633788" y="3300413"/>
          <p14:tracePt t="34892" x="3633788" y="3292475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So why do they exist?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 descr="~AUT00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71600" y="1752600"/>
            <a:ext cx="6394450" cy="42560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443" name="Text Box 4"/>
          <p:cNvSpPr txBox="1">
            <a:spLocks noChangeArrowheads="1"/>
          </p:cNvSpPr>
          <p:nvPr/>
        </p:nvSpPr>
        <p:spPr bwMode="auto">
          <a:xfrm>
            <a:off x="1143000" y="56388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</a:rPr>
              <a:t>930313/0900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61444" name="Text Box 5"/>
          <p:cNvSpPr txBox="1">
            <a:spLocks noChangeArrowheads="1"/>
          </p:cNvSpPr>
          <p:nvPr/>
        </p:nvSpPr>
        <p:spPr bwMode="auto">
          <a:xfrm>
            <a:off x="6705600" y="3108325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</a:rPr>
              <a:t>mP</a:t>
            </a:r>
            <a:endParaRPr lang="en-US"/>
          </a:p>
        </p:txBody>
      </p:sp>
      <p:sp>
        <p:nvSpPr>
          <p:cNvPr id="61445" name="Text Box 6"/>
          <p:cNvSpPr txBox="1">
            <a:spLocks noChangeArrowheads="1"/>
          </p:cNvSpPr>
          <p:nvPr/>
        </p:nvSpPr>
        <p:spPr bwMode="auto">
          <a:xfrm>
            <a:off x="4495800" y="433705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</a:rPr>
              <a:t>cP</a:t>
            </a:r>
            <a:endParaRPr lang="en-US"/>
          </a:p>
        </p:txBody>
      </p:sp>
      <p:sp>
        <p:nvSpPr>
          <p:cNvPr id="61446" name="Text Box 7"/>
          <p:cNvSpPr txBox="1">
            <a:spLocks noChangeArrowheads="1"/>
          </p:cNvSpPr>
          <p:nvPr/>
        </p:nvSpPr>
        <p:spPr bwMode="auto">
          <a:xfrm>
            <a:off x="6324600" y="55626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</a:rPr>
              <a:t>mT</a:t>
            </a:r>
            <a:endParaRPr lang="en-US"/>
          </a:p>
        </p:txBody>
      </p:sp>
      <p:sp>
        <p:nvSpPr>
          <p:cNvPr id="61447" name="Text Box 8"/>
          <p:cNvSpPr txBox="1">
            <a:spLocks noChangeArrowheads="1"/>
          </p:cNvSpPr>
          <p:nvPr/>
        </p:nvSpPr>
        <p:spPr bwMode="auto">
          <a:xfrm>
            <a:off x="4648200" y="6096000"/>
            <a:ext cx="30480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/>
              <a:t>Ahrens, </a:t>
            </a:r>
            <a:r>
              <a:rPr lang="en-US" sz="1400" b="1" i="1" dirty="0" smtClean="0"/>
              <a:t>Met. Today</a:t>
            </a:r>
            <a:r>
              <a:rPr lang="en-US" sz="1400" b="1" dirty="0" smtClean="0"/>
              <a:t>, </a:t>
            </a:r>
            <a:r>
              <a:rPr lang="en-US" sz="1400" b="1" dirty="0"/>
              <a:t>5th Ed.</a:t>
            </a:r>
            <a:endParaRPr lang="en-US" dirty="0"/>
          </a:p>
        </p:txBody>
      </p:sp>
      <p:sp>
        <p:nvSpPr>
          <p:cNvPr id="61448" name="Text Box 9"/>
          <p:cNvSpPr txBox="1">
            <a:spLocks noChangeArrowheads="1"/>
          </p:cNvSpPr>
          <p:nvPr/>
        </p:nvSpPr>
        <p:spPr bwMode="auto">
          <a:xfrm>
            <a:off x="1447800" y="1812925"/>
            <a:ext cx="2971800" cy="2092881"/>
          </a:xfrm>
          <a:prstGeom prst="rect">
            <a:avLst/>
          </a:prstGeom>
          <a:solidFill>
            <a:srgbClr val="CCCC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err="1" smtClean="0">
                <a:solidFill>
                  <a:srgbClr val="FF0000"/>
                </a:solidFill>
                <a:latin typeface="Calibri"/>
                <a:cs typeface="Calibri"/>
              </a:rPr>
              <a:t>mT</a:t>
            </a:r>
            <a:r>
              <a:rPr lang="en-US" sz="2000" b="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2000" b="1" dirty="0" smtClean="0">
                <a:latin typeface="Calibri"/>
                <a:cs typeface="Calibri"/>
              </a:rPr>
              <a:t>air moves </a:t>
            </a:r>
            <a:r>
              <a:rPr lang="en-US" sz="2000" b="1" dirty="0" err="1" smtClean="0">
                <a:latin typeface="Calibri"/>
                <a:cs typeface="Calibri"/>
              </a:rPr>
              <a:t>poleward</a:t>
            </a:r>
            <a:r>
              <a:rPr lang="en-US" sz="2000" b="1" dirty="0" smtClean="0">
                <a:latin typeface="Calibri"/>
                <a:cs typeface="Calibri"/>
              </a:rPr>
              <a:t>             </a:t>
            </a:r>
            <a:r>
              <a:rPr lang="en-US" sz="2000" b="1" dirty="0" err="1" smtClean="0">
                <a:solidFill>
                  <a:srgbClr val="0000FF"/>
                </a:solidFill>
                <a:latin typeface="Calibri"/>
                <a:cs typeface="Calibri"/>
              </a:rPr>
              <a:t>cP</a:t>
            </a:r>
            <a:r>
              <a:rPr lang="en-US" sz="2000" b="1" dirty="0" smtClean="0">
                <a:latin typeface="Calibri"/>
                <a:cs typeface="Calibri"/>
              </a:rPr>
              <a:t> </a:t>
            </a:r>
            <a:r>
              <a:rPr lang="en-US" sz="2000" b="1" dirty="0">
                <a:latin typeface="Calibri"/>
                <a:cs typeface="Calibri"/>
              </a:rPr>
              <a:t>air </a:t>
            </a:r>
            <a:r>
              <a:rPr lang="en-US" sz="2000" b="1" dirty="0" smtClean="0">
                <a:latin typeface="Calibri"/>
                <a:cs typeface="Calibri"/>
              </a:rPr>
              <a:t>flows </a:t>
            </a:r>
            <a:r>
              <a:rPr lang="en-US" sz="2000" b="1" dirty="0" err="1" smtClean="0">
                <a:latin typeface="Calibri"/>
                <a:cs typeface="Calibri"/>
              </a:rPr>
              <a:t>equatorward</a:t>
            </a:r>
            <a:r>
              <a:rPr lang="en-US" sz="2000" b="1" dirty="0" smtClean="0">
                <a:latin typeface="Calibri"/>
                <a:cs typeface="Calibri"/>
              </a:rPr>
              <a:t>  </a:t>
            </a:r>
            <a:r>
              <a:rPr lang="en-US" sz="2000" b="1" dirty="0">
                <a:latin typeface="Calibri"/>
                <a:cs typeface="Calibri"/>
              </a:rPr>
              <a:t>T</a:t>
            </a:r>
            <a:r>
              <a:rPr lang="en-US" sz="2000" b="1" dirty="0" smtClean="0">
                <a:latin typeface="Calibri"/>
                <a:cs typeface="Calibri"/>
              </a:rPr>
              <a:t>ransports </a:t>
            </a:r>
            <a:r>
              <a:rPr lang="en-US" sz="2000" b="1" dirty="0">
                <a:latin typeface="Calibri"/>
                <a:cs typeface="Calibri"/>
              </a:rPr>
              <a:t>heat </a:t>
            </a:r>
            <a:r>
              <a:rPr lang="en-US" sz="2000" b="1" dirty="0" err="1" smtClean="0">
                <a:latin typeface="Calibri"/>
                <a:cs typeface="Calibri"/>
              </a:rPr>
              <a:t>poleward</a:t>
            </a:r>
            <a:endParaRPr lang="en-US" sz="2000" b="1" dirty="0">
              <a:latin typeface="Calibri"/>
              <a:cs typeface="Calibri"/>
            </a:endParaRPr>
          </a:p>
          <a:p>
            <a:pPr>
              <a:spcBef>
                <a:spcPct val="50000"/>
              </a:spcBef>
            </a:pPr>
            <a:r>
              <a:rPr lang="en-US" sz="2000" b="1" dirty="0" smtClean="0">
                <a:ln w="3175" cap="rnd" cmpd="sng">
                  <a:solidFill>
                    <a:srgbClr val="0000FF"/>
                  </a:solidFill>
                  <a:round/>
                </a:ln>
                <a:solidFill>
                  <a:srgbClr val="FF0000"/>
                </a:solidFill>
                <a:latin typeface="Calibri"/>
                <a:cs typeface="Calibri"/>
              </a:rPr>
              <a:t>Cyclones act to weaken the equator to pole temperature contrast</a:t>
            </a:r>
            <a:endParaRPr lang="en-US" sz="2000" b="1" dirty="0">
              <a:ln w="3175" cmpd="sng">
                <a:solidFill>
                  <a:srgbClr val="0000FF"/>
                </a:solidFill>
              </a:ln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61449" name="Title 12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Storm of Century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69650"/>
      </p:ext>
    </p:extLst>
  </p:cSld>
  <p:clrMapOvr>
    <a:masterClrMapping/>
  </p:clrMapOvr>
  <p:transition advTm="525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186" x="153988" y="5126038"/>
          <p14:tracePt t="9707" x="169863" y="5176838"/>
          <p14:tracePt t="9715" x="238125" y="5237163"/>
          <p14:tracePt t="9726" x="306388" y="5305425"/>
          <p14:tracePt t="9755" x="1722438" y="6303963"/>
          <p14:tracePt t="9772" x="3198813" y="6850063"/>
          <p14:tracePt t="9796" x="5143500" y="6850063"/>
          <p14:tracePt t="9826" x="8018463" y="6824663"/>
          <p14:tracePt t="15227" x="9126538" y="0"/>
          <p14:tracePt t="15236" x="9110663" y="0"/>
          <p14:tracePt t="15246" x="9083675" y="0"/>
          <p14:tracePt t="15261" x="9042400" y="0"/>
          <p14:tracePt t="15277" x="8999538" y="0"/>
          <p14:tracePt t="15301" x="8931275" y="0"/>
          <p14:tracePt t="15317" x="8888413" y="0"/>
          <p14:tracePt t="15345" x="8810625" y="0"/>
          <p14:tracePt t="15350" x="8785225" y="0"/>
          <p14:tracePt t="15376" x="8701088" y="0"/>
          <p14:tracePt t="15381" x="8674100" y="0"/>
          <p14:tracePt t="15399" x="8632825" y="0"/>
          <p14:tracePt t="15429" x="8572500" y="0"/>
          <p14:tracePt t="15446" x="8564563" y="0"/>
          <p14:tracePt t="15461" x="8547100" y="0"/>
          <p14:tracePt t="16004" x="8547100" y="17463"/>
          <p14:tracePt t="16017" x="8547100" y="42863"/>
          <p14:tracePt t="16021" x="8547100" y="68263"/>
          <p14:tracePt t="16030" x="8564563" y="111125"/>
          <p14:tracePt t="16045" x="8605838" y="169863"/>
          <p14:tracePt t="16062" x="8658225" y="265113"/>
          <p14:tracePt t="16077" x="8691563" y="315913"/>
          <p14:tracePt t="16101" x="8810625" y="503238"/>
          <p14:tracePt t="16116" x="8905875" y="639763"/>
          <p14:tracePt t="16129" x="8990013" y="750888"/>
          <p14:tracePt t="16145" x="9058275" y="869950"/>
          <p14:tracePt t="16161" x="9118600" y="955675"/>
          <p14:tracePt t="16398" x="9126538" y="2235200"/>
          <p14:tracePt t="16415" x="9075738" y="2414588"/>
          <p14:tracePt t="16430" x="9007475" y="2541588"/>
          <p14:tracePt t="16446" x="8913813" y="2652713"/>
          <p14:tracePt t="16462" x="8742363" y="2771775"/>
          <p14:tracePt t="16498" x="8350250" y="3062288"/>
          <p14:tracePt t="16529" x="7983538" y="3368675"/>
          <p14:tracePt t="16545" x="7950200" y="3403600"/>
          <p14:tracePt t="16847" x="7950200" y="3429000"/>
          <p14:tracePt t="16854" x="7950200" y="3462338"/>
          <p14:tracePt t="16864" x="7924800" y="3497263"/>
          <p14:tracePt t="16878" x="7907338" y="3522663"/>
          <p14:tracePt t="16899" x="7821613" y="3616325"/>
          <p14:tracePt t="16915" x="7710488" y="3709988"/>
          <p14:tracePt t="16930" x="7583488" y="3813175"/>
          <p14:tracePt t="16946" x="7454900" y="3898900"/>
          <p14:tracePt t="16961" x="7343775" y="3992563"/>
          <p14:tracePt t="16977" x="7232650" y="4086225"/>
          <p14:tracePt t="16999" x="7096125" y="4256088"/>
          <p14:tracePt t="17015" x="6994525" y="4384675"/>
          <p14:tracePt t="17031" x="6908800" y="4486275"/>
          <p14:tracePt t="17046" x="6815138" y="4597400"/>
          <p14:tracePt t="17063" x="6704013" y="4716463"/>
          <p14:tracePt t="17078" x="6653213" y="4776788"/>
          <p14:tracePt t="17099" x="6483350" y="4981575"/>
          <p14:tracePt t="17115" x="6380163" y="5110163"/>
          <p14:tracePt t="17131" x="6253163" y="5219700"/>
          <p14:tracePt t="17146" x="6142038" y="5287963"/>
          <p14:tracePt t="17177" x="5937250" y="5365750"/>
          <p14:tracePt t="17199" x="5808663" y="5408613"/>
          <p14:tracePt t="17232" x="5681663" y="5476875"/>
          <p14:tracePt t="17248" x="5638800" y="5502275"/>
          <p14:tracePt t="17264" x="5613400" y="5527675"/>
          <p14:tracePt t="17279" x="5603875" y="5535613"/>
          <p14:tracePt t="17300" x="5595938" y="5553075"/>
          <p14:tracePt t="17316" x="5586413" y="5553075"/>
          <p14:tracePt t="17330" x="5561013" y="5570538"/>
          <p14:tracePt t="17345" x="5476875" y="5603875"/>
          <p14:tracePt t="17362" x="5365750" y="5654675"/>
          <p14:tracePt t="17377" x="5219700" y="5722938"/>
          <p14:tracePt t="17400" x="5067300" y="5808663"/>
          <p14:tracePt t="17415" x="4989513" y="5843588"/>
          <p14:tracePt t="17431" x="4956175" y="5843588"/>
          <p14:tracePt t="17446" x="4946650" y="5843588"/>
          <p14:tracePt t="17462" x="4946650" y="5816600"/>
          <p14:tracePt t="17478" x="4946650" y="5748338"/>
          <p14:tracePt t="17500" x="4964113" y="5638800"/>
          <p14:tracePt t="17516" x="5014913" y="5561013"/>
          <p14:tracePt t="17530" x="5075238" y="5484813"/>
          <p14:tracePt t="17546" x="5143500" y="5424488"/>
          <p14:tracePt t="17562" x="5229225" y="5356225"/>
          <p14:tracePt t="17577" x="5322888" y="5272088"/>
          <p14:tracePt t="17600" x="5459413" y="5143500"/>
          <p14:tracePt t="17616" x="5502275" y="5092700"/>
          <p14:tracePt t="17631" x="5570538" y="5041900"/>
          <p14:tracePt t="17647" x="5595938" y="5014913"/>
          <p14:tracePt t="17663" x="5621338" y="5006975"/>
          <p14:tracePt t="17679" x="5629275" y="4999038"/>
          <p14:tracePt t="17699" x="5654675" y="4999038"/>
          <p14:tracePt t="17716" x="5664200" y="4999038"/>
          <p14:tracePt t="17730" x="5681663" y="4999038"/>
          <p14:tracePt t="17746" x="5697538" y="4999038"/>
          <p14:tracePt t="17762" x="5707063" y="4999038"/>
          <p14:tracePt t="17778" x="5722938" y="5006975"/>
          <p14:tracePt t="17801" x="5748338" y="5024438"/>
          <p14:tracePt t="17816" x="5765800" y="5041900"/>
          <p14:tracePt t="17832" x="5783263" y="5057775"/>
          <p14:tracePt t="17847" x="5791200" y="5067300"/>
          <p14:tracePt t="17863" x="5808663" y="5075238"/>
          <p14:tracePt t="17899" x="5834063" y="5075238"/>
          <p14:tracePt t="17931" x="5851525" y="5083175"/>
          <p14:tracePt t="17946" x="5859463" y="5092700"/>
          <p14:tracePt t="17963" x="5868988" y="5118100"/>
          <p14:tracePt t="17977" x="5884863" y="5135563"/>
          <p14:tracePt t="18001" x="5902325" y="5151438"/>
          <p14:tracePt t="18017" x="5902325" y="5160963"/>
          <p14:tracePt t="18046" x="5902325" y="5168900"/>
          <p14:tracePt t="18069" x="5902325" y="5176838"/>
          <p14:tracePt t="18080" x="5902325" y="5186363"/>
          <p14:tracePt t="18100" x="5911850" y="5203825"/>
          <p14:tracePt t="18116" x="5911850" y="5211763"/>
          <p14:tracePt t="18131" x="5911850" y="5219700"/>
          <p14:tracePt t="19077" x="5902325" y="5219700"/>
          <p14:tracePt t="19101" x="5843588" y="5229225"/>
          <p14:tracePt t="19131" x="5664200" y="5280025"/>
          <p14:tracePt t="19136" x="5578475" y="5313363"/>
          <p14:tracePt t="19162" x="5365750" y="5373688"/>
          <p14:tracePt t="19199" x="5110163" y="5467350"/>
          <p14:tracePt t="19231" x="4964113" y="5492750"/>
          <p14:tracePt t="19247" x="4905375" y="5492750"/>
          <p14:tracePt t="19264" x="4852988" y="5492750"/>
          <p14:tracePt t="19279" x="4784725" y="5492750"/>
          <p14:tracePt t="19301" x="4683125" y="5492750"/>
          <p14:tracePt t="19317" x="4572000" y="5510213"/>
          <p14:tracePt t="19333" x="4478338" y="5518150"/>
          <p14:tracePt t="19347" x="4349750" y="5518150"/>
          <p14:tracePt t="19362" x="4291013" y="5518150"/>
          <p14:tracePt t="19379" x="4213225" y="5518150"/>
          <p14:tracePt t="19401" x="4144963" y="5484813"/>
          <p14:tracePt t="19417" x="4119563" y="5459413"/>
          <p14:tracePt t="19431" x="4111625" y="5449888"/>
          <p14:tracePt t="19448" x="4102100" y="5449888"/>
          <p14:tracePt t="19463" x="4102100" y="5441950"/>
          <p14:tracePt t="19479" x="4102100" y="5434013"/>
          <p14:tracePt t="19501" x="4111625" y="5416550"/>
          <p14:tracePt t="19517" x="4170363" y="5365750"/>
          <p14:tracePt t="19533" x="4256088" y="5297488"/>
          <p14:tracePt t="19547" x="4341813" y="5219700"/>
          <p14:tracePt t="19564" x="4392613" y="5176838"/>
          <p14:tracePt t="19580" x="4443413" y="5143500"/>
          <p14:tracePt t="19602" x="4486275" y="5118100"/>
          <p14:tracePt t="19617" x="4503738" y="5110163"/>
          <p14:tracePt t="19633" x="4521200" y="5110163"/>
          <p14:tracePt t="19647" x="4538663" y="5110163"/>
          <p14:tracePt t="19663" x="4579938" y="5092700"/>
          <p14:tracePt t="19679" x="4640263" y="5083175"/>
          <p14:tracePt t="19703" x="4725988" y="5041900"/>
          <p14:tracePt t="19734" x="4938713" y="4905375"/>
          <p14:tracePt t="19737" x="4999038" y="4862513"/>
          <p14:tracePt t="19764" x="5126038" y="4751388"/>
          <p14:tracePt t="19779" x="5203825" y="4691063"/>
          <p14:tracePt t="19801" x="5245100" y="4640263"/>
          <p14:tracePt t="19833" x="5262563" y="4622800"/>
          <p14:tracePt t="19906" x="5262563" y="4614863"/>
          <p14:tracePt t="19960" x="5262563" y="4605338"/>
          <p14:tracePt t="19967" x="5262563" y="4597400"/>
          <p14:tracePt t="19975" x="5287963" y="4589463"/>
          <p14:tracePt t="19984" x="5330825" y="4564063"/>
          <p14:tracePt t="20002" x="5381625" y="4538663"/>
          <p14:tracePt t="20018" x="5441950" y="4495800"/>
          <p14:tracePt t="20033" x="5476875" y="4478338"/>
          <p14:tracePt t="20048" x="5492750" y="4470400"/>
          <p14:tracePt t="20065" x="5492750" y="4460875"/>
          <p14:tracePt t="20104" x="5449888" y="4460875"/>
          <p14:tracePt t="20118" x="5399088" y="4460875"/>
          <p14:tracePt t="20134" x="5356225" y="4460875"/>
          <p14:tracePt t="20148" x="5330825" y="4460875"/>
          <p14:tracePt t="20164" x="5305425" y="4470400"/>
          <p14:tracePt t="20180" x="5297488" y="4470400"/>
          <p14:tracePt t="20203" x="5287963" y="4478338"/>
          <p14:tracePt t="20217" x="5280025" y="4478338"/>
          <p14:tracePt t="20265" x="5280025" y="4486275"/>
          <p14:tracePt t="20272" x="5272088" y="4486275"/>
          <p14:tracePt t="20280" x="5262563" y="4486275"/>
          <p14:tracePt t="20304" x="5237163" y="4503738"/>
          <p14:tracePt t="20318" x="5203825" y="4511675"/>
          <p14:tracePt t="20334" x="5143500" y="4529138"/>
          <p14:tracePt t="20349" x="5083175" y="4529138"/>
          <p14:tracePt t="20365" x="5024438" y="4529138"/>
          <p14:tracePt t="20380" x="4973638" y="4529138"/>
          <p14:tracePt t="20403" x="4921250" y="4529138"/>
          <p14:tracePt t="20417" x="4895850" y="4529138"/>
          <p14:tracePt t="20434" x="4878388" y="4529138"/>
          <p14:tracePt t="20449" x="4870450" y="4529138"/>
          <p14:tracePt t="20481" x="4862513" y="4529138"/>
          <p14:tracePt t="20505" x="4852988" y="4529138"/>
          <p14:tracePt t="20521" x="4845050" y="4529138"/>
          <p14:tracePt t="20535" x="4810125" y="4529138"/>
          <p14:tracePt t="20566" x="4716463" y="4529138"/>
          <p14:tracePt t="20569" x="4691063" y="4538663"/>
          <p14:tracePt t="20602" x="4640263" y="4564063"/>
          <p14:tracePt t="20635" x="4622800" y="4572000"/>
          <p14:tracePt t="21667" x="4622800" y="4597400"/>
          <p14:tracePt t="21674" x="4622800" y="4622800"/>
          <p14:tracePt t="21685" x="4622800" y="4640263"/>
          <p14:tracePt t="21706" x="4622800" y="4700588"/>
          <p14:tracePt t="21723" x="4632325" y="4741863"/>
          <p14:tracePt t="21740" x="4648200" y="4784725"/>
          <p14:tracePt t="21755" x="4648200" y="4802188"/>
          <p14:tracePt t="21768" x="4673600" y="4845050"/>
          <p14:tracePt t="21784" x="4708525" y="4878388"/>
          <p14:tracePt t="21805" x="4759325" y="4938713"/>
          <p14:tracePt t="21820" x="4794250" y="4973638"/>
          <p14:tracePt t="21836" x="4819650" y="5006975"/>
          <p14:tracePt t="21852" x="4837113" y="5024438"/>
          <p14:tracePt t="21868" x="4852988" y="5041900"/>
          <p14:tracePt t="21883" x="4870450" y="5067300"/>
          <p14:tracePt t="21906" x="4878388" y="5092700"/>
          <p14:tracePt t="21921" x="4895850" y="5118100"/>
          <p14:tracePt t="21938" x="4921250" y="5151438"/>
          <p14:tracePt t="21952" x="4946650" y="5186363"/>
          <p14:tracePt t="21967" x="4964113" y="5219700"/>
          <p14:tracePt t="21983" x="4981575" y="5254625"/>
          <p14:tracePt t="22005" x="5014913" y="5305425"/>
          <p14:tracePt t="22021" x="5032375" y="5330825"/>
          <p14:tracePt t="22038" x="5057775" y="5365750"/>
          <p14:tracePt t="22053" x="5083175" y="5399088"/>
          <p14:tracePt t="22068" x="5126038" y="5424488"/>
          <p14:tracePt t="22084" x="5168900" y="5467350"/>
          <p14:tracePt t="22106" x="5203825" y="5492750"/>
          <p14:tracePt t="22121" x="5229225" y="5518150"/>
          <p14:tracePt t="22137" x="5254625" y="5535613"/>
          <p14:tracePt t="22152" x="5272088" y="5553075"/>
          <p14:tracePt t="22167" x="5297488" y="5570538"/>
          <p14:tracePt t="22205" x="5356225" y="5613400"/>
          <p14:tracePt t="22237" x="5408613" y="5629275"/>
          <p14:tracePt t="22239" x="5416550" y="5638800"/>
          <p14:tracePt t="22254" x="5459413" y="5654675"/>
          <p14:tracePt t="22268" x="5492750" y="5672138"/>
          <p14:tracePt t="22284" x="5535613" y="5689600"/>
          <p14:tracePt t="22307" x="5578475" y="5707063"/>
          <p14:tracePt t="22310" x="5595938" y="5715000"/>
          <p14:tracePt t="22321" x="5621338" y="5722938"/>
          <p14:tracePt t="22338" x="5664200" y="5748338"/>
          <p14:tracePt t="22352" x="5697538" y="5775325"/>
          <p14:tracePt t="22368" x="5722938" y="5783263"/>
          <p14:tracePt t="22384" x="5732463" y="5791200"/>
          <p14:tracePt t="22405" x="5748338" y="5800725"/>
          <p14:tracePt t="22421" x="5748338" y="5808663"/>
          <p14:tracePt t="22455" x="5748338" y="5816600"/>
          <p14:tracePt t="24871" x="5748338" y="5800725"/>
          <p14:tracePt t="24879" x="5757863" y="5775325"/>
          <p14:tracePt t="24889" x="5765800" y="5748338"/>
          <p14:tracePt t="24907" x="5791200" y="5689600"/>
          <p14:tracePt t="24922" x="5826125" y="5595938"/>
          <p14:tracePt t="24939" x="5868988" y="5502275"/>
          <p14:tracePt t="24954" x="5927725" y="5381625"/>
          <p14:tracePt t="24970" x="5995988" y="5262563"/>
          <p14:tracePt t="24986" x="6056313" y="5194300"/>
          <p14:tracePt t="25009" x="6142038" y="5075238"/>
          <p14:tracePt t="25023" x="6167438" y="5057775"/>
          <p14:tracePt t="25040" x="6243638" y="5006975"/>
          <p14:tracePt t="25056" x="6286500" y="4989513"/>
          <p14:tracePt t="25072" x="6329363" y="4973638"/>
          <p14:tracePt t="25087" x="6362700" y="4946650"/>
          <p14:tracePt t="25107" x="6448425" y="4905375"/>
          <p14:tracePt t="25122" x="6524625" y="4870450"/>
          <p14:tracePt t="25138" x="6627813" y="4837113"/>
          <p14:tracePt t="25155" x="6729413" y="4794250"/>
          <p14:tracePt t="25170" x="6824663" y="4759325"/>
          <p14:tracePt t="25186" x="6918325" y="4716463"/>
          <p14:tracePt t="25208" x="7019925" y="4673600"/>
          <p14:tracePt t="25224" x="7096125" y="4648200"/>
          <p14:tracePt t="25239" x="7123113" y="4640263"/>
          <p14:tracePt t="25256" x="7164388" y="4622800"/>
          <p14:tracePt t="25271" x="7207250" y="4622800"/>
          <p14:tracePt t="25288" x="7242175" y="4622800"/>
          <p14:tracePt t="25307" x="7267575" y="4622800"/>
          <p14:tracePt t="25323" x="7285038" y="4622800"/>
          <p14:tracePt t="25340" x="7292975" y="4622800"/>
          <p14:tracePt t="25368" x="7292975" y="4632325"/>
          <p14:tracePt t="25376" x="7292975" y="4657725"/>
          <p14:tracePt t="25387" x="7292975" y="4665663"/>
          <p14:tracePt t="25409" x="7292975" y="4725988"/>
          <p14:tracePt t="25425" x="7292975" y="4784725"/>
          <p14:tracePt t="25441" x="7292975" y="4845050"/>
          <p14:tracePt t="25457" x="7275513" y="4905375"/>
          <p14:tracePt t="25486" x="7250113" y="4964113"/>
          <p14:tracePt t="25509" x="7224713" y="5006975"/>
          <p14:tracePt t="25538" x="7207250" y="5057775"/>
          <p14:tracePt t="25556" x="7191375" y="5083175"/>
          <p14:tracePt t="25571" x="7173913" y="5118100"/>
          <p14:tracePt t="25586" x="7138988" y="5160963"/>
          <p14:tracePt t="25609" x="7088188" y="5211763"/>
          <p14:tracePt t="25625" x="7045325" y="5254625"/>
          <p14:tracePt t="25641" x="7011988" y="5297488"/>
          <p14:tracePt t="25657" x="6986588" y="5322888"/>
          <p14:tracePt t="25672" x="6959600" y="5340350"/>
          <p14:tracePt t="25687" x="6934200" y="5365750"/>
          <p14:tracePt t="25710" x="6891338" y="5408613"/>
          <p14:tracePt t="25725" x="6865938" y="5424488"/>
          <p14:tracePt t="25739" x="6858000" y="5434013"/>
          <p14:tracePt t="25756" x="6840538" y="5441950"/>
          <p14:tracePt t="25771" x="6824663" y="5459413"/>
          <p14:tracePt t="25787" x="6797675" y="5459413"/>
          <p14:tracePt t="25810" x="6772275" y="5467350"/>
          <p14:tracePt t="25826" x="6746875" y="5484813"/>
          <p14:tracePt t="25841" x="6713538" y="5484813"/>
          <p14:tracePt t="25857" x="6678613" y="5492750"/>
          <p14:tracePt t="25886" x="6645275" y="5492750"/>
          <p14:tracePt t="25908" x="6627813" y="5492750"/>
          <p14:tracePt t="25923" x="6619875" y="5492750"/>
          <p14:tracePt t="25941" x="6610350" y="5492750"/>
          <p14:tracePt t="25956" x="6602413" y="5492750"/>
          <p14:tracePt t="25985" x="6584950" y="5484813"/>
          <p14:tracePt t="26011" x="6584950" y="5476875"/>
          <p14:tracePt t="26073" x="6584950" y="5467350"/>
          <p14:tracePt t="27320" x="6584950" y="5459413"/>
          <p14:tracePt t="27328" x="6584950" y="5449888"/>
          <p14:tracePt t="27343" x="6584950" y="5441950"/>
          <p14:tracePt t="27360" x="6584950" y="5434013"/>
          <p14:tracePt t="27367" x="6584950" y="5424488"/>
          <p14:tracePt t="27376" x="6592888" y="5416550"/>
          <p14:tracePt t="27388" x="6602413" y="5416550"/>
          <p14:tracePt t="27410" x="6610350" y="5399088"/>
          <p14:tracePt t="27426" x="6627813" y="5391150"/>
          <p14:tracePt t="27442" x="6627813" y="5381625"/>
          <p14:tracePt t="27471" x="6627813" y="5365750"/>
          <p14:tracePt t="27511" x="6635750" y="5340350"/>
          <p14:tracePt t="27514" x="6635750" y="5330825"/>
          <p14:tracePt t="27541" x="6653213" y="5305425"/>
          <p14:tracePt t="27546" x="6661150" y="5297488"/>
          <p14:tracePt t="27556" x="6670675" y="5287963"/>
          <p14:tracePt t="27572" x="6678613" y="5280025"/>
          <p14:tracePt t="27588" x="6688138" y="5272088"/>
          <p14:tracePt t="27610" x="6704013" y="5262563"/>
          <p14:tracePt t="27627" x="6713538" y="5262563"/>
          <p14:tracePt t="27641" x="6721475" y="5262563"/>
          <p14:tracePt t="27673" x="6729413" y="5262563"/>
          <p14:tracePt t="27768" x="6738938" y="5262563"/>
          <p14:tracePt t="27785" x="6746875" y="5262563"/>
          <p14:tracePt t="27801" x="6756400" y="5262563"/>
          <p14:tracePt t="27816" x="6764338" y="5262563"/>
          <p14:tracePt t="27842" x="6781800" y="5262563"/>
          <p14:tracePt t="27848" x="6789738" y="5262563"/>
          <p14:tracePt t="27857" x="6797675" y="5262563"/>
          <p14:tracePt t="27873" x="6807200" y="5262563"/>
          <p14:tracePt t="27889" x="6815138" y="5272088"/>
          <p14:tracePt t="27914" x="6815138" y="5280025"/>
          <p14:tracePt t="28001" x="6815138" y="5287963"/>
          <p14:tracePt t="28017" x="6815138" y="5297488"/>
          <p14:tracePt t="28105" x="6815138" y="5305425"/>
          <p14:tracePt t="29603" x="6815138" y="5297488"/>
          <p14:tracePt t="29611" x="6815138" y="5272088"/>
          <p14:tracePt t="29620" x="6815138" y="5254625"/>
          <p14:tracePt t="29643" x="6815138" y="5219700"/>
          <p14:tracePt t="29660" x="6807200" y="5176838"/>
          <p14:tracePt t="29676" x="6807200" y="5151438"/>
          <p14:tracePt t="29693" x="6797675" y="5118100"/>
          <p14:tracePt t="29714" x="6781800" y="5083175"/>
          <p14:tracePt t="29730" x="6756400" y="5014913"/>
          <p14:tracePt t="29747" x="6713538" y="4913313"/>
          <p14:tracePt t="29761" x="6661150" y="4802188"/>
          <p14:tracePt t="29777" x="6627813" y="4725988"/>
          <p14:tracePt t="29792" x="6602413" y="4648200"/>
          <p14:tracePt t="29814" x="6577013" y="4605338"/>
          <p14:tracePt t="29829" x="6567488" y="4589463"/>
          <p14:tracePt t="29846" x="6567488" y="4579938"/>
          <p14:tracePt t="30918" x="6567488" y="4564063"/>
          <p14:tracePt t="30925" x="6567488" y="4546600"/>
          <p14:tracePt t="30944" x="6542088" y="4486275"/>
          <p14:tracePt t="30950" x="6516688" y="4435475"/>
          <p14:tracePt t="30960" x="6491288" y="4367213"/>
          <p14:tracePt t="30976" x="6405563" y="4187825"/>
          <p14:tracePt t="30992" x="6294438" y="3957638"/>
          <p14:tracePt t="31014" x="6099175" y="3565525"/>
          <p14:tracePt t="31030" x="5988050" y="3335338"/>
          <p14:tracePt t="31046" x="5876925" y="3138488"/>
          <p14:tracePt t="31061" x="5808663" y="2994025"/>
          <p14:tracePt t="31077" x="5757863" y="2882900"/>
          <p14:tracePt t="31093" x="5732463" y="2840038"/>
          <p14:tracePt t="31114" x="5681663" y="2746375"/>
          <p14:tracePt t="31130" x="5646738" y="2670175"/>
          <p14:tracePt t="31146" x="5613400" y="2609850"/>
          <p14:tracePt t="31161" x="5595938" y="2566988"/>
          <p14:tracePt t="31177" x="5578475" y="2524125"/>
          <p14:tracePt t="31193" x="5570538" y="2508250"/>
          <p14:tracePt t="31215" x="5570538" y="2498725"/>
          <p14:tracePt t="31254" x="5578475" y="2516188"/>
          <p14:tracePt t="31276" x="5621338" y="2592388"/>
          <p14:tracePt t="31280" x="5646738" y="2644775"/>
          <p14:tracePt t="31295" x="5697538" y="2755900"/>
          <p14:tracePt t="31316" x="5765800" y="2874963"/>
          <p14:tracePt t="31345" x="5911850" y="3122613"/>
          <p14:tracePt t="31362" x="5980113" y="3249613"/>
          <p14:tracePt t="31377" x="6038850" y="3386138"/>
          <p14:tracePt t="31392" x="6116638" y="3540125"/>
          <p14:tracePt t="31415" x="6226175" y="3795713"/>
          <p14:tracePt t="31446" x="6372225" y="4102100"/>
          <p14:tracePt t="31476" x="6440488" y="4238625"/>
          <p14:tracePt t="31480" x="6456363" y="4281488"/>
          <p14:tracePt t="31493" x="6483350" y="4316413"/>
          <p14:tracePt t="31515" x="6524625" y="4402138"/>
          <p14:tracePt t="31545" x="6577013" y="4554538"/>
          <p14:tracePt t="31561" x="6602413" y="4657725"/>
          <p14:tracePt t="31577" x="6627813" y="4784725"/>
          <p14:tracePt t="31594" x="6670675" y="4921250"/>
          <p14:tracePt t="31615" x="6738938" y="5151438"/>
          <p14:tracePt t="31645" x="6781800" y="5305425"/>
          <p14:tracePt t="31648" x="6797675" y="5356225"/>
          <p14:tracePt t="31677" x="6824663" y="5459413"/>
          <p14:tracePt t="31680" x="6840538" y="5484813"/>
          <p14:tracePt t="31694" x="6850063" y="5535613"/>
          <p14:tracePt t="31714" x="6865938" y="5613400"/>
          <p14:tracePt t="31745" x="6900863" y="5748338"/>
          <p14:tracePt t="31761" x="6908800" y="5800725"/>
          <p14:tracePt t="31777" x="6908800" y="5816600"/>
          <p14:tracePt t="32332" x="6883400" y="5816600"/>
          <p14:tracePt t="32339" x="6850063" y="5816600"/>
          <p14:tracePt t="32348" x="6797675" y="5816600"/>
          <p14:tracePt t="32363" x="6704013" y="5775325"/>
          <p14:tracePt t="32378" x="6627813" y="5757863"/>
          <p14:tracePt t="32395" x="6456363" y="5697538"/>
          <p14:tracePt t="32397" x="6362700" y="5681663"/>
          <p14:tracePt t="32415" x="6192838" y="5638800"/>
          <p14:tracePt t="32430" x="6021388" y="5613400"/>
          <p14:tracePt t="32445" x="5876925" y="5578475"/>
          <p14:tracePt t="32463" x="5722938" y="5545138"/>
          <p14:tracePt t="32478" x="5570538" y="5510213"/>
          <p14:tracePt t="32494" x="5424488" y="5476875"/>
          <p14:tracePt t="32517" x="5194300" y="5424488"/>
          <p14:tracePt t="32531" x="5032375" y="5391150"/>
          <p14:tracePt t="32548" x="4878388" y="5356225"/>
          <p14:tracePt t="32564" x="4784725" y="5340350"/>
          <p14:tracePt t="32593" x="4614863" y="5305425"/>
          <p14:tracePt t="32597" x="4554538" y="5287963"/>
          <p14:tracePt t="32616" x="4470400" y="5262563"/>
          <p14:tracePt t="32631" x="4384675" y="5237163"/>
          <p14:tracePt t="32646" x="4291013" y="5186363"/>
          <p14:tracePt t="32662" x="4205288" y="5143500"/>
          <p14:tracePt t="32692" x="4076700" y="5049838"/>
          <p14:tracePt t="32718" x="4033838" y="5014913"/>
          <p14:tracePt t="32746" x="4025900" y="4999038"/>
          <p14:tracePt t="32762" x="4017963" y="4999038"/>
          <p14:tracePt t="32860" x="4043363" y="4999038"/>
          <p14:tracePt t="32868" x="4060825" y="4999038"/>
          <p14:tracePt t="32893" x="4154488" y="5006975"/>
          <p14:tracePt t="32917" x="4256088" y="5014913"/>
          <p14:tracePt t="32948" x="4402138" y="5014913"/>
          <p14:tracePt t="32965" x="4460875" y="5014913"/>
          <p14:tracePt t="32980" x="4486275" y="5014913"/>
          <p14:tracePt t="32995" x="4546600" y="5014913"/>
          <p14:tracePt t="33016" x="4622800" y="5014913"/>
          <p14:tracePt t="33032" x="4657725" y="5014913"/>
          <p14:tracePt t="33048" x="4683125" y="5041900"/>
          <p14:tracePt t="33063" x="4700588" y="5049838"/>
          <p14:tracePt t="33078" x="4708525" y="5057775"/>
          <p14:tracePt t="33094" x="4708525" y="5075238"/>
          <p14:tracePt t="33118" x="4725988" y="5083175"/>
          <p14:tracePt t="33134" x="4733925" y="5092700"/>
          <p14:tracePt t="33165" x="4776788" y="5110163"/>
          <p14:tracePt t="33167" x="4794250" y="5110163"/>
          <p14:tracePt t="33194" x="4852988" y="5126038"/>
          <p14:tracePt t="33198" x="4870450" y="5126038"/>
          <p14:tracePt t="33217" x="4905375" y="5135563"/>
          <p14:tracePt t="33246" x="4964113" y="5160963"/>
          <p14:tracePt t="33263" x="4981575" y="5168900"/>
          <p14:tracePt t="33279" x="4989513" y="5168900"/>
          <p14:tracePt t="33295" x="4999038" y="5168900"/>
          <p14:tracePt t="33317" x="4999038" y="5176838"/>
          <p14:tracePt t="33334" x="5006975" y="5186363"/>
          <p14:tracePt t="33349" x="5014913" y="5194300"/>
          <p14:tracePt t="33365" x="5032375" y="5203825"/>
          <p14:tracePt t="33379" x="5067300" y="5211763"/>
          <p14:tracePt t="33396" x="5092700" y="5219700"/>
          <p14:tracePt t="33416" x="5135563" y="5229225"/>
          <p14:tracePt t="33431" x="5143500" y="5229225"/>
          <p14:tracePt t="33447" x="5151438" y="5229225"/>
          <p14:tracePt t="33463" x="5168900" y="5229225"/>
          <p14:tracePt t="36000" x="5176838" y="5229225"/>
          <p14:tracePt t="36007" x="5194300" y="5229225"/>
          <p14:tracePt t="36018" x="5211763" y="5229225"/>
          <p14:tracePt t="36032" x="5254625" y="5229225"/>
          <p14:tracePt t="36048" x="5305425" y="5229225"/>
          <p14:tracePt t="36064" x="5348288" y="5229225"/>
          <p14:tracePt t="36096" x="5424488" y="5229225"/>
          <p14:tracePt t="36118" x="5449888" y="5229225"/>
          <p14:tracePt t="36147" x="5502275" y="5229225"/>
          <p14:tracePt t="36165" x="5527675" y="5229225"/>
          <p14:tracePt t="36180" x="5561013" y="5229225"/>
          <p14:tracePt t="36196" x="5595938" y="5237163"/>
          <p14:tracePt t="36218" x="5646738" y="5237163"/>
          <p14:tracePt t="36233" x="5689600" y="5237163"/>
          <p14:tracePt t="36249" x="5722938" y="5237163"/>
          <p14:tracePt t="36265" x="5775325" y="5237163"/>
          <p14:tracePt t="36281" x="5816600" y="5237163"/>
          <p14:tracePt t="36297" x="5859463" y="5245100"/>
          <p14:tracePt t="36317" x="5927725" y="5254625"/>
          <p14:tracePt t="36334" x="6021388" y="5262563"/>
          <p14:tracePt t="36349" x="6116638" y="5262563"/>
          <p14:tracePt t="36364" x="6218238" y="5272088"/>
          <p14:tracePt t="36380" x="6346825" y="5272088"/>
          <p14:tracePt t="36395" x="6473825" y="5272088"/>
          <p14:tracePt t="36418" x="6653213" y="5262563"/>
          <p14:tracePt t="36433" x="6746875" y="5254625"/>
          <p14:tracePt t="36449" x="6858000" y="5237163"/>
          <p14:tracePt t="36465" x="6900863" y="5229225"/>
          <p14:tracePt t="36481" x="7019925" y="5229225"/>
          <p14:tracePt t="36497" x="7045325" y="5229225"/>
          <p14:tracePt t="36517" x="7113588" y="5219700"/>
          <p14:tracePt t="36533" x="7138988" y="5211763"/>
          <p14:tracePt t="36548" x="7164388" y="5211763"/>
          <p14:tracePt t="36566" x="7181850" y="5203825"/>
          <p14:tracePt t="36580" x="7216775" y="5203825"/>
          <p14:tracePt t="36596" x="7242175" y="5203825"/>
          <p14:tracePt t="36617" x="7285038" y="5203825"/>
          <p14:tracePt t="36634" x="7300913" y="5203825"/>
          <p14:tracePt t="36649" x="7310438" y="5203825"/>
          <p14:tracePt t="36665" x="7318375" y="5203825"/>
          <p14:tracePt t="36732" x="7310438" y="5203825"/>
          <p14:tracePt t="36738" x="7292975" y="5203825"/>
          <p14:tracePt t="36749" x="7275513" y="5203825"/>
          <p14:tracePt t="36765" x="7232650" y="5203825"/>
          <p14:tracePt t="36795" x="7080250" y="5203825"/>
          <p14:tracePt t="36818" x="6926263" y="5203825"/>
          <p14:tracePt t="36848" x="6832600" y="5203825"/>
          <p14:tracePt t="36852" x="6815138" y="5203825"/>
          <p14:tracePt t="36866" x="6789738" y="5203825"/>
          <p14:tracePt t="36881" x="6781800" y="5203825"/>
          <p14:tracePt t="36896" x="6772275" y="5203825"/>
          <p14:tracePt t="36939" x="6764338" y="5203825"/>
          <p14:tracePt t="36949" x="6756400" y="5203825"/>
          <p14:tracePt t="36965" x="6746875" y="5203825"/>
          <p14:tracePt t="36980" x="6721475" y="5203825"/>
          <p14:tracePt t="36996" x="6688138" y="5203825"/>
          <p14:tracePt t="37020" x="6610350" y="5203825"/>
          <p14:tracePt t="37034" x="6584950" y="5203825"/>
          <p14:tracePt t="37049" x="6534150" y="5203825"/>
          <p14:tracePt t="37066" x="6491288" y="5219700"/>
          <p14:tracePt t="37082" x="6483350" y="5219700"/>
          <p14:tracePt t="37139" x="6491288" y="5219700"/>
          <p14:tracePt t="37146" x="6508750" y="5203825"/>
          <p14:tracePt t="37156" x="6516688" y="5194300"/>
          <p14:tracePt t="37164" x="6524625" y="5194300"/>
          <p14:tracePt t="37180" x="6534150" y="5194300"/>
          <p14:tracePt t="37196" x="6551613" y="5194300"/>
          <p14:tracePt t="37219" x="6559550" y="5194300"/>
          <p14:tracePt t="37251" x="6567488" y="5194300"/>
          <p14:tracePt t="37274" x="6577013" y="5194300"/>
          <p14:tracePt t="37283" x="6584950" y="5194300"/>
          <p14:tracePt t="37306" x="6592888" y="5194300"/>
          <p14:tracePt t="37330" x="6602413" y="5194300"/>
          <p14:tracePt t="37355" x="6610350" y="5194300"/>
          <p14:tracePt t="37362" x="6619875" y="5194300"/>
          <p14:tracePt t="37378" x="6627813" y="5194300"/>
          <p14:tracePt t="37394" x="6635750" y="5194300"/>
          <p14:tracePt t="37404" x="6645275" y="5194300"/>
          <p14:tracePt t="37419" x="6653213" y="5194300"/>
          <p14:tracePt t="37435" x="6678613" y="5194300"/>
          <p14:tracePt t="37450" x="6688138" y="5194300"/>
          <p14:tracePt t="37466" x="6696075" y="5194300"/>
          <p14:tracePt t="37495" x="6704013" y="5194300"/>
          <p14:tracePt t="37515" x="6713538" y="5194300"/>
          <p14:tracePt t="37523" x="6713538" y="5203825"/>
          <p14:tracePt t="37548" x="6721475" y="5203825"/>
          <p14:tracePt t="37555" x="6729413" y="5203825"/>
          <p14:tracePt t="37574" x="6738938" y="5203825"/>
          <p14:tracePt t="37595" x="6746875" y="5203825"/>
          <p14:tracePt t="37694" x="6756400" y="5211763"/>
          <p14:tracePt t="37708" x="6764338" y="5211763"/>
          <p14:tracePt t="37718" x="6772275" y="5211763"/>
          <p14:tracePt t="37749" x="6789738" y="5211763"/>
          <p14:tracePt t="37764" x="6807200" y="5211763"/>
          <p14:tracePt t="47248" x="6713538" y="5211763"/>
          <p14:tracePt t="47256" x="6670675" y="5211763"/>
          <p14:tracePt t="47267" x="6592888" y="5211763"/>
          <p14:tracePt t="47277" x="6524625" y="5211763"/>
          <p14:tracePt t="47293" x="6372225" y="5211763"/>
          <p14:tracePt t="47310" x="6218238" y="5211763"/>
          <p14:tracePt t="47331" x="5689600" y="5135563"/>
          <p14:tracePt t="47347" x="5194300" y="4973638"/>
          <p14:tracePt t="47362" x="4622800" y="4725988"/>
          <p14:tracePt t="47377" x="4043363" y="4452938"/>
          <p14:tracePt t="47393" x="3479800" y="4129088"/>
          <p14:tracePt t="47409" x="2968625" y="3770313"/>
          <p14:tracePt t="47432" x="2670175" y="3522663"/>
          <p14:tracePt t="47447" x="2422525" y="3317875"/>
          <p14:tracePt t="47463" x="2209800" y="3155950"/>
          <p14:tracePt t="47492" x="1987550" y="3001963"/>
          <p14:tracePt t="47530" x="1782763" y="2917825"/>
          <p14:tracePt t="47562" x="1714500" y="2882900"/>
          <p14:tracePt t="47906" x="1739900" y="2882900"/>
          <p14:tracePt t="47913" x="1765300" y="2882900"/>
          <p14:tracePt t="47931" x="1808163" y="2882900"/>
          <p14:tracePt t="47963" x="1884363" y="2900363"/>
          <p14:tracePt t="47979" x="1919288" y="2943225"/>
          <p14:tracePt t="47995" x="1936750" y="2976563"/>
          <p14:tracePt t="48011" x="1952625" y="2994025"/>
          <p14:tracePt t="48033" x="1952625" y="3019425"/>
          <p14:tracePt t="48049" x="1952625" y="3027363"/>
          <p14:tracePt t="48064" x="1952625" y="3036888"/>
          <p14:tracePt t="48078" x="1952625" y="3044825"/>
          <p14:tracePt t="48095" x="1952625" y="3054350"/>
          <p14:tracePt t="48114" x="1952625" y="3062288"/>
          <p14:tracePt t="48140" x="1962150" y="3062288"/>
          <p14:tracePt t="48164" x="1979613" y="3062288"/>
          <p14:tracePt t="48196" x="1987550" y="3062288"/>
          <p14:tracePt t="48203" x="1995488" y="3062288"/>
          <p14:tracePt t="48227" x="2005013" y="3062288"/>
          <p14:tracePt t="51287" x="1962150" y="3079750"/>
          <p14:tracePt t="51294" x="1893888" y="3138488"/>
          <p14:tracePt t="51315" x="1774825" y="3249613"/>
          <p14:tracePt t="51319" x="1714500" y="3292475"/>
          <p14:tracePt t="51336" x="1612900" y="3360738"/>
          <p14:tracePt t="51367" x="1355725" y="3489325"/>
          <p14:tracePt t="51383" x="1228725" y="3565525"/>
          <p14:tracePt t="51399" x="1066800" y="3641725"/>
          <p14:tracePt t="51414" x="920750" y="3719513"/>
          <p14:tracePt t="51437" x="793750" y="3778250"/>
          <p14:tracePt t="51453" x="682625" y="3821113"/>
          <p14:tracePt t="51468" x="571500" y="3871913"/>
          <p14:tracePt t="51483" x="477838" y="3906838"/>
          <p14:tracePt t="51498" x="401638" y="3924300"/>
          <p14:tracePt t="51515" x="341313" y="3940175"/>
          <p14:tracePt t="51538" x="298450" y="3949700"/>
          <p14:tracePt t="51552" x="273050" y="3949700"/>
          <p14:tracePt t="51567" x="273050" y="3967163"/>
          <p14:tracePt t="51583" x="255588" y="3975100"/>
          <p14:tracePt t="51599" x="238125" y="4000500"/>
          <p14:tracePt t="51615" x="204788" y="4033838"/>
          <p14:tracePt t="51639" x="169863" y="4060825"/>
          <p14:tracePt t="51653" x="161925" y="4060825"/>
          <p14:tracePt t="51667" x="161925" y="4076700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2057400"/>
            <a:ext cx="5715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4"/>
              </a:rPr>
              <a:t>http://www.atmo.arizona.edu/~mullen/atmo170A1/flash/</a:t>
            </a:r>
          </a:p>
          <a:p>
            <a:pPr algn="ctr"/>
            <a:r>
              <a:rPr lang="en-US" dirty="0" smtClean="0">
                <a:hlinkClick r:id="rId4"/>
              </a:rPr>
              <a:t>MLcyclone.swf</a:t>
            </a:r>
            <a:endParaRPr lang="en-US" sz="2000" i="1" dirty="0">
              <a:solidFill>
                <a:srgbClr val="00B2B3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8200"/>
            <a:ext cx="9144000" cy="60744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16300" y="2209800"/>
            <a:ext cx="5715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/>
                </a:solidFill>
                <a:latin typeface="Calibri"/>
                <a:cs typeface="Calibri"/>
              </a:rPr>
              <a:t>On D2L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alibri"/>
                <a:cs typeface="Calibri"/>
              </a:rPr>
              <a:t>Content&gt;Supplemental Reading&gt;Module 2</a:t>
            </a:r>
            <a:r>
              <a:rPr lang="en-US" sz="2000" b="1" dirty="0">
                <a:solidFill>
                  <a:schemeClr val="bg1"/>
                </a:solidFill>
                <a:latin typeface="Calibri"/>
                <a:cs typeface="Calibri"/>
              </a:rPr>
              <a:t>: Dynamics&gt;PSU </a:t>
            </a:r>
            <a:r>
              <a:rPr lang="en-US" sz="2000" b="1" dirty="0" err="1" smtClean="0">
                <a:solidFill>
                  <a:schemeClr val="bg1"/>
                </a:solidFill>
                <a:latin typeface="Calibri"/>
                <a:cs typeface="Calibri"/>
              </a:rPr>
              <a:t>Cyclogenesis</a:t>
            </a:r>
            <a:r>
              <a:rPr lang="en-US" sz="2000" b="1" dirty="0" smtClean="0">
                <a:solidFill>
                  <a:schemeClr val="bg1"/>
                </a:solidFill>
                <a:latin typeface="Calibri"/>
                <a:cs typeface="Calibri"/>
              </a:rPr>
              <a:t> Applet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alibri"/>
                <a:cs typeface="Calibri"/>
              </a:rPr>
              <a:t>Or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/>
                <a:cs typeface="Calibri"/>
              </a:rPr>
              <a:t>Content&gt;Supplemental </a:t>
            </a:r>
            <a:r>
              <a:rPr lang="en-US" sz="2000" b="1" dirty="0" smtClean="0">
                <a:solidFill>
                  <a:schemeClr val="bg1"/>
                </a:solidFill>
                <a:latin typeface="Calibri"/>
                <a:cs typeface="Calibri"/>
              </a:rPr>
              <a:t>Reading&gt;</a:t>
            </a:r>
            <a:r>
              <a:rPr lang="en-US" sz="2000" b="1" dirty="0">
                <a:solidFill>
                  <a:schemeClr val="bg1"/>
                </a:solidFill>
                <a:latin typeface="Calibri"/>
                <a:cs typeface="Calibri"/>
              </a:rPr>
              <a:t>Module 2: Dynamics&gt;PSU </a:t>
            </a:r>
            <a:r>
              <a:rPr lang="en-US" sz="2000" b="1" dirty="0" err="1">
                <a:solidFill>
                  <a:schemeClr val="bg1"/>
                </a:solidFill>
                <a:latin typeface="Calibri"/>
                <a:cs typeface="Calibri"/>
              </a:rPr>
              <a:t>Cyclogenesis</a:t>
            </a:r>
            <a:r>
              <a:rPr lang="en-US" sz="20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Calibri"/>
                <a:cs typeface="Calibri"/>
              </a:rPr>
              <a:t>Applet &amp; SLM narrative</a:t>
            </a:r>
            <a:endParaRPr lang="en-US" sz="2000" b="1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/>
            <a:endParaRPr lang="en-US" sz="2000" b="1" dirty="0"/>
          </a:p>
          <a:p>
            <a:pPr algn="ctr"/>
            <a:r>
              <a:rPr lang="en-US" sz="2000" i="1" dirty="0" smtClean="0">
                <a:solidFill>
                  <a:srgbClr val="00B2B3"/>
                </a:solidFill>
              </a:rPr>
              <a:t>Applet credit: </a:t>
            </a:r>
            <a:r>
              <a:rPr lang="en-US" sz="2000" i="1" dirty="0" err="1" smtClean="0">
                <a:solidFill>
                  <a:srgbClr val="00B2B3"/>
                </a:solidFill>
                <a:hlinkClick r:id="rId6"/>
              </a:rPr>
              <a:t>www.e-education.psu.edu</a:t>
            </a:r>
            <a:endParaRPr lang="en-US" sz="2000" i="1" dirty="0">
              <a:solidFill>
                <a:srgbClr val="00B2B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3000" y="152400"/>
            <a:ext cx="6876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Life Cycle of Mid-Latitude Cyclone</a:t>
            </a:r>
            <a:endParaRPr lang="en-US" sz="3600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124468"/>
      </p:ext>
    </p:extLst>
  </p:cSld>
  <p:clrMapOvr>
    <a:masterClrMapping/>
  </p:clrMapOvr>
  <p:transition advTm="535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008" x="196850" y="4076700"/>
          <p14:tracePt t="2019" x="222250" y="4051300"/>
          <p14:tracePt t="2025" x="255588" y="4033838"/>
          <p14:tracePt t="2036" x="280988" y="4017963"/>
          <p14:tracePt t="2049" x="384175" y="3957638"/>
          <p14:tracePt t="2063" x="442913" y="3924300"/>
          <p14:tracePt t="2080" x="554038" y="3871913"/>
          <p14:tracePt t="2102" x="758825" y="3795713"/>
          <p14:tracePt t="2116" x="912813" y="3752850"/>
          <p14:tracePt t="2132" x="1057275" y="3709988"/>
          <p14:tracePt t="2147" x="1211263" y="3659188"/>
          <p14:tracePt t="2163" x="1423988" y="3565525"/>
          <p14:tracePt t="2179" x="1654175" y="3454400"/>
          <p14:tracePt t="2203" x="2149475" y="3190875"/>
          <p14:tracePt t="2218" x="2346325" y="3079750"/>
          <p14:tracePt t="2234" x="2755900" y="2849563"/>
          <p14:tracePt t="2248" x="3181350" y="2627313"/>
          <p14:tracePt t="2263" x="3651250" y="2387600"/>
          <p14:tracePt t="2279" x="4119563" y="2141538"/>
          <p14:tracePt t="2302" x="4759325" y="1808163"/>
          <p14:tracePt t="2316" x="5024438" y="1663700"/>
          <p14:tracePt t="2332" x="5313363" y="1517650"/>
          <p14:tracePt t="2347" x="5545138" y="1416050"/>
          <p14:tracePt t="2363" x="5732463" y="1355725"/>
          <p14:tracePt t="2379" x="5884863" y="1312863"/>
          <p14:tracePt t="2404" x="6056313" y="1287463"/>
          <p14:tracePt t="2418" x="6116638" y="1279525"/>
          <p14:tracePt t="2432" x="6192838" y="1271588"/>
          <p14:tracePt t="2448" x="6278563" y="1254125"/>
          <p14:tracePt t="2462" x="6337300" y="1228725"/>
          <p14:tracePt t="2500" x="6380163" y="1203325"/>
          <p14:tracePt t="2810" x="6397625" y="1203325"/>
          <p14:tracePt t="2818" x="6440488" y="1211263"/>
          <p14:tracePt t="2835" x="6534150" y="1262063"/>
          <p14:tracePt t="2862" x="6688138" y="1355725"/>
          <p14:tracePt t="2882" x="6797675" y="1423988"/>
          <p14:tracePt t="2902" x="6908800" y="1501775"/>
          <p14:tracePt t="2931" x="7027863" y="1595438"/>
          <p14:tracePt t="2947" x="7070725" y="1638300"/>
          <p14:tracePt t="2963" x="7096125" y="1671638"/>
          <p14:tracePt t="2979" x="7123113" y="1714500"/>
          <p14:tracePt t="3004" x="7148513" y="1774825"/>
          <p14:tracePt t="3018" x="7148513" y="1800225"/>
          <p14:tracePt t="3034" x="7164388" y="1851025"/>
          <p14:tracePt t="3048" x="7181850" y="1901825"/>
          <p14:tracePt t="3063" x="7191375" y="1944688"/>
          <p14:tracePt t="3079" x="7207250" y="2005013"/>
          <p14:tracePt t="3103" x="7224713" y="2047875"/>
          <p14:tracePt t="3117" x="7232650" y="2073275"/>
          <p14:tracePt t="3133" x="7250113" y="2106613"/>
          <p14:tracePt t="3148" x="7250113" y="2132013"/>
          <p14:tracePt t="3163" x="7267575" y="2166938"/>
          <p14:tracePt t="3179" x="7275513" y="2184400"/>
          <p14:tracePt t="3203" x="7285038" y="2192338"/>
          <p14:tracePt t="3217" x="7292975" y="2209800"/>
          <p14:tracePt t="20387" x="7292975" y="2217738"/>
          <p14:tracePt t="20397" x="7292975" y="2235200"/>
          <p14:tracePt t="20403" x="7292975" y="2243138"/>
          <p14:tracePt t="20417" x="7292975" y="2260600"/>
          <p14:tracePt t="20433" x="7292975" y="2293938"/>
          <p14:tracePt t="20448" x="7292975" y="2311400"/>
          <p14:tracePt t="20463" x="7292975" y="2354263"/>
          <p14:tracePt t="20479" x="7292975" y="2379663"/>
          <p14:tracePt t="20495" x="7292975" y="2414588"/>
          <p14:tracePt t="20516" x="7292975" y="2465388"/>
          <p14:tracePt t="20531" x="7292975" y="2498725"/>
          <p14:tracePt t="20547" x="7292975" y="2533650"/>
          <p14:tracePt t="20563" x="7292975" y="2551113"/>
          <p14:tracePt t="20579" x="7292975" y="2576513"/>
          <p14:tracePt t="20595" x="7292975" y="2619375"/>
          <p14:tracePt t="20618" x="7292975" y="2644775"/>
          <p14:tracePt t="20633" x="7292975" y="2660650"/>
          <p14:tracePt t="20648" x="7292975" y="2687638"/>
          <p14:tracePt t="20663" x="7292975" y="2695575"/>
          <p14:tracePt t="20679" x="7292975" y="2713038"/>
          <p14:tracePt t="20695" x="7292975" y="2746375"/>
          <p14:tracePt t="20718" x="7292975" y="2781300"/>
          <p14:tracePt t="20733" x="7292975" y="2806700"/>
          <p14:tracePt t="20749" x="7292975" y="2824163"/>
          <p14:tracePt t="20764" x="7292975" y="2840038"/>
          <p14:tracePt t="20779" x="7292975" y="2865438"/>
          <p14:tracePt t="20795" x="7292975" y="2874963"/>
          <p14:tracePt t="20818" x="7292975" y="2900363"/>
          <p14:tracePt t="20833" x="7292975" y="2925763"/>
          <p14:tracePt t="20848" x="7292975" y="2943225"/>
          <p14:tracePt t="20863" x="7300913" y="2959100"/>
          <p14:tracePt t="20894" x="7318375" y="3001963"/>
          <p14:tracePt t="20917" x="7335838" y="3027363"/>
          <p14:tracePt t="20948" x="7353300" y="3079750"/>
          <p14:tracePt t="20965" x="7369175" y="3105150"/>
          <p14:tracePt t="20980" x="7369175" y="3122613"/>
          <p14:tracePt t="20996" x="7369175" y="3130550"/>
          <p14:tracePt t="22574" x="7369175" y="3138488"/>
          <p14:tracePt t="22583" x="7369175" y="3163888"/>
          <p14:tracePt t="22598" x="7386638" y="3216275"/>
          <p14:tracePt t="22622" x="7404100" y="3241675"/>
          <p14:tracePt t="22637" x="7421563" y="3275013"/>
          <p14:tracePt t="22654" x="7437438" y="3309938"/>
          <p14:tracePt t="22668" x="7446963" y="3352800"/>
          <p14:tracePt t="22697" x="7462838" y="3436938"/>
          <p14:tracePt t="22720" x="7472363" y="3505200"/>
          <p14:tracePt t="22751" x="7472363" y="3582988"/>
          <p14:tracePt t="22768" x="7472363" y="3616325"/>
          <p14:tracePt t="22784" x="7480300" y="3641725"/>
          <p14:tracePt t="22799" x="7480300" y="3676650"/>
          <p14:tracePt t="22822" x="7480300" y="3694113"/>
          <p14:tracePt t="22837" x="7480300" y="3735388"/>
          <p14:tracePt t="22854" x="7480300" y="3778250"/>
          <p14:tracePt t="22868" x="7480300" y="3821113"/>
          <p14:tracePt t="22882" x="7480300" y="3856038"/>
          <p14:tracePt t="22898" x="7480300" y="3889375"/>
          <p14:tracePt t="22921" x="7480300" y="3898900"/>
          <p14:tracePt t="22937" x="7480300" y="3906838"/>
          <p14:tracePt t="23568" x="7480300" y="3914775"/>
          <p14:tracePt t="23576" x="7480300" y="3924300"/>
          <p14:tracePt t="23586" x="7480300" y="3949700"/>
          <p14:tracePt t="23619" x="7480300" y="4000500"/>
          <p14:tracePt t="23668" x="7480300" y="4102100"/>
          <p14:tracePt t="23698" x="7480300" y="4144963"/>
          <p14:tracePt t="23721" x="7480300" y="4170363"/>
          <p14:tracePt t="23752" x="7480300" y="4197350"/>
          <p14:tracePt t="23755" x="7489825" y="4205288"/>
          <p14:tracePt t="23769" x="7489825" y="4222750"/>
          <p14:tracePt t="23784" x="7489825" y="4248150"/>
          <p14:tracePt t="23799" x="7489825" y="4265613"/>
          <p14:tracePt t="23822" x="7489825" y="4316413"/>
          <p14:tracePt t="23836" x="7489825" y="4349750"/>
          <p14:tracePt t="23852" x="7489825" y="4392613"/>
          <p14:tracePt t="23868" x="7480300" y="4410075"/>
          <p14:tracePt t="23883" x="7480300" y="4435475"/>
          <p14:tracePt t="23898" x="7472363" y="4452938"/>
          <p14:tracePt t="23922" x="7472363" y="4486275"/>
          <p14:tracePt t="23938" x="7462838" y="4503738"/>
          <p14:tracePt t="23955" x="7462838" y="4511675"/>
          <p14:tracePt t="23957" x="7462838" y="4529138"/>
          <p14:tracePt t="23983" x="7462838" y="4546600"/>
          <p14:tracePt t="23987" x="7462838" y="4554538"/>
          <p14:tracePt t="24020" x="7462838" y="4572000"/>
          <p14:tracePt t="24052" x="7462838" y="4605338"/>
          <p14:tracePt t="24069" x="7454900" y="4632325"/>
          <p14:tracePt t="24084" x="7454900" y="4648200"/>
          <p14:tracePt t="24099" x="7446963" y="4673600"/>
          <p14:tracePt t="24122" x="7446963" y="4700588"/>
          <p14:tracePt t="24138" x="7446963" y="4708525"/>
          <p14:tracePt t="24155" x="7446963" y="4716463"/>
          <p14:tracePt t="24169" x="7446963" y="4725988"/>
          <p14:tracePt t="24185" x="7446963" y="4733925"/>
          <p14:tracePt t="24201" x="7446963" y="4741863"/>
          <p14:tracePt t="24222" x="7446963" y="4751388"/>
          <p14:tracePt t="24253" x="7446963" y="4759325"/>
          <p14:tracePt t="24521" x="7446963" y="4751388"/>
          <p14:tracePt t="24529" x="7437438" y="4751388"/>
          <p14:tracePt t="24546" x="7437438" y="4741863"/>
          <p14:tracePt t="24556" x="7437438" y="4733925"/>
          <p14:tracePt t="24589" x="7437438" y="4725988"/>
          <p14:tracePt t="24625" x="7429500" y="4725988"/>
          <p14:tracePt t="24642" x="7429500" y="4716463"/>
          <p14:tracePt t="24667" x="7429500" y="4708525"/>
          <p14:tracePt t="24673" x="7429500" y="4700588"/>
          <p14:tracePt t="24690" x="7421563" y="4691063"/>
          <p14:tracePt t="24714" x="7421563" y="4683125"/>
          <p14:tracePt t="24746" x="7421563" y="4673600"/>
          <p14:tracePt t="24779" x="7412038" y="4673600"/>
          <p14:tracePt t="27083" x="7412038" y="4683125"/>
          <p14:tracePt t="27187" x="7412038" y="4691063"/>
          <p14:tracePt t="27210" x="7412038" y="4700588"/>
          <p14:tracePt t="27227" x="7412038" y="4708525"/>
          <p14:tracePt t="27242" x="7412038" y="4716463"/>
          <p14:tracePt t="27270" x="7412038" y="4725988"/>
          <p14:tracePt t="27283" x="7412038" y="4733925"/>
          <p14:tracePt t="27302" x="7412038" y="4741863"/>
          <p14:tracePt t="27325" x="7412038" y="4751388"/>
          <p14:tracePt t="27347" x="7412038" y="4759325"/>
          <p14:tracePt t="27371" x="7412038" y="4776788"/>
          <p14:tracePt t="27402" x="7412038" y="4784725"/>
          <p14:tracePt t="27563" x="7412038" y="4794250"/>
          <p14:tracePt t="27571" x="7412038" y="4802188"/>
          <p14:tracePt t="27579" x="7412038" y="4810125"/>
          <p14:tracePt t="27603" x="7412038" y="4827588"/>
          <p14:tracePt t="27606" x="7412038" y="4837113"/>
          <p14:tracePt t="27627" x="7412038" y="4852988"/>
          <p14:tracePt t="34297" x="7412038" y="4845050"/>
          <p14:tracePt t="34305" x="7412038" y="4827588"/>
          <p14:tracePt t="34314" x="7412038" y="4819650"/>
          <p14:tracePt t="34331" x="7412038" y="4810125"/>
          <p14:tracePt t="34348" x="7412038" y="4794250"/>
          <p14:tracePt t="34363" x="7404100" y="4794250"/>
          <p14:tracePt t="34379" x="7404100" y="4784725"/>
          <p14:tracePt t="34395" x="7396163" y="4776788"/>
          <p14:tracePt t="34412" x="7396163" y="4768850"/>
          <p14:tracePt t="34435" x="7386638" y="4759325"/>
          <p14:tracePt t="34449" x="7378700" y="4759325"/>
          <p14:tracePt t="34478" x="7369175" y="4751388"/>
          <p14:tracePt t="34483" x="7369175" y="4741863"/>
          <p14:tracePt t="34509" x="7361238" y="4725988"/>
          <p14:tracePt t="34532" x="7353300" y="4716463"/>
          <p14:tracePt t="34562" x="7327900" y="4665663"/>
          <p14:tracePt t="34580" x="7318375" y="4622800"/>
          <p14:tracePt t="34595" x="7300913" y="4564063"/>
          <p14:tracePt t="34611" x="7285038" y="4478338"/>
          <p14:tracePt t="34635" x="7224713" y="4273550"/>
          <p14:tracePt t="34652" x="7181850" y="4111625"/>
          <p14:tracePt t="34678" x="7113588" y="3906838"/>
          <p14:tracePt t="34711" x="7037388" y="3702050"/>
          <p14:tracePt t="34714" x="7011988" y="3659188"/>
          <p14:tracePt t="34734" x="6969125" y="3573463"/>
          <p14:tracePt t="34763" x="6875463" y="3327400"/>
          <p14:tracePt t="34780" x="6824663" y="3163888"/>
          <p14:tracePt t="34796" x="6764338" y="2986088"/>
          <p14:tracePt t="34812" x="6729413" y="2865438"/>
          <p14:tracePt t="34835" x="6678613" y="2713038"/>
          <p14:tracePt t="34849" x="6678613" y="2670175"/>
          <p14:tracePt t="34865" x="6653213" y="2627313"/>
          <p14:tracePt t="34880" x="6645275" y="2584450"/>
          <p14:tracePt t="34895" x="6645275" y="2533650"/>
          <p14:tracePt t="34911" x="6635750" y="2498725"/>
          <p14:tracePt t="35127" x="6635750" y="2533650"/>
          <p14:tracePt t="35136" x="6635750" y="2559050"/>
          <p14:tracePt t="35143" x="6635750" y="2592388"/>
          <p14:tracePt t="35163" x="6661150" y="2713038"/>
          <p14:tracePt t="35168" x="6678613" y="2789238"/>
          <p14:tracePt t="35179" x="6696075" y="2857500"/>
          <p14:tracePt t="35195" x="6721475" y="3011488"/>
          <p14:tracePt t="35211" x="6746875" y="3155950"/>
          <p14:tracePt t="35234" x="6789738" y="3360738"/>
          <p14:tracePt t="35249" x="6807200" y="3446463"/>
          <p14:tracePt t="35264" x="6832600" y="3540125"/>
          <p14:tracePt t="35280" x="6850063" y="3616325"/>
          <p14:tracePt t="35296" x="6858000" y="3667125"/>
          <p14:tracePt t="35311" x="6865938" y="3702050"/>
          <p14:tracePt t="35335" x="6875463" y="3744913"/>
          <p14:tracePt t="35349" x="6875463" y="3770313"/>
          <p14:tracePt t="35364" x="6883400" y="3813175"/>
          <p14:tracePt t="35380" x="6891338" y="3846513"/>
          <p14:tracePt t="35395" x="6900863" y="3881438"/>
          <p14:tracePt t="35411" x="6900863" y="3924300"/>
          <p14:tracePt t="35433" x="6900863" y="3967163"/>
          <p14:tracePt t="35448" x="6900863" y="4000500"/>
          <p14:tracePt t="35464" x="6900863" y="4033838"/>
          <p14:tracePt t="35480" x="6900863" y="4060825"/>
          <p14:tracePt t="35496" x="6900863" y="4094163"/>
          <p14:tracePt t="35512" x="6900863" y="4129088"/>
          <p14:tracePt t="35534" x="6900863" y="4154488"/>
          <p14:tracePt t="35549" x="6900863" y="4170363"/>
          <p14:tracePt t="35564" x="6900863" y="4179888"/>
          <p14:tracePt t="35581" x="6900863" y="4187825"/>
          <p14:tracePt t="35595" x="6900863" y="4197350"/>
          <p14:tracePt t="35634" x="6900863" y="4205288"/>
          <p14:tracePt t="35656" x="6900863" y="4213225"/>
          <p14:tracePt t="36073" x="6900863" y="4205288"/>
          <p14:tracePt t="36080" x="6900863" y="4187825"/>
          <p14:tracePt t="36089" x="6900863" y="4162425"/>
          <p14:tracePt t="36098" x="6900863" y="4137025"/>
          <p14:tracePt t="36113" x="6900863" y="4094163"/>
          <p14:tracePt t="36135" x="6883400" y="4060825"/>
          <p14:tracePt t="36150" x="6865938" y="4033838"/>
          <p14:tracePt t="36165" x="6865938" y="4017963"/>
          <p14:tracePt t="36181" x="6858000" y="4017963"/>
          <p14:tracePt t="36196" x="6850063" y="4008438"/>
          <p14:tracePt t="36235" x="6850063" y="4000500"/>
          <p14:tracePt t="36249" x="6850063" y="3992563"/>
          <p14:tracePt t="36265" x="6850063" y="3983038"/>
          <p14:tracePt t="36297" x="6850063" y="3975100"/>
          <p14:tracePt t="36306" x="6840538" y="3975100"/>
          <p14:tracePt t="38301" x="6840538" y="3957638"/>
          <p14:tracePt t="38309" x="6840538" y="3932238"/>
          <p14:tracePt t="38317" x="6840538" y="3914775"/>
          <p14:tracePt t="38335" x="6840538" y="3856038"/>
          <p14:tracePt t="38366" x="6772275" y="3684588"/>
          <p14:tracePt t="38384" x="6721475" y="3557588"/>
          <p14:tracePt t="38412" x="6635750" y="3352800"/>
          <p14:tracePt t="38415" x="6610350" y="3300413"/>
          <p14:tracePt t="38438" x="6551613" y="3163888"/>
          <p14:tracePt t="38452" x="6534150" y="3130550"/>
          <p14:tracePt t="38467" x="6499225" y="3054350"/>
          <p14:tracePt t="38484" x="6465888" y="2976563"/>
          <p14:tracePt t="38513" x="6440488" y="2908300"/>
          <p14:tracePt t="38516" x="6423025" y="2882900"/>
          <p14:tracePt t="38536" x="6405563" y="2832100"/>
          <p14:tracePt t="38565" x="6337300" y="2644775"/>
          <p14:tracePt t="38583" x="6294438" y="2533650"/>
          <p14:tracePt t="38597" x="6269038" y="2455863"/>
          <p14:tracePt t="38613" x="6253163" y="2397125"/>
          <p14:tracePt t="38637" x="6235700" y="2362200"/>
          <p14:tracePt t="38652" x="6226175" y="2354263"/>
          <p14:tracePt t="38683" x="6218238" y="2354263"/>
          <p14:tracePt t="38773" x="6218238" y="2362200"/>
          <p14:tracePt t="38782" x="6218238" y="2379663"/>
          <p14:tracePt t="38788" x="6218238" y="2397125"/>
          <p14:tracePt t="38813" x="6218238" y="2430463"/>
          <p14:tracePt t="38838" x="6218238" y="2473325"/>
          <p14:tracePt t="38870" x="6235700" y="2541588"/>
          <p14:tracePt t="38899" x="6253163" y="2592388"/>
          <p14:tracePt t="38904" x="6261100" y="2609850"/>
          <p14:tracePt t="38935" x="6286500" y="2660650"/>
          <p14:tracePt t="38966" x="6303963" y="2720975"/>
          <p14:tracePt t="38982" x="6311900" y="2746375"/>
          <p14:tracePt t="38998" x="6311900" y="2763838"/>
          <p14:tracePt t="39013" x="6319838" y="2797175"/>
          <p14:tracePt t="39037" x="6319838" y="2824163"/>
          <p14:tracePt t="39052" x="6337300" y="2849563"/>
          <p14:tracePt t="39068" x="6346825" y="2882900"/>
          <p14:tracePt t="39084" x="6354763" y="2900363"/>
          <p14:tracePt t="39098" x="6354763" y="2908300"/>
          <p14:tracePt t="39113" x="6362700" y="2925763"/>
          <p14:tracePt t="39136" x="6372225" y="2943225"/>
          <p14:tracePt t="39151" x="6372225" y="2959100"/>
          <p14:tracePt t="39166" x="6380163" y="2986088"/>
          <p14:tracePt t="39182" x="6380163" y="3011488"/>
          <p14:tracePt t="39198" x="6380163" y="3027363"/>
          <p14:tracePt t="39213" x="6380163" y="3036888"/>
          <p14:tracePt t="39237" x="6380163" y="3054350"/>
          <p14:tracePt t="39254" x="6380163" y="3062288"/>
          <p14:tracePt t="39283" x="6380163" y="3087688"/>
          <p14:tracePt t="41911" x="6397625" y="3087688"/>
          <p14:tracePt t="41919" x="6415088" y="3087688"/>
          <p14:tracePt t="41926" x="6430963" y="3087688"/>
          <p14:tracePt t="41937" x="6440488" y="3087688"/>
          <p14:tracePt t="41953" x="6456363" y="3087688"/>
          <p14:tracePt t="41969" x="6473825" y="3095625"/>
          <p14:tracePt t="41999" x="6473825" y="3105150"/>
          <p14:tracePt t="42111" x="6483350" y="3105150"/>
          <p14:tracePt t="42119" x="6491288" y="3105150"/>
          <p14:tracePt t="42134" x="6499225" y="3105150"/>
          <p14:tracePt t="42151" x="6508750" y="3105150"/>
          <p14:tracePt t="42166" x="6516688" y="3105150"/>
          <p14:tracePt t="42174" x="6524625" y="3105150"/>
          <p14:tracePt t="42184" x="6534150" y="3105150"/>
          <p14:tracePt t="42200" x="6584950" y="3113088"/>
          <p14:tracePt t="42215" x="6635750" y="3122613"/>
          <p14:tracePt t="42239" x="6738938" y="3148013"/>
          <p14:tracePt t="42256" x="6789738" y="3155950"/>
          <p14:tracePt t="42270" x="6815138" y="3155950"/>
          <p14:tracePt t="42285" x="6850063" y="3163888"/>
          <p14:tracePt t="42301" x="6858000" y="3163888"/>
          <p14:tracePt t="42337" x="6875463" y="3173413"/>
          <p14:tracePt t="42343" x="6883400" y="3173413"/>
          <p14:tracePt t="42368" x="6891338" y="3198813"/>
          <p14:tracePt t="42385" x="6900863" y="3206750"/>
          <p14:tracePt t="42400" x="6908800" y="3224213"/>
          <p14:tracePt t="42416" x="6918325" y="3232150"/>
          <p14:tracePt t="42440" x="6943725" y="3267075"/>
          <p14:tracePt t="42455" x="6959600" y="3284538"/>
          <p14:tracePt t="42470" x="6986588" y="3317875"/>
          <p14:tracePt t="42485" x="7019925" y="3352800"/>
          <p14:tracePt t="42501" x="7062788" y="3403600"/>
          <p14:tracePt t="42517" x="7096125" y="3446463"/>
          <p14:tracePt t="42538" x="7156450" y="3557588"/>
          <p14:tracePt t="42554" x="7199313" y="3641725"/>
          <p14:tracePt t="42569" x="7242175" y="3752850"/>
          <p14:tracePt t="42585" x="7285038" y="3898900"/>
          <p14:tracePt t="42600" x="7335838" y="4060825"/>
          <p14:tracePt t="42616" x="7378700" y="4248150"/>
          <p14:tracePt t="42641" x="7462838" y="4503738"/>
          <p14:tracePt t="42655" x="7489825" y="4572000"/>
          <p14:tracePt t="42671" x="7540625" y="4708525"/>
          <p14:tracePt t="42685" x="7573963" y="4784725"/>
          <p14:tracePt t="42702" x="7626350" y="4913313"/>
          <p14:tracePt t="42717" x="7667625" y="5024438"/>
          <p14:tracePt t="42722" x="7685088" y="5067300"/>
          <p14:tracePt t="42738" x="7702550" y="5151438"/>
          <p14:tracePt t="43097" x="7702550" y="5160963"/>
          <p14:tracePt t="43105" x="7702550" y="5168900"/>
          <p14:tracePt t="43112" x="7702550" y="5176838"/>
          <p14:tracePt t="43122" x="7710488" y="5176838"/>
          <p14:tracePt t="43139" x="7710488" y="5186363"/>
          <p14:tracePt t="43155" x="7720013" y="5194300"/>
          <p14:tracePt t="43171" x="7720013" y="5203825"/>
          <p14:tracePt t="43186" x="7720013" y="5211763"/>
          <p14:tracePt t="43208" x="7720013" y="5219700"/>
          <p14:tracePt t="43224" x="7720013" y="5229225"/>
          <p14:tracePt t="43240" x="7720013" y="5237163"/>
          <p14:tracePt t="43256" x="7720013" y="5245100"/>
          <p14:tracePt t="43273" x="7727950" y="5254625"/>
          <p14:tracePt t="43286" x="7735888" y="5262563"/>
          <p14:tracePt t="43302" x="7745413" y="5280025"/>
          <p14:tracePt t="43317" x="7753350" y="5297488"/>
          <p14:tracePt t="43339" x="7770813" y="5322888"/>
          <p14:tracePt t="43355" x="7770813" y="5330825"/>
          <p14:tracePt t="43371" x="7778750" y="5340350"/>
          <p14:tracePt t="43424" x="7778750" y="5348288"/>
          <p14:tracePt t="43472" x="7778750" y="5356225"/>
          <p14:tracePt t="43513" x="7778750" y="5365750"/>
          <p14:tracePt t="43522" x="7788275" y="5365750"/>
          <p14:tracePt t="43569" x="7788275" y="5373688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0" descr="082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2375" y="1524000"/>
            <a:ext cx="6702425" cy="48482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79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>
                <a:ea typeface="ＭＳ Ｐゴシック" pitchFamily="-65" charset="-128"/>
                <a:cs typeface="ＭＳ Ｐゴシック" pitchFamily="-65" charset="-128"/>
              </a:rPr>
              <a:t>Cyclone Family</a:t>
            </a:r>
          </a:p>
        </p:txBody>
      </p:sp>
      <p:sp>
        <p:nvSpPr>
          <p:cNvPr id="24580" name="Freeform 6"/>
          <p:cNvSpPr>
            <a:spLocks/>
          </p:cNvSpPr>
          <p:nvPr/>
        </p:nvSpPr>
        <p:spPr bwMode="auto">
          <a:xfrm>
            <a:off x="2877486" y="2844303"/>
            <a:ext cx="4928861" cy="2475465"/>
          </a:xfrm>
          <a:custGeom>
            <a:avLst/>
            <a:gdLst>
              <a:gd name="T0" fmla="*/ 2147483647 w 2493"/>
              <a:gd name="T1" fmla="*/ 2147483647 h 1482"/>
              <a:gd name="T2" fmla="*/ 2147483647 w 2493"/>
              <a:gd name="T3" fmla="*/ 2147483647 h 1482"/>
              <a:gd name="T4" fmla="*/ 2147483647 w 2493"/>
              <a:gd name="T5" fmla="*/ 2147483647 h 1482"/>
              <a:gd name="T6" fmla="*/ 2147483647 w 2493"/>
              <a:gd name="T7" fmla="*/ 2147483647 h 1482"/>
              <a:gd name="T8" fmla="*/ 2147483647 w 2493"/>
              <a:gd name="T9" fmla="*/ 2147483647 h 1482"/>
              <a:gd name="T10" fmla="*/ 2147483647 w 2493"/>
              <a:gd name="T11" fmla="*/ 2147483647 h 1482"/>
              <a:gd name="T12" fmla="*/ 2147483647 w 2493"/>
              <a:gd name="T13" fmla="*/ 2147483647 h 1482"/>
              <a:gd name="T14" fmla="*/ 2147483647 w 2493"/>
              <a:gd name="T15" fmla="*/ 2147483647 h 1482"/>
              <a:gd name="T16" fmla="*/ 2147483647 w 2493"/>
              <a:gd name="T17" fmla="*/ 2147483647 h 1482"/>
              <a:gd name="T18" fmla="*/ 2147483647 w 2493"/>
              <a:gd name="T19" fmla="*/ 2147483647 h 1482"/>
              <a:gd name="T20" fmla="*/ 2147483647 w 2493"/>
              <a:gd name="T21" fmla="*/ 2147483647 h 1482"/>
              <a:gd name="T22" fmla="*/ 2147483647 w 2493"/>
              <a:gd name="T23" fmla="*/ 2147483647 h 1482"/>
              <a:gd name="T24" fmla="*/ 2147483647 w 2493"/>
              <a:gd name="T25" fmla="*/ 2147483647 h 1482"/>
              <a:gd name="T26" fmla="*/ 2147483647 w 2493"/>
              <a:gd name="T27" fmla="*/ 2147483647 h 1482"/>
              <a:gd name="T28" fmla="*/ 2147483647 w 2493"/>
              <a:gd name="T29" fmla="*/ 2147483647 h 1482"/>
              <a:gd name="T30" fmla="*/ 2147483647 w 2493"/>
              <a:gd name="T31" fmla="*/ 2147483647 h 1482"/>
              <a:gd name="T32" fmla="*/ 2147483647 w 2493"/>
              <a:gd name="T33" fmla="*/ 0 h 148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493"/>
              <a:gd name="T52" fmla="*/ 0 h 1482"/>
              <a:gd name="T53" fmla="*/ 2493 w 2493"/>
              <a:gd name="T54" fmla="*/ 1482 h 1482"/>
              <a:gd name="connsiteX0" fmla="*/ 10500 w 10500"/>
              <a:gd name="connsiteY0" fmla="*/ 587 h 9980"/>
              <a:gd name="connsiteX1" fmla="*/ 9048 w 10500"/>
              <a:gd name="connsiteY1" fmla="*/ 1329 h 9980"/>
              <a:gd name="connsiteX2" fmla="*/ 8607 w 10500"/>
              <a:gd name="connsiteY2" fmla="*/ 2368 h 9980"/>
              <a:gd name="connsiteX3" fmla="*/ 7997 w 10500"/>
              <a:gd name="connsiteY3" fmla="*/ 4042 h 9980"/>
              <a:gd name="connsiteX4" fmla="*/ 7259 w 10500"/>
              <a:gd name="connsiteY4" fmla="*/ 4906 h 9980"/>
              <a:gd name="connsiteX5" fmla="*/ 6329 w 10500"/>
              <a:gd name="connsiteY5" fmla="*/ 5229 h 9980"/>
              <a:gd name="connsiteX6" fmla="*/ 5310 w 10500"/>
              <a:gd name="connsiteY6" fmla="*/ 6107 h 9980"/>
              <a:gd name="connsiteX7" fmla="*/ 4299 w 10500"/>
              <a:gd name="connsiteY7" fmla="*/ 7969 h 9980"/>
              <a:gd name="connsiteX8" fmla="*/ 3729 w 10500"/>
              <a:gd name="connsiteY8" fmla="*/ 9170 h 9980"/>
              <a:gd name="connsiteX9" fmla="*/ 2831 w 10500"/>
              <a:gd name="connsiteY9" fmla="*/ 9980 h 9980"/>
              <a:gd name="connsiteX10" fmla="*/ 1900 w 10500"/>
              <a:gd name="connsiteY10" fmla="*/ 9062 h 9980"/>
              <a:gd name="connsiteX11" fmla="*/ 1387 w 10500"/>
              <a:gd name="connsiteY11" fmla="*/ 6363 h 9980"/>
              <a:gd name="connsiteX12" fmla="*/ 970 w 10500"/>
              <a:gd name="connsiteY12" fmla="*/ 5445 h 9980"/>
              <a:gd name="connsiteX13" fmla="*/ 168 w 10500"/>
              <a:gd name="connsiteY13" fmla="*/ 4528 h 9980"/>
              <a:gd name="connsiteX14" fmla="*/ 7 w 10500"/>
              <a:gd name="connsiteY14" fmla="*/ 3394 h 9980"/>
              <a:gd name="connsiteX15" fmla="*/ 39 w 10500"/>
              <a:gd name="connsiteY15" fmla="*/ 2530 h 9980"/>
              <a:gd name="connsiteX16" fmla="*/ 139 w 10500"/>
              <a:gd name="connsiteY16" fmla="*/ 0 h 9980"/>
              <a:gd name="connsiteX0" fmla="*/ 10000 w 10000"/>
              <a:gd name="connsiteY0" fmla="*/ 588 h 10000"/>
              <a:gd name="connsiteX1" fmla="*/ 8780 w 10000"/>
              <a:gd name="connsiteY1" fmla="*/ 1116 h 10000"/>
              <a:gd name="connsiteX2" fmla="*/ 8197 w 10000"/>
              <a:gd name="connsiteY2" fmla="*/ 2373 h 10000"/>
              <a:gd name="connsiteX3" fmla="*/ 7616 w 10000"/>
              <a:gd name="connsiteY3" fmla="*/ 4050 h 10000"/>
              <a:gd name="connsiteX4" fmla="*/ 6913 w 10000"/>
              <a:gd name="connsiteY4" fmla="*/ 4916 h 10000"/>
              <a:gd name="connsiteX5" fmla="*/ 6028 w 10000"/>
              <a:gd name="connsiteY5" fmla="*/ 5239 h 10000"/>
              <a:gd name="connsiteX6" fmla="*/ 5057 w 10000"/>
              <a:gd name="connsiteY6" fmla="*/ 6119 h 10000"/>
              <a:gd name="connsiteX7" fmla="*/ 4094 w 10000"/>
              <a:gd name="connsiteY7" fmla="*/ 7985 h 10000"/>
              <a:gd name="connsiteX8" fmla="*/ 3551 w 10000"/>
              <a:gd name="connsiteY8" fmla="*/ 9188 h 10000"/>
              <a:gd name="connsiteX9" fmla="*/ 2696 w 10000"/>
              <a:gd name="connsiteY9" fmla="*/ 10000 h 10000"/>
              <a:gd name="connsiteX10" fmla="*/ 1810 w 10000"/>
              <a:gd name="connsiteY10" fmla="*/ 9080 h 10000"/>
              <a:gd name="connsiteX11" fmla="*/ 1321 w 10000"/>
              <a:gd name="connsiteY11" fmla="*/ 6376 h 10000"/>
              <a:gd name="connsiteX12" fmla="*/ 924 w 10000"/>
              <a:gd name="connsiteY12" fmla="*/ 5456 h 10000"/>
              <a:gd name="connsiteX13" fmla="*/ 160 w 10000"/>
              <a:gd name="connsiteY13" fmla="*/ 4537 h 10000"/>
              <a:gd name="connsiteX14" fmla="*/ 7 w 10000"/>
              <a:gd name="connsiteY14" fmla="*/ 3401 h 10000"/>
              <a:gd name="connsiteX15" fmla="*/ 37 w 10000"/>
              <a:gd name="connsiteY15" fmla="*/ 2535 h 10000"/>
              <a:gd name="connsiteX16" fmla="*/ 132 w 10000"/>
              <a:gd name="connsiteY16" fmla="*/ 0 h 10000"/>
              <a:gd name="connsiteX0" fmla="*/ 10000 w 10000"/>
              <a:gd name="connsiteY0" fmla="*/ 750 h 10162"/>
              <a:gd name="connsiteX1" fmla="*/ 8699 w 10000"/>
              <a:gd name="connsiteY1" fmla="*/ 52 h 10162"/>
              <a:gd name="connsiteX2" fmla="*/ 8197 w 10000"/>
              <a:gd name="connsiteY2" fmla="*/ 2535 h 10162"/>
              <a:gd name="connsiteX3" fmla="*/ 7616 w 10000"/>
              <a:gd name="connsiteY3" fmla="*/ 4212 h 10162"/>
              <a:gd name="connsiteX4" fmla="*/ 6913 w 10000"/>
              <a:gd name="connsiteY4" fmla="*/ 5078 h 10162"/>
              <a:gd name="connsiteX5" fmla="*/ 6028 w 10000"/>
              <a:gd name="connsiteY5" fmla="*/ 5401 h 10162"/>
              <a:gd name="connsiteX6" fmla="*/ 5057 w 10000"/>
              <a:gd name="connsiteY6" fmla="*/ 6281 h 10162"/>
              <a:gd name="connsiteX7" fmla="*/ 4094 w 10000"/>
              <a:gd name="connsiteY7" fmla="*/ 8147 h 10162"/>
              <a:gd name="connsiteX8" fmla="*/ 3551 w 10000"/>
              <a:gd name="connsiteY8" fmla="*/ 9350 h 10162"/>
              <a:gd name="connsiteX9" fmla="*/ 2696 w 10000"/>
              <a:gd name="connsiteY9" fmla="*/ 10162 h 10162"/>
              <a:gd name="connsiteX10" fmla="*/ 1810 w 10000"/>
              <a:gd name="connsiteY10" fmla="*/ 9242 h 10162"/>
              <a:gd name="connsiteX11" fmla="*/ 1321 w 10000"/>
              <a:gd name="connsiteY11" fmla="*/ 6538 h 10162"/>
              <a:gd name="connsiteX12" fmla="*/ 924 w 10000"/>
              <a:gd name="connsiteY12" fmla="*/ 5618 h 10162"/>
              <a:gd name="connsiteX13" fmla="*/ 160 w 10000"/>
              <a:gd name="connsiteY13" fmla="*/ 4699 h 10162"/>
              <a:gd name="connsiteX14" fmla="*/ 7 w 10000"/>
              <a:gd name="connsiteY14" fmla="*/ 3563 h 10162"/>
              <a:gd name="connsiteX15" fmla="*/ 37 w 10000"/>
              <a:gd name="connsiteY15" fmla="*/ 2697 h 10162"/>
              <a:gd name="connsiteX16" fmla="*/ 132 w 10000"/>
              <a:gd name="connsiteY16" fmla="*/ 162 h 10162"/>
              <a:gd name="connsiteX0" fmla="*/ 10815 w 10815"/>
              <a:gd name="connsiteY0" fmla="*/ 1224 h 10131"/>
              <a:gd name="connsiteX1" fmla="*/ 8699 w 10815"/>
              <a:gd name="connsiteY1" fmla="*/ 21 h 10131"/>
              <a:gd name="connsiteX2" fmla="*/ 8197 w 10815"/>
              <a:gd name="connsiteY2" fmla="*/ 2504 h 10131"/>
              <a:gd name="connsiteX3" fmla="*/ 7616 w 10815"/>
              <a:gd name="connsiteY3" fmla="*/ 4181 h 10131"/>
              <a:gd name="connsiteX4" fmla="*/ 6913 w 10815"/>
              <a:gd name="connsiteY4" fmla="*/ 5047 h 10131"/>
              <a:gd name="connsiteX5" fmla="*/ 6028 w 10815"/>
              <a:gd name="connsiteY5" fmla="*/ 5370 h 10131"/>
              <a:gd name="connsiteX6" fmla="*/ 5057 w 10815"/>
              <a:gd name="connsiteY6" fmla="*/ 6250 h 10131"/>
              <a:gd name="connsiteX7" fmla="*/ 4094 w 10815"/>
              <a:gd name="connsiteY7" fmla="*/ 8116 h 10131"/>
              <a:gd name="connsiteX8" fmla="*/ 3551 w 10815"/>
              <a:gd name="connsiteY8" fmla="*/ 9319 h 10131"/>
              <a:gd name="connsiteX9" fmla="*/ 2696 w 10815"/>
              <a:gd name="connsiteY9" fmla="*/ 10131 h 10131"/>
              <a:gd name="connsiteX10" fmla="*/ 1810 w 10815"/>
              <a:gd name="connsiteY10" fmla="*/ 9211 h 10131"/>
              <a:gd name="connsiteX11" fmla="*/ 1321 w 10815"/>
              <a:gd name="connsiteY11" fmla="*/ 6507 h 10131"/>
              <a:gd name="connsiteX12" fmla="*/ 924 w 10815"/>
              <a:gd name="connsiteY12" fmla="*/ 5587 h 10131"/>
              <a:gd name="connsiteX13" fmla="*/ 160 w 10815"/>
              <a:gd name="connsiteY13" fmla="*/ 4668 h 10131"/>
              <a:gd name="connsiteX14" fmla="*/ 7 w 10815"/>
              <a:gd name="connsiteY14" fmla="*/ 3532 h 10131"/>
              <a:gd name="connsiteX15" fmla="*/ 37 w 10815"/>
              <a:gd name="connsiteY15" fmla="*/ 2666 h 10131"/>
              <a:gd name="connsiteX16" fmla="*/ 132 w 10815"/>
              <a:gd name="connsiteY16" fmla="*/ 131 h 10131"/>
              <a:gd name="connsiteX0" fmla="*/ 10815 w 10815"/>
              <a:gd name="connsiteY0" fmla="*/ 1225 h 10132"/>
              <a:gd name="connsiteX1" fmla="*/ 8699 w 10815"/>
              <a:gd name="connsiteY1" fmla="*/ 22 h 10132"/>
              <a:gd name="connsiteX2" fmla="*/ 8116 w 10815"/>
              <a:gd name="connsiteY2" fmla="*/ 2577 h 10132"/>
              <a:gd name="connsiteX3" fmla="*/ 7616 w 10815"/>
              <a:gd name="connsiteY3" fmla="*/ 4182 h 10132"/>
              <a:gd name="connsiteX4" fmla="*/ 6913 w 10815"/>
              <a:gd name="connsiteY4" fmla="*/ 5048 h 10132"/>
              <a:gd name="connsiteX5" fmla="*/ 6028 w 10815"/>
              <a:gd name="connsiteY5" fmla="*/ 5371 h 10132"/>
              <a:gd name="connsiteX6" fmla="*/ 5057 w 10815"/>
              <a:gd name="connsiteY6" fmla="*/ 6251 h 10132"/>
              <a:gd name="connsiteX7" fmla="*/ 4094 w 10815"/>
              <a:gd name="connsiteY7" fmla="*/ 8117 h 10132"/>
              <a:gd name="connsiteX8" fmla="*/ 3551 w 10815"/>
              <a:gd name="connsiteY8" fmla="*/ 9320 h 10132"/>
              <a:gd name="connsiteX9" fmla="*/ 2696 w 10815"/>
              <a:gd name="connsiteY9" fmla="*/ 10132 h 10132"/>
              <a:gd name="connsiteX10" fmla="*/ 1810 w 10815"/>
              <a:gd name="connsiteY10" fmla="*/ 9212 h 10132"/>
              <a:gd name="connsiteX11" fmla="*/ 1321 w 10815"/>
              <a:gd name="connsiteY11" fmla="*/ 6508 h 10132"/>
              <a:gd name="connsiteX12" fmla="*/ 924 w 10815"/>
              <a:gd name="connsiteY12" fmla="*/ 5588 h 10132"/>
              <a:gd name="connsiteX13" fmla="*/ 160 w 10815"/>
              <a:gd name="connsiteY13" fmla="*/ 4669 h 10132"/>
              <a:gd name="connsiteX14" fmla="*/ 7 w 10815"/>
              <a:gd name="connsiteY14" fmla="*/ 3533 h 10132"/>
              <a:gd name="connsiteX15" fmla="*/ 37 w 10815"/>
              <a:gd name="connsiteY15" fmla="*/ 2667 h 10132"/>
              <a:gd name="connsiteX16" fmla="*/ 132 w 10815"/>
              <a:gd name="connsiteY16" fmla="*/ 132 h 10132"/>
              <a:gd name="connsiteX0" fmla="*/ 10815 w 10815"/>
              <a:gd name="connsiteY0" fmla="*/ 1296 h 10203"/>
              <a:gd name="connsiteX1" fmla="*/ 9025 w 10815"/>
              <a:gd name="connsiteY1" fmla="*/ 21 h 10203"/>
              <a:gd name="connsiteX2" fmla="*/ 8116 w 10815"/>
              <a:gd name="connsiteY2" fmla="*/ 2648 h 10203"/>
              <a:gd name="connsiteX3" fmla="*/ 7616 w 10815"/>
              <a:gd name="connsiteY3" fmla="*/ 4253 h 10203"/>
              <a:gd name="connsiteX4" fmla="*/ 6913 w 10815"/>
              <a:gd name="connsiteY4" fmla="*/ 5119 h 10203"/>
              <a:gd name="connsiteX5" fmla="*/ 6028 w 10815"/>
              <a:gd name="connsiteY5" fmla="*/ 5442 h 10203"/>
              <a:gd name="connsiteX6" fmla="*/ 5057 w 10815"/>
              <a:gd name="connsiteY6" fmla="*/ 6322 h 10203"/>
              <a:gd name="connsiteX7" fmla="*/ 4094 w 10815"/>
              <a:gd name="connsiteY7" fmla="*/ 8188 h 10203"/>
              <a:gd name="connsiteX8" fmla="*/ 3551 w 10815"/>
              <a:gd name="connsiteY8" fmla="*/ 9391 h 10203"/>
              <a:gd name="connsiteX9" fmla="*/ 2696 w 10815"/>
              <a:gd name="connsiteY9" fmla="*/ 10203 h 10203"/>
              <a:gd name="connsiteX10" fmla="*/ 1810 w 10815"/>
              <a:gd name="connsiteY10" fmla="*/ 9283 h 10203"/>
              <a:gd name="connsiteX11" fmla="*/ 1321 w 10815"/>
              <a:gd name="connsiteY11" fmla="*/ 6579 h 10203"/>
              <a:gd name="connsiteX12" fmla="*/ 924 w 10815"/>
              <a:gd name="connsiteY12" fmla="*/ 5659 h 10203"/>
              <a:gd name="connsiteX13" fmla="*/ 160 w 10815"/>
              <a:gd name="connsiteY13" fmla="*/ 4740 h 10203"/>
              <a:gd name="connsiteX14" fmla="*/ 7 w 10815"/>
              <a:gd name="connsiteY14" fmla="*/ 3604 h 10203"/>
              <a:gd name="connsiteX15" fmla="*/ 37 w 10815"/>
              <a:gd name="connsiteY15" fmla="*/ 2738 h 10203"/>
              <a:gd name="connsiteX16" fmla="*/ 132 w 10815"/>
              <a:gd name="connsiteY16" fmla="*/ 203 h 10203"/>
              <a:gd name="connsiteX0" fmla="*/ 10815 w 10815"/>
              <a:gd name="connsiteY0" fmla="*/ 1279 h 10186"/>
              <a:gd name="connsiteX1" fmla="*/ 9025 w 10815"/>
              <a:gd name="connsiteY1" fmla="*/ 4 h 10186"/>
              <a:gd name="connsiteX2" fmla="*/ 8116 w 10815"/>
              <a:gd name="connsiteY2" fmla="*/ 2631 h 10186"/>
              <a:gd name="connsiteX3" fmla="*/ 7616 w 10815"/>
              <a:gd name="connsiteY3" fmla="*/ 4236 h 10186"/>
              <a:gd name="connsiteX4" fmla="*/ 6913 w 10815"/>
              <a:gd name="connsiteY4" fmla="*/ 5102 h 10186"/>
              <a:gd name="connsiteX5" fmla="*/ 6028 w 10815"/>
              <a:gd name="connsiteY5" fmla="*/ 5425 h 10186"/>
              <a:gd name="connsiteX6" fmla="*/ 5057 w 10815"/>
              <a:gd name="connsiteY6" fmla="*/ 6305 h 10186"/>
              <a:gd name="connsiteX7" fmla="*/ 4094 w 10815"/>
              <a:gd name="connsiteY7" fmla="*/ 8171 h 10186"/>
              <a:gd name="connsiteX8" fmla="*/ 3551 w 10815"/>
              <a:gd name="connsiteY8" fmla="*/ 9374 h 10186"/>
              <a:gd name="connsiteX9" fmla="*/ 2696 w 10815"/>
              <a:gd name="connsiteY9" fmla="*/ 10186 h 10186"/>
              <a:gd name="connsiteX10" fmla="*/ 1810 w 10815"/>
              <a:gd name="connsiteY10" fmla="*/ 9266 h 10186"/>
              <a:gd name="connsiteX11" fmla="*/ 1321 w 10815"/>
              <a:gd name="connsiteY11" fmla="*/ 6562 h 10186"/>
              <a:gd name="connsiteX12" fmla="*/ 924 w 10815"/>
              <a:gd name="connsiteY12" fmla="*/ 5642 h 10186"/>
              <a:gd name="connsiteX13" fmla="*/ 160 w 10815"/>
              <a:gd name="connsiteY13" fmla="*/ 4723 h 10186"/>
              <a:gd name="connsiteX14" fmla="*/ 7 w 10815"/>
              <a:gd name="connsiteY14" fmla="*/ 3587 h 10186"/>
              <a:gd name="connsiteX15" fmla="*/ 37 w 10815"/>
              <a:gd name="connsiteY15" fmla="*/ 2721 h 10186"/>
              <a:gd name="connsiteX16" fmla="*/ 132 w 10815"/>
              <a:gd name="connsiteY16" fmla="*/ 186 h 10186"/>
              <a:gd name="connsiteX0" fmla="*/ 10856 w 10856"/>
              <a:gd name="connsiteY0" fmla="*/ 2215 h 10184"/>
              <a:gd name="connsiteX1" fmla="*/ 9025 w 10856"/>
              <a:gd name="connsiteY1" fmla="*/ 2 h 10184"/>
              <a:gd name="connsiteX2" fmla="*/ 8116 w 10856"/>
              <a:gd name="connsiteY2" fmla="*/ 2629 h 10184"/>
              <a:gd name="connsiteX3" fmla="*/ 7616 w 10856"/>
              <a:gd name="connsiteY3" fmla="*/ 4234 h 10184"/>
              <a:gd name="connsiteX4" fmla="*/ 6913 w 10856"/>
              <a:gd name="connsiteY4" fmla="*/ 5100 h 10184"/>
              <a:gd name="connsiteX5" fmla="*/ 6028 w 10856"/>
              <a:gd name="connsiteY5" fmla="*/ 5423 h 10184"/>
              <a:gd name="connsiteX6" fmla="*/ 5057 w 10856"/>
              <a:gd name="connsiteY6" fmla="*/ 6303 h 10184"/>
              <a:gd name="connsiteX7" fmla="*/ 4094 w 10856"/>
              <a:gd name="connsiteY7" fmla="*/ 8169 h 10184"/>
              <a:gd name="connsiteX8" fmla="*/ 3551 w 10856"/>
              <a:gd name="connsiteY8" fmla="*/ 9372 h 10184"/>
              <a:gd name="connsiteX9" fmla="*/ 2696 w 10856"/>
              <a:gd name="connsiteY9" fmla="*/ 10184 h 10184"/>
              <a:gd name="connsiteX10" fmla="*/ 1810 w 10856"/>
              <a:gd name="connsiteY10" fmla="*/ 9264 h 10184"/>
              <a:gd name="connsiteX11" fmla="*/ 1321 w 10856"/>
              <a:gd name="connsiteY11" fmla="*/ 6560 h 10184"/>
              <a:gd name="connsiteX12" fmla="*/ 924 w 10856"/>
              <a:gd name="connsiteY12" fmla="*/ 5640 h 10184"/>
              <a:gd name="connsiteX13" fmla="*/ 160 w 10856"/>
              <a:gd name="connsiteY13" fmla="*/ 4721 h 10184"/>
              <a:gd name="connsiteX14" fmla="*/ 7 w 10856"/>
              <a:gd name="connsiteY14" fmla="*/ 3585 h 10184"/>
              <a:gd name="connsiteX15" fmla="*/ 37 w 10856"/>
              <a:gd name="connsiteY15" fmla="*/ 2719 h 10184"/>
              <a:gd name="connsiteX16" fmla="*/ 132 w 10856"/>
              <a:gd name="connsiteY16" fmla="*/ 184 h 10184"/>
              <a:gd name="connsiteX0" fmla="*/ 10937 w 10937"/>
              <a:gd name="connsiteY0" fmla="*/ 1506 h 10196"/>
              <a:gd name="connsiteX1" fmla="*/ 9025 w 10937"/>
              <a:gd name="connsiteY1" fmla="*/ 14 h 10196"/>
              <a:gd name="connsiteX2" fmla="*/ 8116 w 10937"/>
              <a:gd name="connsiteY2" fmla="*/ 2641 h 10196"/>
              <a:gd name="connsiteX3" fmla="*/ 7616 w 10937"/>
              <a:gd name="connsiteY3" fmla="*/ 4246 h 10196"/>
              <a:gd name="connsiteX4" fmla="*/ 6913 w 10937"/>
              <a:gd name="connsiteY4" fmla="*/ 5112 h 10196"/>
              <a:gd name="connsiteX5" fmla="*/ 6028 w 10937"/>
              <a:gd name="connsiteY5" fmla="*/ 5435 h 10196"/>
              <a:gd name="connsiteX6" fmla="*/ 5057 w 10937"/>
              <a:gd name="connsiteY6" fmla="*/ 6315 h 10196"/>
              <a:gd name="connsiteX7" fmla="*/ 4094 w 10937"/>
              <a:gd name="connsiteY7" fmla="*/ 8181 h 10196"/>
              <a:gd name="connsiteX8" fmla="*/ 3551 w 10937"/>
              <a:gd name="connsiteY8" fmla="*/ 9384 h 10196"/>
              <a:gd name="connsiteX9" fmla="*/ 2696 w 10937"/>
              <a:gd name="connsiteY9" fmla="*/ 10196 h 10196"/>
              <a:gd name="connsiteX10" fmla="*/ 1810 w 10937"/>
              <a:gd name="connsiteY10" fmla="*/ 9276 h 10196"/>
              <a:gd name="connsiteX11" fmla="*/ 1321 w 10937"/>
              <a:gd name="connsiteY11" fmla="*/ 6572 h 10196"/>
              <a:gd name="connsiteX12" fmla="*/ 924 w 10937"/>
              <a:gd name="connsiteY12" fmla="*/ 5652 h 10196"/>
              <a:gd name="connsiteX13" fmla="*/ 160 w 10937"/>
              <a:gd name="connsiteY13" fmla="*/ 4733 h 10196"/>
              <a:gd name="connsiteX14" fmla="*/ 7 w 10937"/>
              <a:gd name="connsiteY14" fmla="*/ 3597 h 10196"/>
              <a:gd name="connsiteX15" fmla="*/ 37 w 10937"/>
              <a:gd name="connsiteY15" fmla="*/ 2731 h 10196"/>
              <a:gd name="connsiteX16" fmla="*/ 132 w 10937"/>
              <a:gd name="connsiteY16" fmla="*/ 196 h 10196"/>
              <a:gd name="connsiteX0" fmla="*/ 10693 w 10693"/>
              <a:gd name="connsiteY0" fmla="*/ 2001 h 10186"/>
              <a:gd name="connsiteX1" fmla="*/ 9025 w 10693"/>
              <a:gd name="connsiteY1" fmla="*/ 4 h 10186"/>
              <a:gd name="connsiteX2" fmla="*/ 8116 w 10693"/>
              <a:gd name="connsiteY2" fmla="*/ 2631 h 10186"/>
              <a:gd name="connsiteX3" fmla="*/ 7616 w 10693"/>
              <a:gd name="connsiteY3" fmla="*/ 4236 h 10186"/>
              <a:gd name="connsiteX4" fmla="*/ 6913 w 10693"/>
              <a:gd name="connsiteY4" fmla="*/ 5102 h 10186"/>
              <a:gd name="connsiteX5" fmla="*/ 6028 w 10693"/>
              <a:gd name="connsiteY5" fmla="*/ 5425 h 10186"/>
              <a:gd name="connsiteX6" fmla="*/ 5057 w 10693"/>
              <a:gd name="connsiteY6" fmla="*/ 6305 h 10186"/>
              <a:gd name="connsiteX7" fmla="*/ 4094 w 10693"/>
              <a:gd name="connsiteY7" fmla="*/ 8171 h 10186"/>
              <a:gd name="connsiteX8" fmla="*/ 3551 w 10693"/>
              <a:gd name="connsiteY8" fmla="*/ 9374 h 10186"/>
              <a:gd name="connsiteX9" fmla="*/ 2696 w 10693"/>
              <a:gd name="connsiteY9" fmla="*/ 10186 h 10186"/>
              <a:gd name="connsiteX10" fmla="*/ 1810 w 10693"/>
              <a:gd name="connsiteY10" fmla="*/ 9266 h 10186"/>
              <a:gd name="connsiteX11" fmla="*/ 1321 w 10693"/>
              <a:gd name="connsiteY11" fmla="*/ 6562 h 10186"/>
              <a:gd name="connsiteX12" fmla="*/ 924 w 10693"/>
              <a:gd name="connsiteY12" fmla="*/ 5642 h 10186"/>
              <a:gd name="connsiteX13" fmla="*/ 160 w 10693"/>
              <a:gd name="connsiteY13" fmla="*/ 4723 h 10186"/>
              <a:gd name="connsiteX14" fmla="*/ 7 w 10693"/>
              <a:gd name="connsiteY14" fmla="*/ 3587 h 10186"/>
              <a:gd name="connsiteX15" fmla="*/ 37 w 10693"/>
              <a:gd name="connsiteY15" fmla="*/ 2721 h 10186"/>
              <a:gd name="connsiteX16" fmla="*/ 132 w 10693"/>
              <a:gd name="connsiteY16" fmla="*/ 186 h 10186"/>
              <a:gd name="connsiteX0" fmla="*/ 10693 w 10693"/>
              <a:gd name="connsiteY0" fmla="*/ 1815 h 10000"/>
              <a:gd name="connsiteX1" fmla="*/ 9147 w 10693"/>
              <a:gd name="connsiteY1" fmla="*/ 106 h 10000"/>
              <a:gd name="connsiteX2" fmla="*/ 8116 w 10693"/>
              <a:gd name="connsiteY2" fmla="*/ 2445 h 10000"/>
              <a:gd name="connsiteX3" fmla="*/ 7616 w 10693"/>
              <a:gd name="connsiteY3" fmla="*/ 4050 h 10000"/>
              <a:gd name="connsiteX4" fmla="*/ 6913 w 10693"/>
              <a:gd name="connsiteY4" fmla="*/ 4916 h 10000"/>
              <a:gd name="connsiteX5" fmla="*/ 6028 w 10693"/>
              <a:gd name="connsiteY5" fmla="*/ 5239 h 10000"/>
              <a:gd name="connsiteX6" fmla="*/ 5057 w 10693"/>
              <a:gd name="connsiteY6" fmla="*/ 6119 h 10000"/>
              <a:gd name="connsiteX7" fmla="*/ 4094 w 10693"/>
              <a:gd name="connsiteY7" fmla="*/ 7985 h 10000"/>
              <a:gd name="connsiteX8" fmla="*/ 3551 w 10693"/>
              <a:gd name="connsiteY8" fmla="*/ 9188 h 10000"/>
              <a:gd name="connsiteX9" fmla="*/ 2696 w 10693"/>
              <a:gd name="connsiteY9" fmla="*/ 10000 h 10000"/>
              <a:gd name="connsiteX10" fmla="*/ 1810 w 10693"/>
              <a:gd name="connsiteY10" fmla="*/ 9080 h 10000"/>
              <a:gd name="connsiteX11" fmla="*/ 1321 w 10693"/>
              <a:gd name="connsiteY11" fmla="*/ 6376 h 10000"/>
              <a:gd name="connsiteX12" fmla="*/ 924 w 10693"/>
              <a:gd name="connsiteY12" fmla="*/ 5456 h 10000"/>
              <a:gd name="connsiteX13" fmla="*/ 160 w 10693"/>
              <a:gd name="connsiteY13" fmla="*/ 4537 h 10000"/>
              <a:gd name="connsiteX14" fmla="*/ 7 w 10693"/>
              <a:gd name="connsiteY14" fmla="*/ 3401 h 10000"/>
              <a:gd name="connsiteX15" fmla="*/ 37 w 10693"/>
              <a:gd name="connsiteY15" fmla="*/ 2535 h 10000"/>
              <a:gd name="connsiteX16" fmla="*/ 132 w 10693"/>
              <a:gd name="connsiteY16" fmla="*/ 0 h 10000"/>
              <a:gd name="connsiteX0" fmla="*/ 10693 w 10693"/>
              <a:gd name="connsiteY0" fmla="*/ 1815 h 10000"/>
              <a:gd name="connsiteX1" fmla="*/ 9147 w 10693"/>
              <a:gd name="connsiteY1" fmla="*/ 106 h 10000"/>
              <a:gd name="connsiteX2" fmla="*/ 8116 w 10693"/>
              <a:gd name="connsiteY2" fmla="*/ 2445 h 10000"/>
              <a:gd name="connsiteX3" fmla="*/ 7616 w 10693"/>
              <a:gd name="connsiteY3" fmla="*/ 4050 h 10000"/>
              <a:gd name="connsiteX4" fmla="*/ 6913 w 10693"/>
              <a:gd name="connsiteY4" fmla="*/ 4916 h 10000"/>
              <a:gd name="connsiteX5" fmla="*/ 6028 w 10693"/>
              <a:gd name="connsiteY5" fmla="*/ 5239 h 10000"/>
              <a:gd name="connsiteX6" fmla="*/ 4935 w 10693"/>
              <a:gd name="connsiteY6" fmla="*/ 5903 h 10000"/>
              <a:gd name="connsiteX7" fmla="*/ 4094 w 10693"/>
              <a:gd name="connsiteY7" fmla="*/ 7985 h 10000"/>
              <a:gd name="connsiteX8" fmla="*/ 3551 w 10693"/>
              <a:gd name="connsiteY8" fmla="*/ 9188 h 10000"/>
              <a:gd name="connsiteX9" fmla="*/ 2696 w 10693"/>
              <a:gd name="connsiteY9" fmla="*/ 10000 h 10000"/>
              <a:gd name="connsiteX10" fmla="*/ 1810 w 10693"/>
              <a:gd name="connsiteY10" fmla="*/ 9080 h 10000"/>
              <a:gd name="connsiteX11" fmla="*/ 1321 w 10693"/>
              <a:gd name="connsiteY11" fmla="*/ 6376 h 10000"/>
              <a:gd name="connsiteX12" fmla="*/ 924 w 10693"/>
              <a:gd name="connsiteY12" fmla="*/ 5456 h 10000"/>
              <a:gd name="connsiteX13" fmla="*/ 160 w 10693"/>
              <a:gd name="connsiteY13" fmla="*/ 4537 h 10000"/>
              <a:gd name="connsiteX14" fmla="*/ 7 w 10693"/>
              <a:gd name="connsiteY14" fmla="*/ 3401 h 10000"/>
              <a:gd name="connsiteX15" fmla="*/ 37 w 10693"/>
              <a:gd name="connsiteY15" fmla="*/ 2535 h 10000"/>
              <a:gd name="connsiteX16" fmla="*/ 132 w 10693"/>
              <a:gd name="connsiteY16" fmla="*/ 0 h 10000"/>
              <a:gd name="connsiteX0" fmla="*/ 10693 w 10693"/>
              <a:gd name="connsiteY0" fmla="*/ 1815 h 10000"/>
              <a:gd name="connsiteX1" fmla="*/ 9147 w 10693"/>
              <a:gd name="connsiteY1" fmla="*/ 106 h 10000"/>
              <a:gd name="connsiteX2" fmla="*/ 8116 w 10693"/>
              <a:gd name="connsiteY2" fmla="*/ 2445 h 10000"/>
              <a:gd name="connsiteX3" fmla="*/ 7697 w 10693"/>
              <a:gd name="connsiteY3" fmla="*/ 3834 h 10000"/>
              <a:gd name="connsiteX4" fmla="*/ 6913 w 10693"/>
              <a:gd name="connsiteY4" fmla="*/ 4916 h 10000"/>
              <a:gd name="connsiteX5" fmla="*/ 6028 w 10693"/>
              <a:gd name="connsiteY5" fmla="*/ 5239 h 10000"/>
              <a:gd name="connsiteX6" fmla="*/ 4935 w 10693"/>
              <a:gd name="connsiteY6" fmla="*/ 5903 h 10000"/>
              <a:gd name="connsiteX7" fmla="*/ 4094 w 10693"/>
              <a:gd name="connsiteY7" fmla="*/ 7985 h 10000"/>
              <a:gd name="connsiteX8" fmla="*/ 3551 w 10693"/>
              <a:gd name="connsiteY8" fmla="*/ 9188 h 10000"/>
              <a:gd name="connsiteX9" fmla="*/ 2696 w 10693"/>
              <a:gd name="connsiteY9" fmla="*/ 10000 h 10000"/>
              <a:gd name="connsiteX10" fmla="*/ 1810 w 10693"/>
              <a:gd name="connsiteY10" fmla="*/ 9080 h 10000"/>
              <a:gd name="connsiteX11" fmla="*/ 1321 w 10693"/>
              <a:gd name="connsiteY11" fmla="*/ 6376 h 10000"/>
              <a:gd name="connsiteX12" fmla="*/ 924 w 10693"/>
              <a:gd name="connsiteY12" fmla="*/ 5456 h 10000"/>
              <a:gd name="connsiteX13" fmla="*/ 160 w 10693"/>
              <a:gd name="connsiteY13" fmla="*/ 4537 h 10000"/>
              <a:gd name="connsiteX14" fmla="*/ 7 w 10693"/>
              <a:gd name="connsiteY14" fmla="*/ 3401 h 10000"/>
              <a:gd name="connsiteX15" fmla="*/ 37 w 10693"/>
              <a:gd name="connsiteY15" fmla="*/ 2535 h 10000"/>
              <a:gd name="connsiteX16" fmla="*/ 132 w 10693"/>
              <a:gd name="connsiteY16" fmla="*/ 0 h 10000"/>
              <a:gd name="connsiteX0" fmla="*/ 10693 w 10693"/>
              <a:gd name="connsiteY0" fmla="*/ 1815 h 10000"/>
              <a:gd name="connsiteX1" fmla="*/ 9147 w 10693"/>
              <a:gd name="connsiteY1" fmla="*/ 106 h 10000"/>
              <a:gd name="connsiteX2" fmla="*/ 8116 w 10693"/>
              <a:gd name="connsiteY2" fmla="*/ 2445 h 10000"/>
              <a:gd name="connsiteX3" fmla="*/ 7697 w 10693"/>
              <a:gd name="connsiteY3" fmla="*/ 3834 h 10000"/>
              <a:gd name="connsiteX4" fmla="*/ 6913 w 10693"/>
              <a:gd name="connsiteY4" fmla="*/ 4916 h 10000"/>
              <a:gd name="connsiteX5" fmla="*/ 6028 w 10693"/>
              <a:gd name="connsiteY5" fmla="*/ 5239 h 10000"/>
              <a:gd name="connsiteX6" fmla="*/ 4935 w 10693"/>
              <a:gd name="connsiteY6" fmla="*/ 5903 h 10000"/>
              <a:gd name="connsiteX7" fmla="*/ 4094 w 10693"/>
              <a:gd name="connsiteY7" fmla="*/ 7985 h 10000"/>
              <a:gd name="connsiteX8" fmla="*/ 3551 w 10693"/>
              <a:gd name="connsiteY8" fmla="*/ 9188 h 10000"/>
              <a:gd name="connsiteX9" fmla="*/ 2696 w 10693"/>
              <a:gd name="connsiteY9" fmla="*/ 10000 h 10000"/>
              <a:gd name="connsiteX10" fmla="*/ 1810 w 10693"/>
              <a:gd name="connsiteY10" fmla="*/ 9080 h 10000"/>
              <a:gd name="connsiteX11" fmla="*/ 1321 w 10693"/>
              <a:gd name="connsiteY11" fmla="*/ 6376 h 10000"/>
              <a:gd name="connsiteX12" fmla="*/ 924 w 10693"/>
              <a:gd name="connsiteY12" fmla="*/ 5456 h 10000"/>
              <a:gd name="connsiteX13" fmla="*/ 160 w 10693"/>
              <a:gd name="connsiteY13" fmla="*/ 4537 h 10000"/>
              <a:gd name="connsiteX14" fmla="*/ 7 w 10693"/>
              <a:gd name="connsiteY14" fmla="*/ 3401 h 10000"/>
              <a:gd name="connsiteX15" fmla="*/ 37 w 10693"/>
              <a:gd name="connsiteY15" fmla="*/ 1886 h 10000"/>
              <a:gd name="connsiteX16" fmla="*/ 132 w 10693"/>
              <a:gd name="connsiteY16" fmla="*/ 0 h 10000"/>
              <a:gd name="connsiteX0" fmla="*/ 10693 w 10693"/>
              <a:gd name="connsiteY0" fmla="*/ 1815 h 10000"/>
              <a:gd name="connsiteX1" fmla="*/ 9147 w 10693"/>
              <a:gd name="connsiteY1" fmla="*/ 106 h 10000"/>
              <a:gd name="connsiteX2" fmla="*/ 8116 w 10693"/>
              <a:gd name="connsiteY2" fmla="*/ 2445 h 10000"/>
              <a:gd name="connsiteX3" fmla="*/ 7697 w 10693"/>
              <a:gd name="connsiteY3" fmla="*/ 3834 h 10000"/>
              <a:gd name="connsiteX4" fmla="*/ 7056 w 10693"/>
              <a:gd name="connsiteY4" fmla="*/ 4808 h 10000"/>
              <a:gd name="connsiteX5" fmla="*/ 6028 w 10693"/>
              <a:gd name="connsiteY5" fmla="*/ 5239 h 10000"/>
              <a:gd name="connsiteX6" fmla="*/ 4935 w 10693"/>
              <a:gd name="connsiteY6" fmla="*/ 5903 h 10000"/>
              <a:gd name="connsiteX7" fmla="*/ 4094 w 10693"/>
              <a:gd name="connsiteY7" fmla="*/ 7985 h 10000"/>
              <a:gd name="connsiteX8" fmla="*/ 3551 w 10693"/>
              <a:gd name="connsiteY8" fmla="*/ 9188 h 10000"/>
              <a:gd name="connsiteX9" fmla="*/ 2696 w 10693"/>
              <a:gd name="connsiteY9" fmla="*/ 10000 h 10000"/>
              <a:gd name="connsiteX10" fmla="*/ 1810 w 10693"/>
              <a:gd name="connsiteY10" fmla="*/ 9080 h 10000"/>
              <a:gd name="connsiteX11" fmla="*/ 1321 w 10693"/>
              <a:gd name="connsiteY11" fmla="*/ 6376 h 10000"/>
              <a:gd name="connsiteX12" fmla="*/ 924 w 10693"/>
              <a:gd name="connsiteY12" fmla="*/ 5456 h 10000"/>
              <a:gd name="connsiteX13" fmla="*/ 160 w 10693"/>
              <a:gd name="connsiteY13" fmla="*/ 4537 h 10000"/>
              <a:gd name="connsiteX14" fmla="*/ 7 w 10693"/>
              <a:gd name="connsiteY14" fmla="*/ 3401 h 10000"/>
              <a:gd name="connsiteX15" fmla="*/ 37 w 10693"/>
              <a:gd name="connsiteY15" fmla="*/ 1886 h 10000"/>
              <a:gd name="connsiteX16" fmla="*/ 132 w 10693"/>
              <a:gd name="connsiteY16" fmla="*/ 0 h 10000"/>
              <a:gd name="connsiteX0" fmla="*/ 10693 w 10693"/>
              <a:gd name="connsiteY0" fmla="*/ 1815 h 10000"/>
              <a:gd name="connsiteX1" fmla="*/ 9147 w 10693"/>
              <a:gd name="connsiteY1" fmla="*/ 106 h 10000"/>
              <a:gd name="connsiteX2" fmla="*/ 8116 w 10693"/>
              <a:gd name="connsiteY2" fmla="*/ 2445 h 10000"/>
              <a:gd name="connsiteX3" fmla="*/ 7697 w 10693"/>
              <a:gd name="connsiteY3" fmla="*/ 3834 h 10000"/>
              <a:gd name="connsiteX4" fmla="*/ 7056 w 10693"/>
              <a:gd name="connsiteY4" fmla="*/ 4808 h 10000"/>
              <a:gd name="connsiteX5" fmla="*/ 6028 w 10693"/>
              <a:gd name="connsiteY5" fmla="*/ 5239 h 10000"/>
              <a:gd name="connsiteX6" fmla="*/ 4935 w 10693"/>
              <a:gd name="connsiteY6" fmla="*/ 5903 h 10000"/>
              <a:gd name="connsiteX7" fmla="*/ 4094 w 10693"/>
              <a:gd name="connsiteY7" fmla="*/ 7985 h 10000"/>
              <a:gd name="connsiteX8" fmla="*/ 3551 w 10693"/>
              <a:gd name="connsiteY8" fmla="*/ 9188 h 10000"/>
              <a:gd name="connsiteX9" fmla="*/ 2696 w 10693"/>
              <a:gd name="connsiteY9" fmla="*/ 10000 h 10000"/>
              <a:gd name="connsiteX10" fmla="*/ 1810 w 10693"/>
              <a:gd name="connsiteY10" fmla="*/ 9080 h 10000"/>
              <a:gd name="connsiteX11" fmla="*/ 1321 w 10693"/>
              <a:gd name="connsiteY11" fmla="*/ 6376 h 10000"/>
              <a:gd name="connsiteX12" fmla="*/ 924 w 10693"/>
              <a:gd name="connsiteY12" fmla="*/ 5456 h 10000"/>
              <a:gd name="connsiteX13" fmla="*/ 160 w 10693"/>
              <a:gd name="connsiteY13" fmla="*/ 4537 h 10000"/>
              <a:gd name="connsiteX14" fmla="*/ 7 w 10693"/>
              <a:gd name="connsiteY14" fmla="*/ 3401 h 10000"/>
              <a:gd name="connsiteX15" fmla="*/ 37 w 10693"/>
              <a:gd name="connsiteY15" fmla="*/ 1886 h 10000"/>
              <a:gd name="connsiteX16" fmla="*/ 132 w 10693"/>
              <a:gd name="connsiteY16" fmla="*/ 0 h 10000"/>
              <a:gd name="connsiteX0" fmla="*/ 10693 w 10693"/>
              <a:gd name="connsiteY0" fmla="*/ 1815 h 10000"/>
              <a:gd name="connsiteX1" fmla="*/ 9147 w 10693"/>
              <a:gd name="connsiteY1" fmla="*/ 106 h 10000"/>
              <a:gd name="connsiteX2" fmla="*/ 8116 w 10693"/>
              <a:gd name="connsiteY2" fmla="*/ 2445 h 10000"/>
              <a:gd name="connsiteX3" fmla="*/ 7697 w 10693"/>
              <a:gd name="connsiteY3" fmla="*/ 3834 h 10000"/>
              <a:gd name="connsiteX4" fmla="*/ 7056 w 10693"/>
              <a:gd name="connsiteY4" fmla="*/ 4808 h 10000"/>
              <a:gd name="connsiteX5" fmla="*/ 6028 w 10693"/>
              <a:gd name="connsiteY5" fmla="*/ 5239 h 10000"/>
              <a:gd name="connsiteX6" fmla="*/ 4935 w 10693"/>
              <a:gd name="connsiteY6" fmla="*/ 5903 h 10000"/>
              <a:gd name="connsiteX7" fmla="*/ 4094 w 10693"/>
              <a:gd name="connsiteY7" fmla="*/ 7985 h 10000"/>
              <a:gd name="connsiteX8" fmla="*/ 3551 w 10693"/>
              <a:gd name="connsiteY8" fmla="*/ 9188 h 10000"/>
              <a:gd name="connsiteX9" fmla="*/ 2696 w 10693"/>
              <a:gd name="connsiteY9" fmla="*/ 10000 h 10000"/>
              <a:gd name="connsiteX10" fmla="*/ 1810 w 10693"/>
              <a:gd name="connsiteY10" fmla="*/ 9080 h 10000"/>
              <a:gd name="connsiteX11" fmla="*/ 1321 w 10693"/>
              <a:gd name="connsiteY11" fmla="*/ 6376 h 10000"/>
              <a:gd name="connsiteX12" fmla="*/ 924 w 10693"/>
              <a:gd name="connsiteY12" fmla="*/ 5456 h 10000"/>
              <a:gd name="connsiteX13" fmla="*/ 160 w 10693"/>
              <a:gd name="connsiteY13" fmla="*/ 4537 h 10000"/>
              <a:gd name="connsiteX14" fmla="*/ 7 w 10693"/>
              <a:gd name="connsiteY14" fmla="*/ 3401 h 10000"/>
              <a:gd name="connsiteX15" fmla="*/ 37 w 10693"/>
              <a:gd name="connsiteY15" fmla="*/ 1886 h 10000"/>
              <a:gd name="connsiteX16" fmla="*/ 132 w 10693"/>
              <a:gd name="connsiteY16" fmla="*/ 0 h 10000"/>
              <a:gd name="connsiteX0" fmla="*/ 10907 w 10907"/>
              <a:gd name="connsiteY0" fmla="*/ 1274 h 10000"/>
              <a:gd name="connsiteX1" fmla="*/ 9147 w 10907"/>
              <a:gd name="connsiteY1" fmla="*/ 106 h 10000"/>
              <a:gd name="connsiteX2" fmla="*/ 8116 w 10907"/>
              <a:gd name="connsiteY2" fmla="*/ 2445 h 10000"/>
              <a:gd name="connsiteX3" fmla="*/ 7697 w 10907"/>
              <a:gd name="connsiteY3" fmla="*/ 3834 h 10000"/>
              <a:gd name="connsiteX4" fmla="*/ 7056 w 10907"/>
              <a:gd name="connsiteY4" fmla="*/ 4808 h 10000"/>
              <a:gd name="connsiteX5" fmla="*/ 6028 w 10907"/>
              <a:gd name="connsiteY5" fmla="*/ 5239 h 10000"/>
              <a:gd name="connsiteX6" fmla="*/ 4935 w 10907"/>
              <a:gd name="connsiteY6" fmla="*/ 5903 h 10000"/>
              <a:gd name="connsiteX7" fmla="*/ 4094 w 10907"/>
              <a:gd name="connsiteY7" fmla="*/ 7985 h 10000"/>
              <a:gd name="connsiteX8" fmla="*/ 3551 w 10907"/>
              <a:gd name="connsiteY8" fmla="*/ 9188 h 10000"/>
              <a:gd name="connsiteX9" fmla="*/ 2696 w 10907"/>
              <a:gd name="connsiteY9" fmla="*/ 10000 h 10000"/>
              <a:gd name="connsiteX10" fmla="*/ 1810 w 10907"/>
              <a:gd name="connsiteY10" fmla="*/ 9080 h 10000"/>
              <a:gd name="connsiteX11" fmla="*/ 1321 w 10907"/>
              <a:gd name="connsiteY11" fmla="*/ 6376 h 10000"/>
              <a:gd name="connsiteX12" fmla="*/ 924 w 10907"/>
              <a:gd name="connsiteY12" fmla="*/ 5456 h 10000"/>
              <a:gd name="connsiteX13" fmla="*/ 160 w 10907"/>
              <a:gd name="connsiteY13" fmla="*/ 4537 h 10000"/>
              <a:gd name="connsiteX14" fmla="*/ 7 w 10907"/>
              <a:gd name="connsiteY14" fmla="*/ 3401 h 10000"/>
              <a:gd name="connsiteX15" fmla="*/ 37 w 10907"/>
              <a:gd name="connsiteY15" fmla="*/ 1886 h 10000"/>
              <a:gd name="connsiteX16" fmla="*/ 132 w 10907"/>
              <a:gd name="connsiteY16" fmla="*/ 0 h 10000"/>
              <a:gd name="connsiteX0" fmla="*/ 10907 w 10907"/>
              <a:gd name="connsiteY0" fmla="*/ 1274 h 10000"/>
              <a:gd name="connsiteX1" fmla="*/ 9147 w 10907"/>
              <a:gd name="connsiteY1" fmla="*/ 106 h 10000"/>
              <a:gd name="connsiteX2" fmla="*/ 8208 w 10907"/>
              <a:gd name="connsiteY2" fmla="*/ 1904 h 10000"/>
              <a:gd name="connsiteX3" fmla="*/ 7697 w 10907"/>
              <a:gd name="connsiteY3" fmla="*/ 3834 h 10000"/>
              <a:gd name="connsiteX4" fmla="*/ 7056 w 10907"/>
              <a:gd name="connsiteY4" fmla="*/ 4808 h 10000"/>
              <a:gd name="connsiteX5" fmla="*/ 6028 w 10907"/>
              <a:gd name="connsiteY5" fmla="*/ 5239 h 10000"/>
              <a:gd name="connsiteX6" fmla="*/ 4935 w 10907"/>
              <a:gd name="connsiteY6" fmla="*/ 5903 h 10000"/>
              <a:gd name="connsiteX7" fmla="*/ 4094 w 10907"/>
              <a:gd name="connsiteY7" fmla="*/ 7985 h 10000"/>
              <a:gd name="connsiteX8" fmla="*/ 3551 w 10907"/>
              <a:gd name="connsiteY8" fmla="*/ 9188 h 10000"/>
              <a:gd name="connsiteX9" fmla="*/ 2696 w 10907"/>
              <a:gd name="connsiteY9" fmla="*/ 10000 h 10000"/>
              <a:gd name="connsiteX10" fmla="*/ 1810 w 10907"/>
              <a:gd name="connsiteY10" fmla="*/ 9080 h 10000"/>
              <a:gd name="connsiteX11" fmla="*/ 1321 w 10907"/>
              <a:gd name="connsiteY11" fmla="*/ 6376 h 10000"/>
              <a:gd name="connsiteX12" fmla="*/ 924 w 10907"/>
              <a:gd name="connsiteY12" fmla="*/ 5456 h 10000"/>
              <a:gd name="connsiteX13" fmla="*/ 160 w 10907"/>
              <a:gd name="connsiteY13" fmla="*/ 4537 h 10000"/>
              <a:gd name="connsiteX14" fmla="*/ 7 w 10907"/>
              <a:gd name="connsiteY14" fmla="*/ 3401 h 10000"/>
              <a:gd name="connsiteX15" fmla="*/ 37 w 10907"/>
              <a:gd name="connsiteY15" fmla="*/ 1886 h 10000"/>
              <a:gd name="connsiteX16" fmla="*/ 132 w 10907"/>
              <a:gd name="connsiteY16" fmla="*/ 0 h 10000"/>
              <a:gd name="connsiteX0" fmla="*/ 11060 w 11060"/>
              <a:gd name="connsiteY0" fmla="*/ 787 h 10000"/>
              <a:gd name="connsiteX1" fmla="*/ 9147 w 11060"/>
              <a:gd name="connsiteY1" fmla="*/ 106 h 10000"/>
              <a:gd name="connsiteX2" fmla="*/ 8208 w 11060"/>
              <a:gd name="connsiteY2" fmla="*/ 1904 h 10000"/>
              <a:gd name="connsiteX3" fmla="*/ 7697 w 11060"/>
              <a:gd name="connsiteY3" fmla="*/ 3834 h 10000"/>
              <a:gd name="connsiteX4" fmla="*/ 7056 w 11060"/>
              <a:gd name="connsiteY4" fmla="*/ 4808 h 10000"/>
              <a:gd name="connsiteX5" fmla="*/ 6028 w 11060"/>
              <a:gd name="connsiteY5" fmla="*/ 5239 h 10000"/>
              <a:gd name="connsiteX6" fmla="*/ 4935 w 11060"/>
              <a:gd name="connsiteY6" fmla="*/ 5903 h 10000"/>
              <a:gd name="connsiteX7" fmla="*/ 4094 w 11060"/>
              <a:gd name="connsiteY7" fmla="*/ 7985 h 10000"/>
              <a:gd name="connsiteX8" fmla="*/ 3551 w 11060"/>
              <a:gd name="connsiteY8" fmla="*/ 9188 h 10000"/>
              <a:gd name="connsiteX9" fmla="*/ 2696 w 11060"/>
              <a:gd name="connsiteY9" fmla="*/ 10000 h 10000"/>
              <a:gd name="connsiteX10" fmla="*/ 1810 w 11060"/>
              <a:gd name="connsiteY10" fmla="*/ 9080 h 10000"/>
              <a:gd name="connsiteX11" fmla="*/ 1321 w 11060"/>
              <a:gd name="connsiteY11" fmla="*/ 6376 h 10000"/>
              <a:gd name="connsiteX12" fmla="*/ 924 w 11060"/>
              <a:gd name="connsiteY12" fmla="*/ 5456 h 10000"/>
              <a:gd name="connsiteX13" fmla="*/ 160 w 11060"/>
              <a:gd name="connsiteY13" fmla="*/ 4537 h 10000"/>
              <a:gd name="connsiteX14" fmla="*/ 7 w 11060"/>
              <a:gd name="connsiteY14" fmla="*/ 3401 h 10000"/>
              <a:gd name="connsiteX15" fmla="*/ 37 w 11060"/>
              <a:gd name="connsiteY15" fmla="*/ 1886 h 10000"/>
              <a:gd name="connsiteX16" fmla="*/ 132 w 11060"/>
              <a:gd name="connsiteY16" fmla="*/ 0 h 10000"/>
              <a:gd name="connsiteX0" fmla="*/ 11060 w 11060"/>
              <a:gd name="connsiteY0" fmla="*/ 787 h 10000"/>
              <a:gd name="connsiteX1" fmla="*/ 9208 w 11060"/>
              <a:gd name="connsiteY1" fmla="*/ 268 h 10000"/>
              <a:gd name="connsiteX2" fmla="*/ 8208 w 11060"/>
              <a:gd name="connsiteY2" fmla="*/ 1904 h 10000"/>
              <a:gd name="connsiteX3" fmla="*/ 7697 w 11060"/>
              <a:gd name="connsiteY3" fmla="*/ 3834 h 10000"/>
              <a:gd name="connsiteX4" fmla="*/ 7056 w 11060"/>
              <a:gd name="connsiteY4" fmla="*/ 4808 h 10000"/>
              <a:gd name="connsiteX5" fmla="*/ 6028 w 11060"/>
              <a:gd name="connsiteY5" fmla="*/ 5239 h 10000"/>
              <a:gd name="connsiteX6" fmla="*/ 4935 w 11060"/>
              <a:gd name="connsiteY6" fmla="*/ 5903 h 10000"/>
              <a:gd name="connsiteX7" fmla="*/ 4094 w 11060"/>
              <a:gd name="connsiteY7" fmla="*/ 7985 h 10000"/>
              <a:gd name="connsiteX8" fmla="*/ 3551 w 11060"/>
              <a:gd name="connsiteY8" fmla="*/ 9188 h 10000"/>
              <a:gd name="connsiteX9" fmla="*/ 2696 w 11060"/>
              <a:gd name="connsiteY9" fmla="*/ 10000 h 10000"/>
              <a:gd name="connsiteX10" fmla="*/ 1810 w 11060"/>
              <a:gd name="connsiteY10" fmla="*/ 9080 h 10000"/>
              <a:gd name="connsiteX11" fmla="*/ 1321 w 11060"/>
              <a:gd name="connsiteY11" fmla="*/ 6376 h 10000"/>
              <a:gd name="connsiteX12" fmla="*/ 924 w 11060"/>
              <a:gd name="connsiteY12" fmla="*/ 5456 h 10000"/>
              <a:gd name="connsiteX13" fmla="*/ 160 w 11060"/>
              <a:gd name="connsiteY13" fmla="*/ 4537 h 10000"/>
              <a:gd name="connsiteX14" fmla="*/ 7 w 11060"/>
              <a:gd name="connsiteY14" fmla="*/ 3401 h 10000"/>
              <a:gd name="connsiteX15" fmla="*/ 37 w 11060"/>
              <a:gd name="connsiteY15" fmla="*/ 1886 h 10000"/>
              <a:gd name="connsiteX16" fmla="*/ 132 w 11060"/>
              <a:gd name="connsiteY16" fmla="*/ 0 h 10000"/>
              <a:gd name="connsiteX0" fmla="*/ 11147 w 11147"/>
              <a:gd name="connsiteY0" fmla="*/ 787 h 10000"/>
              <a:gd name="connsiteX1" fmla="*/ 9295 w 11147"/>
              <a:gd name="connsiteY1" fmla="*/ 268 h 10000"/>
              <a:gd name="connsiteX2" fmla="*/ 8295 w 11147"/>
              <a:gd name="connsiteY2" fmla="*/ 1904 h 10000"/>
              <a:gd name="connsiteX3" fmla="*/ 7784 w 11147"/>
              <a:gd name="connsiteY3" fmla="*/ 3834 h 10000"/>
              <a:gd name="connsiteX4" fmla="*/ 7143 w 11147"/>
              <a:gd name="connsiteY4" fmla="*/ 4808 h 10000"/>
              <a:gd name="connsiteX5" fmla="*/ 6115 w 11147"/>
              <a:gd name="connsiteY5" fmla="*/ 5239 h 10000"/>
              <a:gd name="connsiteX6" fmla="*/ 5022 w 11147"/>
              <a:gd name="connsiteY6" fmla="*/ 5903 h 10000"/>
              <a:gd name="connsiteX7" fmla="*/ 4181 w 11147"/>
              <a:gd name="connsiteY7" fmla="*/ 7985 h 10000"/>
              <a:gd name="connsiteX8" fmla="*/ 3638 w 11147"/>
              <a:gd name="connsiteY8" fmla="*/ 9188 h 10000"/>
              <a:gd name="connsiteX9" fmla="*/ 2783 w 11147"/>
              <a:gd name="connsiteY9" fmla="*/ 10000 h 10000"/>
              <a:gd name="connsiteX10" fmla="*/ 1897 w 11147"/>
              <a:gd name="connsiteY10" fmla="*/ 9080 h 10000"/>
              <a:gd name="connsiteX11" fmla="*/ 1408 w 11147"/>
              <a:gd name="connsiteY11" fmla="*/ 6376 h 10000"/>
              <a:gd name="connsiteX12" fmla="*/ 1011 w 11147"/>
              <a:gd name="connsiteY12" fmla="*/ 5456 h 10000"/>
              <a:gd name="connsiteX13" fmla="*/ 247 w 11147"/>
              <a:gd name="connsiteY13" fmla="*/ 4537 h 10000"/>
              <a:gd name="connsiteX14" fmla="*/ 2 w 11147"/>
              <a:gd name="connsiteY14" fmla="*/ 3185 h 10000"/>
              <a:gd name="connsiteX15" fmla="*/ 124 w 11147"/>
              <a:gd name="connsiteY15" fmla="*/ 1886 h 10000"/>
              <a:gd name="connsiteX16" fmla="*/ 219 w 11147"/>
              <a:gd name="connsiteY16" fmla="*/ 0 h 10000"/>
              <a:gd name="connsiteX0" fmla="*/ 11151 w 11151"/>
              <a:gd name="connsiteY0" fmla="*/ 787 h 10000"/>
              <a:gd name="connsiteX1" fmla="*/ 9299 w 11151"/>
              <a:gd name="connsiteY1" fmla="*/ 268 h 10000"/>
              <a:gd name="connsiteX2" fmla="*/ 8299 w 11151"/>
              <a:gd name="connsiteY2" fmla="*/ 1904 h 10000"/>
              <a:gd name="connsiteX3" fmla="*/ 7788 w 11151"/>
              <a:gd name="connsiteY3" fmla="*/ 3834 h 10000"/>
              <a:gd name="connsiteX4" fmla="*/ 7147 w 11151"/>
              <a:gd name="connsiteY4" fmla="*/ 4808 h 10000"/>
              <a:gd name="connsiteX5" fmla="*/ 6119 w 11151"/>
              <a:gd name="connsiteY5" fmla="*/ 5239 h 10000"/>
              <a:gd name="connsiteX6" fmla="*/ 5026 w 11151"/>
              <a:gd name="connsiteY6" fmla="*/ 5903 h 10000"/>
              <a:gd name="connsiteX7" fmla="*/ 4185 w 11151"/>
              <a:gd name="connsiteY7" fmla="*/ 7985 h 10000"/>
              <a:gd name="connsiteX8" fmla="*/ 3642 w 11151"/>
              <a:gd name="connsiteY8" fmla="*/ 9188 h 10000"/>
              <a:gd name="connsiteX9" fmla="*/ 2787 w 11151"/>
              <a:gd name="connsiteY9" fmla="*/ 10000 h 10000"/>
              <a:gd name="connsiteX10" fmla="*/ 1901 w 11151"/>
              <a:gd name="connsiteY10" fmla="*/ 9080 h 10000"/>
              <a:gd name="connsiteX11" fmla="*/ 1412 w 11151"/>
              <a:gd name="connsiteY11" fmla="*/ 6376 h 10000"/>
              <a:gd name="connsiteX12" fmla="*/ 1015 w 11151"/>
              <a:gd name="connsiteY12" fmla="*/ 5456 h 10000"/>
              <a:gd name="connsiteX13" fmla="*/ 251 w 11151"/>
              <a:gd name="connsiteY13" fmla="*/ 4537 h 10000"/>
              <a:gd name="connsiteX14" fmla="*/ 6 w 11151"/>
              <a:gd name="connsiteY14" fmla="*/ 3185 h 10000"/>
              <a:gd name="connsiteX15" fmla="*/ 128 w 11151"/>
              <a:gd name="connsiteY15" fmla="*/ 1886 h 10000"/>
              <a:gd name="connsiteX16" fmla="*/ 223 w 11151"/>
              <a:gd name="connsiteY16" fmla="*/ 0 h 10000"/>
              <a:gd name="connsiteX0" fmla="*/ 11151 w 11151"/>
              <a:gd name="connsiteY0" fmla="*/ 787 h 10000"/>
              <a:gd name="connsiteX1" fmla="*/ 9299 w 11151"/>
              <a:gd name="connsiteY1" fmla="*/ 268 h 10000"/>
              <a:gd name="connsiteX2" fmla="*/ 8299 w 11151"/>
              <a:gd name="connsiteY2" fmla="*/ 1904 h 10000"/>
              <a:gd name="connsiteX3" fmla="*/ 7788 w 11151"/>
              <a:gd name="connsiteY3" fmla="*/ 3834 h 10000"/>
              <a:gd name="connsiteX4" fmla="*/ 7147 w 11151"/>
              <a:gd name="connsiteY4" fmla="*/ 4808 h 10000"/>
              <a:gd name="connsiteX5" fmla="*/ 6119 w 11151"/>
              <a:gd name="connsiteY5" fmla="*/ 5239 h 10000"/>
              <a:gd name="connsiteX6" fmla="*/ 5026 w 11151"/>
              <a:gd name="connsiteY6" fmla="*/ 5903 h 10000"/>
              <a:gd name="connsiteX7" fmla="*/ 4185 w 11151"/>
              <a:gd name="connsiteY7" fmla="*/ 7985 h 10000"/>
              <a:gd name="connsiteX8" fmla="*/ 3642 w 11151"/>
              <a:gd name="connsiteY8" fmla="*/ 9188 h 10000"/>
              <a:gd name="connsiteX9" fmla="*/ 2787 w 11151"/>
              <a:gd name="connsiteY9" fmla="*/ 10000 h 10000"/>
              <a:gd name="connsiteX10" fmla="*/ 1901 w 11151"/>
              <a:gd name="connsiteY10" fmla="*/ 9080 h 10000"/>
              <a:gd name="connsiteX11" fmla="*/ 1412 w 11151"/>
              <a:gd name="connsiteY11" fmla="*/ 6376 h 10000"/>
              <a:gd name="connsiteX12" fmla="*/ 1015 w 11151"/>
              <a:gd name="connsiteY12" fmla="*/ 5456 h 10000"/>
              <a:gd name="connsiteX13" fmla="*/ 251 w 11151"/>
              <a:gd name="connsiteY13" fmla="*/ 4537 h 10000"/>
              <a:gd name="connsiteX14" fmla="*/ 6 w 11151"/>
              <a:gd name="connsiteY14" fmla="*/ 3185 h 10000"/>
              <a:gd name="connsiteX15" fmla="*/ 128 w 11151"/>
              <a:gd name="connsiteY15" fmla="*/ 1724 h 10000"/>
              <a:gd name="connsiteX16" fmla="*/ 223 w 11151"/>
              <a:gd name="connsiteY16" fmla="*/ 0 h 10000"/>
              <a:gd name="connsiteX0" fmla="*/ 11148 w 11148"/>
              <a:gd name="connsiteY0" fmla="*/ 787 h 10000"/>
              <a:gd name="connsiteX1" fmla="*/ 9296 w 11148"/>
              <a:gd name="connsiteY1" fmla="*/ 268 h 10000"/>
              <a:gd name="connsiteX2" fmla="*/ 8296 w 11148"/>
              <a:gd name="connsiteY2" fmla="*/ 1904 h 10000"/>
              <a:gd name="connsiteX3" fmla="*/ 7785 w 11148"/>
              <a:gd name="connsiteY3" fmla="*/ 3834 h 10000"/>
              <a:gd name="connsiteX4" fmla="*/ 7144 w 11148"/>
              <a:gd name="connsiteY4" fmla="*/ 4808 h 10000"/>
              <a:gd name="connsiteX5" fmla="*/ 6116 w 11148"/>
              <a:gd name="connsiteY5" fmla="*/ 5239 h 10000"/>
              <a:gd name="connsiteX6" fmla="*/ 5023 w 11148"/>
              <a:gd name="connsiteY6" fmla="*/ 5903 h 10000"/>
              <a:gd name="connsiteX7" fmla="*/ 4182 w 11148"/>
              <a:gd name="connsiteY7" fmla="*/ 7985 h 10000"/>
              <a:gd name="connsiteX8" fmla="*/ 3639 w 11148"/>
              <a:gd name="connsiteY8" fmla="*/ 9188 h 10000"/>
              <a:gd name="connsiteX9" fmla="*/ 2784 w 11148"/>
              <a:gd name="connsiteY9" fmla="*/ 10000 h 10000"/>
              <a:gd name="connsiteX10" fmla="*/ 1898 w 11148"/>
              <a:gd name="connsiteY10" fmla="*/ 9080 h 10000"/>
              <a:gd name="connsiteX11" fmla="*/ 1409 w 11148"/>
              <a:gd name="connsiteY11" fmla="*/ 6376 h 10000"/>
              <a:gd name="connsiteX12" fmla="*/ 1012 w 11148"/>
              <a:gd name="connsiteY12" fmla="*/ 5456 h 10000"/>
              <a:gd name="connsiteX13" fmla="*/ 248 w 11148"/>
              <a:gd name="connsiteY13" fmla="*/ 4537 h 10000"/>
              <a:gd name="connsiteX14" fmla="*/ 3 w 11148"/>
              <a:gd name="connsiteY14" fmla="*/ 3185 h 10000"/>
              <a:gd name="connsiteX15" fmla="*/ 125 w 11148"/>
              <a:gd name="connsiteY15" fmla="*/ 1724 h 10000"/>
              <a:gd name="connsiteX16" fmla="*/ 220 w 11148"/>
              <a:gd name="connsiteY16" fmla="*/ 0 h 10000"/>
              <a:gd name="connsiteX0" fmla="*/ 11158 w 11158"/>
              <a:gd name="connsiteY0" fmla="*/ 787 h 10000"/>
              <a:gd name="connsiteX1" fmla="*/ 9306 w 11158"/>
              <a:gd name="connsiteY1" fmla="*/ 268 h 10000"/>
              <a:gd name="connsiteX2" fmla="*/ 8306 w 11158"/>
              <a:gd name="connsiteY2" fmla="*/ 1904 h 10000"/>
              <a:gd name="connsiteX3" fmla="*/ 7795 w 11158"/>
              <a:gd name="connsiteY3" fmla="*/ 3834 h 10000"/>
              <a:gd name="connsiteX4" fmla="*/ 7154 w 11158"/>
              <a:gd name="connsiteY4" fmla="*/ 4808 h 10000"/>
              <a:gd name="connsiteX5" fmla="*/ 6126 w 11158"/>
              <a:gd name="connsiteY5" fmla="*/ 5239 h 10000"/>
              <a:gd name="connsiteX6" fmla="*/ 5033 w 11158"/>
              <a:gd name="connsiteY6" fmla="*/ 5903 h 10000"/>
              <a:gd name="connsiteX7" fmla="*/ 4192 w 11158"/>
              <a:gd name="connsiteY7" fmla="*/ 7985 h 10000"/>
              <a:gd name="connsiteX8" fmla="*/ 3649 w 11158"/>
              <a:gd name="connsiteY8" fmla="*/ 9188 h 10000"/>
              <a:gd name="connsiteX9" fmla="*/ 2794 w 11158"/>
              <a:gd name="connsiteY9" fmla="*/ 10000 h 10000"/>
              <a:gd name="connsiteX10" fmla="*/ 1908 w 11158"/>
              <a:gd name="connsiteY10" fmla="*/ 9080 h 10000"/>
              <a:gd name="connsiteX11" fmla="*/ 1419 w 11158"/>
              <a:gd name="connsiteY11" fmla="*/ 6376 h 10000"/>
              <a:gd name="connsiteX12" fmla="*/ 1022 w 11158"/>
              <a:gd name="connsiteY12" fmla="*/ 5456 h 10000"/>
              <a:gd name="connsiteX13" fmla="*/ 258 w 11158"/>
              <a:gd name="connsiteY13" fmla="*/ 4537 h 10000"/>
              <a:gd name="connsiteX14" fmla="*/ 13 w 11158"/>
              <a:gd name="connsiteY14" fmla="*/ 3185 h 10000"/>
              <a:gd name="connsiteX15" fmla="*/ 43 w 11158"/>
              <a:gd name="connsiteY15" fmla="*/ 1724 h 10000"/>
              <a:gd name="connsiteX16" fmla="*/ 230 w 11158"/>
              <a:gd name="connsiteY16" fmla="*/ 0 h 10000"/>
              <a:gd name="connsiteX0" fmla="*/ 11158 w 11158"/>
              <a:gd name="connsiteY0" fmla="*/ 787 h 10000"/>
              <a:gd name="connsiteX1" fmla="*/ 9306 w 11158"/>
              <a:gd name="connsiteY1" fmla="*/ 268 h 10000"/>
              <a:gd name="connsiteX2" fmla="*/ 8306 w 11158"/>
              <a:gd name="connsiteY2" fmla="*/ 1904 h 10000"/>
              <a:gd name="connsiteX3" fmla="*/ 7795 w 11158"/>
              <a:gd name="connsiteY3" fmla="*/ 3834 h 10000"/>
              <a:gd name="connsiteX4" fmla="*/ 7154 w 11158"/>
              <a:gd name="connsiteY4" fmla="*/ 4808 h 10000"/>
              <a:gd name="connsiteX5" fmla="*/ 6126 w 11158"/>
              <a:gd name="connsiteY5" fmla="*/ 5239 h 10000"/>
              <a:gd name="connsiteX6" fmla="*/ 5033 w 11158"/>
              <a:gd name="connsiteY6" fmla="*/ 5903 h 10000"/>
              <a:gd name="connsiteX7" fmla="*/ 4192 w 11158"/>
              <a:gd name="connsiteY7" fmla="*/ 7985 h 10000"/>
              <a:gd name="connsiteX8" fmla="*/ 3649 w 11158"/>
              <a:gd name="connsiteY8" fmla="*/ 9188 h 10000"/>
              <a:gd name="connsiteX9" fmla="*/ 2794 w 11158"/>
              <a:gd name="connsiteY9" fmla="*/ 10000 h 10000"/>
              <a:gd name="connsiteX10" fmla="*/ 1908 w 11158"/>
              <a:gd name="connsiteY10" fmla="*/ 9080 h 10000"/>
              <a:gd name="connsiteX11" fmla="*/ 1419 w 11158"/>
              <a:gd name="connsiteY11" fmla="*/ 6376 h 10000"/>
              <a:gd name="connsiteX12" fmla="*/ 1022 w 11158"/>
              <a:gd name="connsiteY12" fmla="*/ 5456 h 10000"/>
              <a:gd name="connsiteX13" fmla="*/ 258 w 11158"/>
              <a:gd name="connsiteY13" fmla="*/ 4537 h 10000"/>
              <a:gd name="connsiteX14" fmla="*/ 13 w 11158"/>
              <a:gd name="connsiteY14" fmla="*/ 3185 h 10000"/>
              <a:gd name="connsiteX15" fmla="*/ 43 w 11158"/>
              <a:gd name="connsiteY15" fmla="*/ 1724 h 10000"/>
              <a:gd name="connsiteX16" fmla="*/ 230 w 11158"/>
              <a:gd name="connsiteY16" fmla="*/ 0 h 10000"/>
              <a:gd name="connsiteX0" fmla="*/ 11158 w 11158"/>
              <a:gd name="connsiteY0" fmla="*/ 787 h 10000"/>
              <a:gd name="connsiteX1" fmla="*/ 9306 w 11158"/>
              <a:gd name="connsiteY1" fmla="*/ 268 h 10000"/>
              <a:gd name="connsiteX2" fmla="*/ 8306 w 11158"/>
              <a:gd name="connsiteY2" fmla="*/ 1904 h 10000"/>
              <a:gd name="connsiteX3" fmla="*/ 7795 w 11158"/>
              <a:gd name="connsiteY3" fmla="*/ 3834 h 10000"/>
              <a:gd name="connsiteX4" fmla="*/ 7154 w 11158"/>
              <a:gd name="connsiteY4" fmla="*/ 4808 h 10000"/>
              <a:gd name="connsiteX5" fmla="*/ 6126 w 11158"/>
              <a:gd name="connsiteY5" fmla="*/ 5239 h 10000"/>
              <a:gd name="connsiteX6" fmla="*/ 5033 w 11158"/>
              <a:gd name="connsiteY6" fmla="*/ 5903 h 10000"/>
              <a:gd name="connsiteX7" fmla="*/ 4192 w 11158"/>
              <a:gd name="connsiteY7" fmla="*/ 7985 h 10000"/>
              <a:gd name="connsiteX8" fmla="*/ 3649 w 11158"/>
              <a:gd name="connsiteY8" fmla="*/ 9188 h 10000"/>
              <a:gd name="connsiteX9" fmla="*/ 2794 w 11158"/>
              <a:gd name="connsiteY9" fmla="*/ 10000 h 10000"/>
              <a:gd name="connsiteX10" fmla="*/ 1908 w 11158"/>
              <a:gd name="connsiteY10" fmla="*/ 9080 h 10000"/>
              <a:gd name="connsiteX11" fmla="*/ 1419 w 11158"/>
              <a:gd name="connsiteY11" fmla="*/ 6376 h 10000"/>
              <a:gd name="connsiteX12" fmla="*/ 1022 w 11158"/>
              <a:gd name="connsiteY12" fmla="*/ 5456 h 10000"/>
              <a:gd name="connsiteX13" fmla="*/ 258 w 11158"/>
              <a:gd name="connsiteY13" fmla="*/ 4537 h 10000"/>
              <a:gd name="connsiteX14" fmla="*/ 13 w 11158"/>
              <a:gd name="connsiteY14" fmla="*/ 3185 h 10000"/>
              <a:gd name="connsiteX15" fmla="*/ 43 w 11158"/>
              <a:gd name="connsiteY15" fmla="*/ 1724 h 10000"/>
              <a:gd name="connsiteX16" fmla="*/ 230 w 11158"/>
              <a:gd name="connsiteY16" fmla="*/ 0 h 10000"/>
              <a:gd name="connsiteX0" fmla="*/ 12044 w 12044"/>
              <a:gd name="connsiteY0" fmla="*/ 0 h 10511"/>
              <a:gd name="connsiteX1" fmla="*/ 9306 w 12044"/>
              <a:gd name="connsiteY1" fmla="*/ 779 h 10511"/>
              <a:gd name="connsiteX2" fmla="*/ 8306 w 12044"/>
              <a:gd name="connsiteY2" fmla="*/ 2415 h 10511"/>
              <a:gd name="connsiteX3" fmla="*/ 7795 w 12044"/>
              <a:gd name="connsiteY3" fmla="*/ 4345 h 10511"/>
              <a:gd name="connsiteX4" fmla="*/ 7154 w 12044"/>
              <a:gd name="connsiteY4" fmla="*/ 5319 h 10511"/>
              <a:gd name="connsiteX5" fmla="*/ 6126 w 12044"/>
              <a:gd name="connsiteY5" fmla="*/ 5750 h 10511"/>
              <a:gd name="connsiteX6" fmla="*/ 5033 w 12044"/>
              <a:gd name="connsiteY6" fmla="*/ 6414 h 10511"/>
              <a:gd name="connsiteX7" fmla="*/ 4192 w 12044"/>
              <a:gd name="connsiteY7" fmla="*/ 8496 h 10511"/>
              <a:gd name="connsiteX8" fmla="*/ 3649 w 12044"/>
              <a:gd name="connsiteY8" fmla="*/ 9699 h 10511"/>
              <a:gd name="connsiteX9" fmla="*/ 2794 w 12044"/>
              <a:gd name="connsiteY9" fmla="*/ 10511 h 10511"/>
              <a:gd name="connsiteX10" fmla="*/ 1908 w 12044"/>
              <a:gd name="connsiteY10" fmla="*/ 9591 h 10511"/>
              <a:gd name="connsiteX11" fmla="*/ 1419 w 12044"/>
              <a:gd name="connsiteY11" fmla="*/ 6887 h 10511"/>
              <a:gd name="connsiteX12" fmla="*/ 1022 w 12044"/>
              <a:gd name="connsiteY12" fmla="*/ 5967 h 10511"/>
              <a:gd name="connsiteX13" fmla="*/ 258 w 12044"/>
              <a:gd name="connsiteY13" fmla="*/ 5048 h 10511"/>
              <a:gd name="connsiteX14" fmla="*/ 13 w 12044"/>
              <a:gd name="connsiteY14" fmla="*/ 3696 h 10511"/>
              <a:gd name="connsiteX15" fmla="*/ 43 w 12044"/>
              <a:gd name="connsiteY15" fmla="*/ 2235 h 10511"/>
              <a:gd name="connsiteX16" fmla="*/ 230 w 12044"/>
              <a:gd name="connsiteY16" fmla="*/ 511 h 10511"/>
              <a:gd name="connsiteX0" fmla="*/ 12044 w 12044"/>
              <a:gd name="connsiteY0" fmla="*/ 66 h 10577"/>
              <a:gd name="connsiteX1" fmla="*/ 10070 w 12044"/>
              <a:gd name="connsiteY1" fmla="*/ 196 h 10577"/>
              <a:gd name="connsiteX2" fmla="*/ 8306 w 12044"/>
              <a:gd name="connsiteY2" fmla="*/ 2481 h 10577"/>
              <a:gd name="connsiteX3" fmla="*/ 7795 w 12044"/>
              <a:gd name="connsiteY3" fmla="*/ 4411 h 10577"/>
              <a:gd name="connsiteX4" fmla="*/ 7154 w 12044"/>
              <a:gd name="connsiteY4" fmla="*/ 5385 h 10577"/>
              <a:gd name="connsiteX5" fmla="*/ 6126 w 12044"/>
              <a:gd name="connsiteY5" fmla="*/ 5816 h 10577"/>
              <a:gd name="connsiteX6" fmla="*/ 5033 w 12044"/>
              <a:gd name="connsiteY6" fmla="*/ 6480 h 10577"/>
              <a:gd name="connsiteX7" fmla="*/ 4192 w 12044"/>
              <a:gd name="connsiteY7" fmla="*/ 8562 h 10577"/>
              <a:gd name="connsiteX8" fmla="*/ 3649 w 12044"/>
              <a:gd name="connsiteY8" fmla="*/ 9765 h 10577"/>
              <a:gd name="connsiteX9" fmla="*/ 2794 w 12044"/>
              <a:gd name="connsiteY9" fmla="*/ 10577 h 10577"/>
              <a:gd name="connsiteX10" fmla="*/ 1908 w 12044"/>
              <a:gd name="connsiteY10" fmla="*/ 9657 h 10577"/>
              <a:gd name="connsiteX11" fmla="*/ 1419 w 12044"/>
              <a:gd name="connsiteY11" fmla="*/ 6953 h 10577"/>
              <a:gd name="connsiteX12" fmla="*/ 1022 w 12044"/>
              <a:gd name="connsiteY12" fmla="*/ 6033 h 10577"/>
              <a:gd name="connsiteX13" fmla="*/ 258 w 12044"/>
              <a:gd name="connsiteY13" fmla="*/ 5114 h 10577"/>
              <a:gd name="connsiteX14" fmla="*/ 13 w 12044"/>
              <a:gd name="connsiteY14" fmla="*/ 3762 h 10577"/>
              <a:gd name="connsiteX15" fmla="*/ 43 w 12044"/>
              <a:gd name="connsiteY15" fmla="*/ 2301 h 10577"/>
              <a:gd name="connsiteX16" fmla="*/ 230 w 12044"/>
              <a:gd name="connsiteY16" fmla="*/ 577 h 10577"/>
              <a:gd name="connsiteX0" fmla="*/ 12044 w 12044"/>
              <a:gd name="connsiteY0" fmla="*/ 43 h 10554"/>
              <a:gd name="connsiteX1" fmla="*/ 10070 w 12044"/>
              <a:gd name="connsiteY1" fmla="*/ 173 h 10554"/>
              <a:gd name="connsiteX2" fmla="*/ 8550 w 12044"/>
              <a:gd name="connsiteY2" fmla="*/ 2133 h 10554"/>
              <a:gd name="connsiteX3" fmla="*/ 7795 w 12044"/>
              <a:gd name="connsiteY3" fmla="*/ 4388 h 10554"/>
              <a:gd name="connsiteX4" fmla="*/ 7154 w 12044"/>
              <a:gd name="connsiteY4" fmla="*/ 5362 h 10554"/>
              <a:gd name="connsiteX5" fmla="*/ 6126 w 12044"/>
              <a:gd name="connsiteY5" fmla="*/ 5793 h 10554"/>
              <a:gd name="connsiteX6" fmla="*/ 5033 w 12044"/>
              <a:gd name="connsiteY6" fmla="*/ 6457 h 10554"/>
              <a:gd name="connsiteX7" fmla="*/ 4192 w 12044"/>
              <a:gd name="connsiteY7" fmla="*/ 8539 h 10554"/>
              <a:gd name="connsiteX8" fmla="*/ 3649 w 12044"/>
              <a:gd name="connsiteY8" fmla="*/ 9742 h 10554"/>
              <a:gd name="connsiteX9" fmla="*/ 2794 w 12044"/>
              <a:gd name="connsiteY9" fmla="*/ 10554 h 10554"/>
              <a:gd name="connsiteX10" fmla="*/ 1908 w 12044"/>
              <a:gd name="connsiteY10" fmla="*/ 9634 h 10554"/>
              <a:gd name="connsiteX11" fmla="*/ 1419 w 12044"/>
              <a:gd name="connsiteY11" fmla="*/ 6930 h 10554"/>
              <a:gd name="connsiteX12" fmla="*/ 1022 w 12044"/>
              <a:gd name="connsiteY12" fmla="*/ 6010 h 10554"/>
              <a:gd name="connsiteX13" fmla="*/ 258 w 12044"/>
              <a:gd name="connsiteY13" fmla="*/ 5091 h 10554"/>
              <a:gd name="connsiteX14" fmla="*/ 13 w 12044"/>
              <a:gd name="connsiteY14" fmla="*/ 3739 h 10554"/>
              <a:gd name="connsiteX15" fmla="*/ 43 w 12044"/>
              <a:gd name="connsiteY15" fmla="*/ 2278 h 10554"/>
              <a:gd name="connsiteX16" fmla="*/ 230 w 12044"/>
              <a:gd name="connsiteY16" fmla="*/ 554 h 10554"/>
              <a:gd name="connsiteX0" fmla="*/ 12044 w 12044"/>
              <a:gd name="connsiteY0" fmla="*/ 32 h 10543"/>
              <a:gd name="connsiteX1" fmla="*/ 10070 w 12044"/>
              <a:gd name="connsiteY1" fmla="*/ 162 h 10543"/>
              <a:gd name="connsiteX2" fmla="*/ 8519 w 12044"/>
              <a:gd name="connsiteY2" fmla="*/ 1960 h 10543"/>
              <a:gd name="connsiteX3" fmla="*/ 7795 w 12044"/>
              <a:gd name="connsiteY3" fmla="*/ 4377 h 10543"/>
              <a:gd name="connsiteX4" fmla="*/ 7154 w 12044"/>
              <a:gd name="connsiteY4" fmla="*/ 5351 h 10543"/>
              <a:gd name="connsiteX5" fmla="*/ 6126 w 12044"/>
              <a:gd name="connsiteY5" fmla="*/ 5782 h 10543"/>
              <a:gd name="connsiteX6" fmla="*/ 5033 w 12044"/>
              <a:gd name="connsiteY6" fmla="*/ 6446 h 10543"/>
              <a:gd name="connsiteX7" fmla="*/ 4192 w 12044"/>
              <a:gd name="connsiteY7" fmla="*/ 8528 h 10543"/>
              <a:gd name="connsiteX8" fmla="*/ 3649 w 12044"/>
              <a:gd name="connsiteY8" fmla="*/ 9731 h 10543"/>
              <a:gd name="connsiteX9" fmla="*/ 2794 w 12044"/>
              <a:gd name="connsiteY9" fmla="*/ 10543 h 10543"/>
              <a:gd name="connsiteX10" fmla="*/ 1908 w 12044"/>
              <a:gd name="connsiteY10" fmla="*/ 9623 h 10543"/>
              <a:gd name="connsiteX11" fmla="*/ 1419 w 12044"/>
              <a:gd name="connsiteY11" fmla="*/ 6919 h 10543"/>
              <a:gd name="connsiteX12" fmla="*/ 1022 w 12044"/>
              <a:gd name="connsiteY12" fmla="*/ 5999 h 10543"/>
              <a:gd name="connsiteX13" fmla="*/ 258 w 12044"/>
              <a:gd name="connsiteY13" fmla="*/ 5080 h 10543"/>
              <a:gd name="connsiteX14" fmla="*/ 13 w 12044"/>
              <a:gd name="connsiteY14" fmla="*/ 3728 h 10543"/>
              <a:gd name="connsiteX15" fmla="*/ 43 w 12044"/>
              <a:gd name="connsiteY15" fmla="*/ 2267 h 10543"/>
              <a:gd name="connsiteX16" fmla="*/ 230 w 12044"/>
              <a:gd name="connsiteY16" fmla="*/ 543 h 10543"/>
              <a:gd name="connsiteX0" fmla="*/ 12044 w 12044"/>
              <a:gd name="connsiteY0" fmla="*/ 32 h 10543"/>
              <a:gd name="connsiteX1" fmla="*/ 10070 w 12044"/>
              <a:gd name="connsiteY1" fmla="*/ 162 h 10543"/>
              <a:gd name="connsiteX2" fmla="*/ 8519 w 12044"/>
              <a:gd name="connsiteY2" fmla="*/ 1960 h 10543"/>
              <a:gd name="connsiteX3" fmla="*/ 7795 w 12044"/>
              <a:gd name="connsiteY3" fmla="*/ 4377 h 10543"/>
              <a:gd name="connsiteX4" fmla="*/ 7154 w 12044"/>
              <a:gd name="connsiteY4" fmla="*/ 5351 h 10543"/>
              <a:gd name="connsiteX5" fmla="*/ 6126 w 12044"/>
              <a:gd name="connsiteY5" fmla="*/ 5782 h 10543"/>
              <a:gd name="connsiteX6" fmla="*/ 5033 w 12044"/>
              <a:gd name="connsiteY6" fmla="*/ 6446 h 10543"/>
              <a:gd name="connsiteX7" fmla="*/ 4192 w 12044"/>
              <a:gd name="connsiteY7" fmla="*/ 8528 h 10543"/>
              <a:gd name="connsiteX8" fmla="*/ 3649 w 12044"/>
              <a:gd name="connsiteY8" fmla="*/ 9731 h 10543"/>
              <a:gd name="connsiteX9" fmla="*/ 2794 w 12044"/>
              <a:gd name="connsiteY9" fmla="*/ 10543 h 10543"/>
              <a:gd name="connsiteX10" fmla="*/ 1908 w 12044"/>
              <a:gd name="connsiteY10" fmla="*/ 9623 h 10543"/>
              <a:gd name="connsiteX11" fmla="*/ 1419 w 12044"/>
              <a:gd name="connsiteY11" fmla="*/ 6919 h 10543"/>
              <a:gd name="connsiteX12" fmla="*/ 1022 w 12044"/>
              <a:gd name="connsiteY12" fmla="*/ 5999 h 10543"/>
              <a:gd name="connsiteX13" fmla="*/ 258 w 12044"/>
              <a:gd name="connsiteY13" fmla="*/ 5080 h 10543"/>
              <a:gd name="connsiteX14" fmla="*/ 13 w 12044"/>
              <a:gd name="connsiteY14" fmla="*/ 3728 h 10543"/>
              <a:gd name="connsiteX15" fmla="*/ 43 w 12044"/>
              <a:gd name="connsiteY15" fmla="*/ 2267 h 10543"/>
              <a:gd name="connsiteX16" fmla="*/ 230 w 12044"/>
              <a:gd name="connsiteY16" fmla="*/ 543 h 10543"/>
              <a:gd name="connsiteX0" fmla="*/ 11861 w 11861"/>
              <a:gd name="connsiteY0" fmla="*/ 32 h 10543"/>
              <a:gd name="connsiteX1" fmla="*/ 10070 w 11861"/>
              <a:gd name="connsiteY1" fmla="*/ 162 h 10543"/>
              <a:gd name="connsiteX2" fmla="*/ 8519 w 11861"/>
              <a:gd name="connsiteY2" fmla="*/ 1960 h 10543"/>
              <a:gd name="connsiteX3" fmla="*/ 7795 w 11861"/>
              <a:gd name="connsiteY3" fmla="*/ 4377 h 10543"/>
              <a:gd name="connsiteX4" fmla="*/ 7154 w 11861"/>
              <a:gd name="connsiteY4" fmla="*/ 5351 h 10543"/>
              <a:gd name="connsiteX5" fmla="*/ 6126 w 11861"/>
              <a:gd name="connsiteY5" fmla="*/ 5782 h 10543"/>
              <a:gd name="connsiteX6" fmla="*/ 5033 w 11861"/>
              <a:gd name="connsiteY6" fmla="*/ 6446 h 10543"/>
              <a:gd name="connsiteX7" fmla="*/ 4192 w 11861"/>
              <a:gd name="connsiteY7" fmla="*/ 8528 h 10543"/>
              <a:gd name="connsiteX8" fmla="*/ 3649 w 11861"/>
              <a:gd name="connsiteY8" fmla="*/ 9731 h 10543"/>
              <a:gd name="connsiteX9" fmla="*/ 2794 w 11861"/>
              <a:gd name="connsiteY9" fmla="*/ 10543 h 10543"/>
              <a:gd name="connsiteX10" fmla="*/ 1908 w 11861"/>
              <a:gd name="connsiteY10" fmla="*/ 9623 h 10543"/>
              <a:gd name="connsiteX11" fmla="*/ 1419 w 11861"/>
              <a:gd name="connsiteY11" fmla="*/ 6919 h 10543"/>
              <a:gd name="connsiteX12" fmla="*/ 1022 w 11861"/>
              <a:gd name="connsiteY12" fmla="*/ 5999 h 10543"/>
              <a:gd name="connsiteX13" fmla="*/ 258 w 11861"/>
              <a:gd name="connsiteY13" fmla="*/ 5080 h 10543"/>
              <a:gd name="connsiteX14" fmla="*/ 13 w 11861"/>
              <a:gd name="connsiteY14" fmla="*/ 3728 h 10543"/>
              <a:gd name="connsiteX15" fmla="*/ 43 w 11861"/>
              <a:gd name="connsiteY15" fmla="*/ 2267 h 10543"/>
              <a:gd name="connsiteX16" fmla="*/ 230 w 11861"/>
              <a:gd name="connsiteY16" fmla="*/ 543 h 1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861" h="10543">
                <a:moveTo>
                  <a:pt x="11861" y="32"/>
                </a:moveTo>
                <a:cubicBezTo>
                  <a:pt x="11712" y="113"/>
                  <a:pt x="10627" y="-159"/>
                  <a:pt x="10070" y="162"/>
                </a:cubicBezTo>
                <a:cubicBezTo>
                  <a:pt x="9513" y="483"/>
                  <a:pt x="8898" y="1258"/>
                  <a:pt x="8519" y="1960"/>
                </a:cubicBezTo>
                <a:cubicBezTo>
                  <a:pt x="8140" y="2663"/>
                  <a:pt x="8023" y="3812"/>
                  <a:pt x="7795" y="4377"/>
                </a:cubicBezTo>
                <a:cubicBezTo>
                  <a:pt x="7568" y="4942"/>
                  <a:pt x="7371" y="5117"/>
                  <a:pt x="7154" y="5351"/>
                </a:cubicBezTo>
                <a:cubicBezTo>
                  <a:pt x="6937" y="5585"/>
                  <a:pt x="6479" y="5600"/>
                  <a:pt x="6126" y="5782"/>
                </a:cubicBezTo>
                <a:cubicBezTo>
                  <a:pt x="5773" y="5964"/>
                  <a:pt x="5354" y="5986"/>
                  <a:pt x="5033" y="6446"/>
                </a:cubicBezTo>
                <a:cubicBezTo>
                  <a:pt x="4712" y="6905"/>
                  <a:pt x="4423" y="7981"/>
                  <a:pt x="4192" y="8528"/>
                </a:cubicBezTo>
                <a:cubicBezTo>
                  <a:pt x="3961" y="9076"/>
                  <a:pt x="3883" y="9394"/>
                  <a:pt x="3649" y="9731"/>
                </a:cubicBezTo>
                <a:cubicBezTo>
                  <a:pt x="3417" y="10069"/>
                  <a:pt x="3085" y="10563"/>
                  <a:pt x="2794" y="10543"/>
                </a:cubicBezTo>
                <a:cubicBezTo>
                  <a:pt x="2504" y="10523"/>
                  <a:pt x="2137" y="10225"/>
                  <a:pt x="1908" y="9623"/>
                </a:cubicBezTo>
                <a:cubicBezTo>
                  <a:pt x="1679" y="9022"/>
                  <a:pt x="1568" y="7521"/>
                  <a:pt x="1419" y="6919"/>
                </a:cubicBezTo>
                <a:cubicBezTo>
                  <a:pt x="1269" y="6317"/>
                  <a:pt x="1216" y="6304"/>
                  <a:pt x="1022" y="5999"/>
                </a:cubicBezTo>
                <a:cubicBezTo>
                  <a:pt x="827" y="5695"/>
                  <a:pt x="426" y="5459"/>
                  <a:pt x="258" y="5080"/>
                </a:cubicBezTo>
                <a:cubicBezTo>
                  <a:pt x="90" y="4702"/>
                  <a:pt x="49" y="4197"/>
                  <a:pt x="13" y="3728"/>
                </a:cubicBezTo>
                <a:cubicBezTo>
                  <a:pt x="-23" y="3259"/>
                  <a:pt x="24" y="2889"/>
                  <a:pt x="43" y="2267"/>
                </a:cubicBezTo>
                <a:cubicBezTo>
                  <a:pt x="154" y="1592"/>
                  <a:pt x="150" y="1340"/>
                  <a:pt x="230" y="543"/>
                </a:cubicBezTo>
              </a:path>
            </a:pathLst>
          </a:custGeom>
          <a:noFill/>
          <a:ln w="76200" cap="rnd">
            <a:solidFill>
              <a:schemeClr val="tx1"/>
            </a:solidFill>
            <a:round/>
            <a:headEnd type="stealth" w="lg" len="lg"/>
            <a:tailEnd/>
          </a:ln>
          <a:effectLst>
            <a:glow rad="50800">
              <a:srgbClr val="00FF00">
                <a:alpha val="75000"/>
              </a:srgbClr>
            </a:glo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057400" y="2589213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jet stream axis</a:t>
            </a:r>
            <a:endParaRPr lang="en-US">
              <a:latin typeface="Times New Roman" charset="0"/>
            </a:endParaRPr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5715000" y="6018213"/>
            <a:ext cx="21336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/>
              <a:t>Ahrens &amp; Hanson</a:t>
            </a:r>
            <a:endParaRPr lang="en-US" dirty="0"/>
          </a:p>
        </p:txBody>
      </p:sp>
      <p:sp>
        <p:nvSpPr>
          <p:cNvPr id="24583" name="Text Box 11"/>
          <p:cNvSpPr txBox="1">
            <a:spLocks noChangeArrowheads="1"/>
          </p:cNvSpPr>
          <p:nvPr/>
        </p:nvSpPr>
        <p:spPr bwMode="auto">
          <a:xfrm>
            <a:off x="6883400" y="2133600"/>
            <a:ext cx="11430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Parent</a:t>
            </a:r>
            <a:endParaRPr lang="en-US" sz="2000" b="1" dirty="0"/>
          </a:p>
        </p:txBody>
      </p:sp>
      <p:sp>
        <p:nvSpPr>
          <p:cNvPr id="24584" name="Text Box 12"/>
          <p:cNvSpPr txBox="1">
            <a:spLocks noChangeArrowheads="1"/>
          </p:cNvSpPr>
          <p:nvPr/>
        </p:nvSpPr>
        <p:spPr bwMode="auto">
          <a:xfrm>
            <a:off x="4038600" y="3759200"/>
            <a:ext cx="12192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Child</a:t>
            </a:r>
            <a:endParaRPr lang="en-US" sz="2000" b="1" dirty="0"/>
          </a:p>
        </p:txBody>
      </p:sp>
      <p:sp>
        <p:nvSpPr>
          <p:cNvPr id="24585" name="Text Box 13"/>
          <p:cNvSpPr txBox="1">
            <a:spLocks noChangeArrowheads="1"/>
          </p:cNvSpPr>
          <p:nvPr/>
        </p:nvSpPr>
        <p:spPr bwMode="auto">
          <a:xfrm>
            <a:off x="1524000" y="4419600"/>
            <a:ext cx="1371600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Grand Child</a:t>
            </a:r>
            <a:endParaRPr lang="en-US" sz="2000" b="1" dirty="0"/>
          </a:p>
        </p:txBody>
      </p:sp>
      <p:sp>
        <p:nvSpPr>
          <p:cNvPr id="24586" name="Text Box 14"/>
          <p:cNvSpPr txBox="1">
            <a:spLocks noChangeArrowheads="1"/>
          </p:cNvSpPr>
          <p:nvPr/>
        </p:nvSpPr>
        <p:spPr bwMode="auto">
          <a:xfrm>
            <a:off x="1219200" y="5981700"/>
            <a:ext cx="13716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66FF"/>
                </a:solidFill>
                <a:hlinkClick r:id="rId6"/>
              </a:rPr>
              <a:t>Animation</a:t>
            </a:r>
            <a:endParaRPr lang="en-US" sz="2000" b="1" dirty="0">
              <a:solidFill>
                <a:srgbClr val="0066FF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45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702" x="7778750" y="5356225"/>
          <p14:tracePt t="2709" x="7770813" y="5348288"/>
          <p14:tracePt t="2719" x="7753350" y="5330825"/>
          <p14:tracePt t="2737" x="7735888" y="5322888"/>
          <p14:tracePt t="2767" x="7694613" y="5305425"/>
          <p14:tracePt t="2783" x="7685088" y="5305425"/>
          <p14:tracePt t="2799" x="7677150" y="5287963"/>
          <p14:tracePt t="2815" x="7659688" y="5287963"/>
          <p14:tracePt t="2838" x="7626350" y="5287963"/>
          <p14:tracePt t="2854" x="7591425" y="5280025"/>
          <p14:tracePt t="2868" x="7548563" y="5280025"/>
          <p14:tracePt t="2885" x="7505700" y="5280025"/>
          <p14:tracePt t="2900" x="7480300" y="5287963"/>
          <p14:tracePt t="2915" x="7454900" y="5322888"/>
          <p14:tracePt t="2939" x="7412038" y="5348288"/>
          <p14:tracePt t="2953" x="7369175" y="5365750"/>
          <p14:tracePt t="2968" x="7327900" y="5373688"/>
          <p14:tracePt t="2983" x="7250113" y="5408613"/>
          <p14:tracePt t="2999" x="7191375" y="5434013"/>
          <p14:tracePt t="3014" x="7138988" y="5467350"/>
          <p14:tracePt t="3039" x="7096125" y="5502275"/>
          <p14:tracePt t="3055" x="7054850" y="5527675"/>
          <p14:tracePt t="3069" x="7027863" y="5535613"/>
          <p14:tracePt t="3085" x="6994525" y="5535613"/>
          <p14:tracePt t="3100" x="6969125" y="5535613"/>
          <p14:tracePt t="3116" x="6918325" y="5492750"/>
          <p14:tracePt t="3137" x="6840538" y="5449888"/>
          <p14:tracePt t="3153" x="6807200" y="5434013"/>
          <p14:tracePt t="3168" x="6781800" y="5434013"/>
          <p14:tracePt t="3184" x="6772275" y="5434013"/>
          <p14:tracePt t="3224" x="6764338" y="5434013"/>
          <p14:tracePt t="3246" x="6756400" y="5434013"/>
          <p14:tracePt t="3258" x="6746875" y="5434013"/>
          <p14:tracePt t="3269" x="6738938" y="5434013"/>
          <p14:tracePt t="3286" x="6713538" y="5434013"/>
          <p14:tracePt t="3299" x="6688138" y="5434013"/>
          <p14:tracePt t="3316" x="6661150" y="5441950"/>
          <p14:tracePt t="3338" x="6610350" y="5441950"/>
          <p14:tracePt t="3354" x="6592888" y="5441950"/>
          <p14:tracePt t="3358" x="6577013" y="5441950"/>
          <p14:tracePt t="3368" x="6551613" y="5424488"/>
          <p14:tracePt t="3384" x="6508750" y="5391150"/>
          <p14:tracePt t="3399" x="6465888" y="5356225"/>
          <p14:tracePt t="3437" x="6405563" y="5322888"/>
          <p14:tracePt t="3441" x="6397625" y="5313363"/>
          <p14:tracePt t="3470" x="6372225" y="5297488"/>
          <p14:tracePt t="3473" x="6362700" y="5297488"/>
          <p14:tracePt t="3487" x="6354763" y="5287963"/>
          <p14:tracePt t="3501" x="6346825" y="5280025"/>
          <p14:tracePt t="3517" x="6329363" y="5262563"/>
          <p14:tracePt t="3540" x="6294438" y="5229225"/>
          <p14:tracePt t="3554" x="6269038" y="5211763"/>
          <p14:tracePt t="3569" x="6253163" y="5194300"/>
          <p14:tracePt t="3586" x="6243638" y="5186363"/>
          <p14:tracePt t="3601" x="6243638" y="5176838"/>
          <p14:tracePt t="3616" x="6235700" y="5176838"/>
          <p14:tracePt t="6587" x="6235700" y="5168900"/>
          <p14:tracePt t="6595" x="6243638" y="5143500"/>
          <p14:tracePt t="6605" x="6286500" y="5110163"/>
          <p14:tracePt t="6619" x="6380163" y="5014913"/>
          <p14:tracePt t="6642" x="6483350" y="4930775"/>
          <p14:tracePt t="6670" x="6721475" y="4776788"/>
          <p14:tracePt t="6702" x="6926263" y="4589463"/>
          <p14:tracePt t="6719" x="6994525" y="4486275"/>
          <p14:tracePt t="6740" x="7062788" y="4349750"/>
          <p14:tracePt t="6771" x="7148513" y="4187825"/>
          <p14:tracePt t="6788" x="7191375" y="4144963"/>
          <p14:tracePt t="7052" x="7191375" y="4119563"/>
          <p14:tracePt t="7060" x="7191375" y="4060825"/>
          <p14:tracePt t="7072" x="7173913" y="3975100"/>
          <p14:tracePt t="7087" x="7105650" y="3778250"/>
          <p14:tracePt t="7103" x="7002463" y="3514725"/>
          <p14:tracePt t="7119" x="6883400" y="3241675"/>
          <p14:tracePt t="7141" x="6670675" y="2806700"/>
          <p14:tracePt t="7157" x="6551613" y="2524125"/>
          <p14:tracePt t="7173" x="6465888" y="2346325"/>
          <p14:tracePt t="7189" x="6415088" y="2235200"/>
          <p14:tracePt t="7206" x="6354763" y="2055813"/>
          <p14:tracePt t="7220" x="6346825" y="2020888"/>
          <p14:tracePt t="7454" x="6346825" y="2012950"/>
          <p14:tracePt t="7460" x="6346825" y="1995488"/>
          <p14:tracePt t="7472" x="6346825" y="1970088"/>
          <p14:tracePt t="7489" x="6311900" y="1911350"/>
          <p14:tracePt t="7504" x="6294438" y="1858963"/>
          <p14:tracePt t="7520" x="6286500" y="1843088"/>
          <p14:tracePt t="7541" x="6269038" y="1833563"/>
          <p14:tracePt t="7574" x="6261100" y="1833563"/>
          <p14:tracePt t="7637" x="6261100" y="1843088"/>
          <p14:tracePt t="7644" x="6261100" y="1851025"/>
          <p14:tracePt t="7653" x="6261100" y="1858963"/>
          <p14:tracePt t="7957" x="6261100" y="1868488"/>
          <p14:tracePt t="7964" x="6261100" y="1884363"/>
          <p14:tracePt t="7974" x="6261100" y="1911350"/>
          <p14:tracePt t="7990" x="6261100" y="1952625"/>
          <p14:tracePt t="8007" x="6261100" y="1970088"/>
          <p14:tracePt t="8021" x="6261100" y="1979613"/>
          <p14:tracePt t="8042" x="6261100" y="1995488"/>
          <p14:tracePt t="8057" x="6261100" y="2005013"/>
          <p14:tracePt t="8073" x="6261100" y="2012950"/>
          <p14:tracePt t="8089" x="6261100" y="2020888"/>
          <p14:tracePt t="8141" x="6261100" y="2030413"/>
          <p14:tracePt t="8164" x="6269038" y="2038350"/>
          <p14:tracePt t="8173" x="6278563" y="2038350"/>
          <p14:tracePt t="8180" x="6278563" y="2047875"/>
          <p14:tracePt t="8191" x="6286500" y="2047875"/>
          <p14:tracePt t="8206" x="6286500" y="2055813"/>
          <p14:tracePt t="8221" x="6294438" y="2055813"/>
          <p14:tracePt t="8242" x="6311900" y="2063750"/>
          <p14:tracePt t="11282" x="6311900" y="2073275"/>
          <p14:tracePt t="11288" x="6311900" y="2089150"/>
          <p14:tracePt t="11296" x="6319838" y="2116138"/>
          <p14:tracePt t="11321" x="6397625" y="2200275"/>
          <p14:tracePt t="11346" x="6508750" y="2293938"/>
          <p14:tracePt t="11376" x="6610350" y="2397125"/>
          <p14:tracePt t="11379" x="6627813" y="2422525"/>
          <p14:tracePt t="11394" x="6670675" y="2490788"/>
          <p14:tracePt t="11423" x="6721475" y="2627313"/>
          <p14:tracePt t="11427" x="6729413" y="2678113"/>
          <p14:tracePt t="11446" x="6738938" y="2797175"/>
          <p14:tracePt t="11449" x="6738938" y="2832100"/>
          <p14:tracePt t="11460" x="6738938" y="2917825"/>
          <p14:tracePt t="11475" x="6738938" y="2994025"/>
          <p14:tracePt t="11492" x="6738938" y="3095625"/>
          <p14:tracePt t="11522" x="6738938" y="3259138"/>
          <p14:tracePt t="11546" x="6738938" y="3368675"/>
          <p14:tracePt t="11575" x="6738938" y="3462338"/>
          <p14:tracePt t="11579" x="6738938" y="3497263"/>
          <p14:tracePt t="11592" x="6738938" y="3530600"/>
          <p14:tracePt t="11608" x="6738938" y="3616325"/>
          <p14:tracePt t="11625" x="6738938" y="3719513"/>
          <p14:tracePt t="11646" x="6721475" y="3863975"/>
          <p14:tracePt t="11660" x="6678613" y="3975100"/>
          <p14:tracePt t="11675" x="6627813" y="4086225"/>
          <p14:tracePt t="11692" x="6567488" y="4187825"/>
          <p14:tracePt t="11707" x="6516688" y="4256088"/>
          <p14:tracePt t="11723" x="6465888" y="4324350"/>
          <p14:tracePt t="11747" x="6380163" y="4443413"/>
          <p14:tracePt t="11762" x="6329363" y="4503738"/>
          <p14:tracePt t="11777" x="6303963" y="4538663"/>
          <p14:tracePt t="11794" x="6226175" y="4614863"/>
          <p14:tracePt t="11808" x="6132513" y="4683125"/>
          <p14:tracePt t="11825" x="6030913" y="4751388"/>
          <p14:tracePt t="11847" x="5843588" y="4852988"/>
          <p14:tracePt t="11861" x="5715000" y="4921250"/>
          <p14:tracePt t="11876" x="5561013" y="5014913"/>
          <p14:tracePt t="11893" x="5416550" y="5100638"/>
          <p14:tracePt t="11907" x="5272088" y="5186363"/>
          <p14:tracePt t="11923" x="5135563" y="5262563"/>
          <p14:tracePt t="11947" x="4946650" y="5348288"/>
          <p14:tracePt t="11962" x="4827588" y="5373688"/>
          <p14:tracePt t="11979" x="4700588" y="5391150"/>
          <p14:tracePt t="11995" x="4546600" y="5391150"/>
          <p14:tracePt t="12022" x="4316413" y="5373688"/>
          <p14:tracePt t="12027" x="4248150" y="5348288"/>
          <p14:tracePt t="12046" x="4094163" y="5280025"/>
          <p14:tracePt t="12061" x="3957638" y="5229225"/>
          <p14:tracePt t="12076" x="3863975" y="5203825"/>
          <p14:tracePt t="12092" x="3752850" y="5176838"/>
          <p14:tracePt t="12122" x="3625850" y="5135563"/>
          <p14:tracePt t="12147" x="3590925" y="5092700"/>
          <p14:tracePt t="12175" x="3582988" y="5014913"/>
          <p14:tracePt t="12180" x="3582988" y="4981575"/>
          <p14:tracePt t="12195" x="3582988" y="4946650"/>
          <p14:tracePt t="12207" x="3582988" y="4895850"/>
          <p14:tracePt t="12225" x="3625850" y="4837113"/>
          <p14:tracePt t="12247" x="3694113" y="4776788"/>
          <p14:tracePt t="12261" x="3709988" y="4751388"/>
          <p14:tracePt t="12277" x="3735388" y="4741863"/>
          <p14:tracePt t="12292" x="3752850" y="4725988"/>
          <p14:tracePt t="12309" x="3778250" y="4708525"/>
          <p14:tracePt t="12324" x="3803650" y="4683125"/>
          <p14:tracePt t="12347" x="3856038" y="4640263"/>
          <p14:tracePt t="12362" x="3889375" y="4614863"/>
          <p14:tracePt t="12376" x="3932238" y="4589463"/>
          <p14:tracePt t="12393" x="3992563" y="4564063"/>
          <p14:tracePt t="12423" x="4086225" y="4546600"/>
          <p14:tracePt t="12427" x="4102100" y="4538663"/>
          <p14:tracePt t="12446" x="4137025" y="4538663"/>
          <p14:tracePt t="12461" x="4162425" y="4538663"/>
          <p14:tracePt t="12476" x="4187825" y="4529138"/>
          <p14:tracePt t="12492" x="4230688" y="4529138"/>
          <p14:tracePt t="12523" x="4384675" y="4503738"/>
          <p14:tracePt t="12549" x="4495800" y="4486275"/>
          <p14:tracePt t="12575" x="4572000" y="4470400"/>
          <p14:tracePt t="12580" x="4597400" y="4460875"/>
          <p14:tracePt t="12593" x="4614863" y="4460875"/>
          <p14:tracePt t="12608" x="4657725" y="4460875"/>
          <p14:tracePt t="12623" x="4691063" y="4460875"/>
          <p14:tracePt t="12647" x="4751388" y="4460875"/>
          <p14:tracePt t="12660" x="4784725" y="4460875"/>
          <p14:tracePt t="12677" x="4802188" y="4460875"/>
          <p14:tracePt t="12695" x="4810125" y="4460875"/>
          <p14:tracePt t="12724" x="4810125" y="4470400"/>
          <p14:tracePt t="13549" x="4794250" y="4478338"/>
          <p14:tracePt t="13557" x="4741863" y="4503738"/>
          <p14:tracePt t="13566" x="4700588" y="4521200"/>
          <p14:tracePt t="13577" x="4640263" y="4546600"/>
          <p14:tracePt t="13593" x="4529138" y="4579938"/>
          <p14:tracePt t="13608" x="4402138" y="4622800"/>
          <p14:tracePt t="13625" x="4248150" y="4657725"/>
          <p14:tracePt t="13646" x="3983038" y="4716463"/>
          <p14:tracePt t="13662" x="3778250" y="4741863"/>
          <p14:tracePt t="13678" x="3557588" y="4759325"/>
          <p14:tracePt t="13695" x="3343275" y="4776788"/>
          <p14:tracePt t="13724" x="3044825" y="4819650"/>
          <p14:tracePt t="13727" x="2951163" y="4827588"/>
          <p14:tracePt t="13747" x="2789238" y="4845050"/>
          <p14:tracePt t="13764" x="2652713" y="4852988"/>
          <p14:tracePt t="13777" x="2524125" y="4852988"/>
          <p14:tracePt t="13793" x="2405063" y="4852988"/>
          <p14:tracePt t="13824" x="2124075" y="4810125"/>
          <p14:tracePt t="13847" x="1927225" y="4733925"/>
          <p14:tracePt t="13877" x="1808163" y="4691063"/>
          <p14:tracePt t="13880" x="1765300" y="4683125"/>
          <p14:tracePt t="13895" x="1714500" y="4665663"/>
          <p14:tracePt t="13910" x="1681163" y="4665663"/>
          <p14:tracePt t="13926" x="1663700" y="4665663"/>
          <p14:tracePt t="13947" x="1646238" y="4665663"/>
          <p14:tracePt t="13990" x="1646238" y="4657725"/>
          <p14:tracePt t="14007" x="1646238" y="4648200"/>
          <p14:tracePt t="14022" x="1646238" y="4640263"/>
          <p14:tracePt t="14029" x="1663700" y="4640263"/>
          <p14:tracePt t="14048" x="1706563" y="4614863"/>
          <p14:tracePt t="14062" x="1757363" y="4589463"/>
          <p14:tracePt t="14078" x="1790700" y="4554538"/>
          <p14:tracePt t="14095" x="1833563" y="4511675"/>
          <p14:tracePt t="14111" x="1858963" y="4470400"/>
          <p14:tracePt t="14127" x="1876425" y="4435475"/>
          <p14:tracePt t="14147" x="1911350" y="4418013"/>
          <p14:tracePt t="14165" x="1962150" y="4402138"/>
          <p14:tracePt t="14179" x="2055813" y="4402138"/>
          <p14:tracePt t="14195" x="2184400" y="4402138"/>
          <p14:tracePt t="14209" x="2286000" y="4402138"/>
          <p14:tracePt t="14226" x="2405063" y="4402138"/>
          <p14:tracePt t="14248" x="2516188" y="4402138"/>
          <p14:tracePt t="14264" x="2559050" y="4402138"/>
          <p14:tracePt t="14279" x="2576513" y="4402138"/>
          <p14:tracePt t="14295" x="2601913" y="4402138"/>
          <p14:tracePt t="14311" x="2627313" y="4402138"/>
          <p14:tracePt t="14327" x="2660650" y="4402138"/>
          <p14:tracePt t="14348" x="2687638" y="4402138"/>
          <p14:tracePt t="14363" x="2703513" y="4402138"/>
          <p14:tracePt t="14378" x="2720975" y="4402138"/>
          <p14:tracePt t="14446" x="2720975" y="4410075"/>
          <p14:tracePt t="14455" x="2720975" y="4418013"/>
          <p14:tracePt t="14465" x="2720975" y="4427538"/>
          <p14:tracePt t="14478" x="2720975" y="4452938"/>
          <p14:tracePt t="14495" x="2728913" y="4486275"/>
          <p14:tracePt t="14509" x="2738438" y="4486275"/>
          <p14:tracePt t="14548" x="2755900" y="4503738"/>
          <p14:tracePt t="14916" x="2771775" y="4503738"/>
          <p14:tracePt t="14923" x="2814638" y="4503738"/>
          <p14:tracePt t="14931" x="2857500" y="4503738"/>
          <p14:tracePt t="14947" x="2917825" y="4503738"/>
          <p14:tracePt t="14963" x="3070225" y="4503738"/>
          <p14:tracePt t="14966" x="3163888" y="4503738"/>
          <p14:tracePt t="14979" x="3436938" y="4503738"/>
          <p14:tracePt t="14997" x="3694113" y="4495800"/>
          <p14:tracePt t="15011" x="3846513" y="4460875"/>
          <p14:tracePt t="15028" x="4375150" y="4256088"/>
          <p14:tracePt t="15049" x="4870450" y="4000500"/>
          <p14:tracePt t="15063" x="5322888" y="3744913"/>
          <p14:tracePt t="15079" x="5681663" y="3565525"/>
          <p14:tracePt t="15095" x="6124575" y="3360738"/>
          <p14:tracePt t="15110" x="6508750" y="3206750"/>
          <p14:tracePt t="15127" x="6756400" y="3095625"/>
          <p14:tracePt t="15148" x="6986588" y="2986088"/>
          <p14:tracePt t="15165" x="7259638" y="2814638"/>
          <p14:tracePt t="15179" x="7292975" y="2781300"/>
          <p14:tracePt t="15548" x="7292975" y="2771775"/>
          <p14:tracePt t="15556" x="7292975" y="2755900"/>
          <p14:tracePt t="15579" x="7300913" y="2738438"/>
          <p14:tracePt t="15582" x="7318375" y="2720975"/>
          <p14:tracePt t="15596" x="7327900" y="2713038"/>
          <p14:tracePt t="15612" x="7353300" y="2687638"/>
          <p14:tracePt t="15627" x="7369175" y="2660650"/>
          <p14:tracePt t="15648" x="7404100" y="2609850"/>
          <p14:tracePt t="15665" x="7421563" y="2576513"/>
          <p14:tracePt t="15679" x="7429500" y="2541588"/>
          <p14:tracePt t="15697" x="7446963" y="2516188"/>
          <p14:tracePt t="15711" x="7446963" y="2508250"/>
          <p14:tracePt t="15726" x="7446963" y="2498725"/>
          <p14:tracePt t="15767" x="7446963" y="2490788"/>
          <p14:tracePt t="15780" x="7446963" y="2482850"/>
          <p14:tracePt t="15798" x="7446963" y="2465388"/>
          <p14:tracePt t="15813" x="7446963" y="2455863"/>
          <p14:tracePt t="15827" x="7446963" y="2447925"/>
          <p14:tracePt t="16036" x="7446963" y="2455863"/>
          <p14:tracePt t="16863" x="7429500" y="2455863"/>
          <p14:tracePt t="16870" x="7396163" y="2455863"/>
          <p14:tracePt t="16881" x="7361238" y="2455863"/>
          <p14:tracePt t="16896" x="7292975" y="2430463"/>
          <p14:tracePt t="16912" x="7181850" y="2405063"/>
          <p14:tracePt t="16928" x="7088188" y="2371725"/>
          <p14:tracePt t="16951" x="6943725" y="2336800"/>
          <p14:tracePt t="16967" x="6891338" y="2319338"/>
          <p14:tracePt t="16983" x="6729413" y="2260600"/>
          <p14:tracePt t="16999" x="6602413" y="2217738"/>
          <p14:tracePt t="17016" x="6465888" y="2166938"/>
          <p14:tracePt t="17029" x="6397625" y="2149475"/>
          <p14:tracePt t="17051" x="6253163" y="2116138"/>
          <p14:tracePt t="17067" x="6149975" y="2098675"/>
          <p14:tracePt t="17082" x="6073775" y="2089150"/>
          <p14:tracePt t="17097" x="6013450" y="2089150"/>
          <p14:tracePt t="17113" x="5970588" y="2081213"/>
          <p14:tracePt t="17129" x="5927725" y="2073275"/>
          <p14:tracePt t="17151" x="5859463" y="2047875"/>
          <p14:tracePt t="17167" x="5826125" y="2020888"/>
          <p14:tracePt t="17183" x="5800725" y="2012950"/>
          <p14:tracePt t="17199" x="5783263" y="2005013"/>
          <p14:tracePt t="17213" x="5775325" y="2005013"/>
          <p14:tracePt t="17263" x="5775325" y="2012950"/>
          <p14:tracePt t="17271" x="5775325" y="2020888"/>
          <p14:tracePt t="17295" x="5791200" y="2020888"/>
          <p14:tracePt t="17303" x="5800725" y="2020888"/>
          <p14:tracePt t="17314" x="5808663" y="2020888"/>
          <p14:tracePt t="17328" x="5826125" y="2020888"/>
          <p14:tracePt t="17352" x="5851525" y="2030413"/>
          <p14:tracePt t="17367" x="5859463" y="2030413"/>
          <p14:tracePt t="17383" x="5884863" y="2073275"/>
          <p14:tracePt t="17398" x="5902325" y="2106613"/>
          <p14:tracePt t="17415" x="5937250" y="2141538"/>
          <p14:tracePt t="17451" x="5970588" y="2174875"/>
          <p14:tracePt t="17482" x="5988050" y="2174875"/>
          <p14:tracePt t="17512" x="6005513" y="2174875"/>
          <p14:tracePt t="17527" x="6013450" y="2174875"/>
          <p14:tracePt t="17550" x="6021388" y="2174875"/>
          <p14:tracePt t="17647" x="6030913" y="2174875"/>
          <p14:tracePt t="17656" x="6048375" y="2174875"/>
          <p14:tracePt t="17667" x="6064250" y="2174875"/>
          <p14:tracePt t="17682" x="6099175" y="2174875"/>
          <p14:tracePt t="17698" x="6132513" y="2174875"/>
          <p14:tracePt t="17714" x="6175375" y="2174875"/>
          <p14:tracePt t="17729" x="6200775" y="2174875"/>
          <p14:tracePt t="17753" x="6218238" y="2166938"/>
          <p14:tracePt t="17767" x="6226175" y="2166938"/>
          <p14:tracePt t="17785" x="6235700" y="2166938"/>
          <p14:tracePt t="20826" x="6235700" y="2174875"/>
          <p14:tracePt t="20833" x="6235700" y="2192338"/>
          <p14:tracePt t="20841" x="6243638" y="2209800"/>
          <p14:tracePt t="20857" x="6261100" y="2225675"/>
          <p14:tracePt t="20873" x="6294438" y="2268538"/>
          <p14:tracePt t="20888" x="6337300" y="2303463"/>
          <p14:tracePt t="20904" x="6372225" y="2328863"/>
          <p14:tracePt t="20934" x="6430963" y="2405063"/>
          <p14:tracePt t="20957" x="6448425" y="2482850"/>
          <p14:tracePt t="20972" x="6465888" y="2559050"/>
          <p14:tracePt t="20988" x="6465888" y="2635250"/>
          <p14:tracePt t="21003" x="6465888" y="2713038"/>
          <p14:tracePt t="21034" x="6465888" y="2840038"/>
          <p14:tracePt t="21058" x="6465888" y="2968625"/>
          <p14:tracePt t="21087" x="6465888" y="3079750"/>
          <p14:tracePt t="21092" x="6465888" y="3113088"/>
          <p14:tracePt t="21105" x="6465888" y="3163888"/>
          <p14:tracePt t="21120" x="6473825" y="3249613"/>
          <p14:tracePt t="21136" x="6473825" y="3317875"/>
          <p14:tracePt t="21156" x="6473825" y="3462338"/>
          <p14:tracePt t="21172" x="6465888" y="3565525"/>
          <p14:tracePt t="21188" x="6423025" y="3667125"/>
          <p14:tracePt t="21204" x="6362700" y="3770313"/>
          <p14:tracePt t="21218" x="6303963" y="3871913"/>
          <p14:tracePt t="21235" x="6243638" y="3967163"/>
          <p14:tracePt t="21259" x="6184900" y="4060825"/>
          <p14:tracePt t="21275" x="6132513" y="4162425"/>
          <p14:tracePt t="21289" x="6124575" y="4179888"/>
          <p14:tracePt t="21304" x="6073775" y="4265613"/>
          <p14:tracePt t="21320" x="6021388" y="4349750"/>
          <p14:tracePt t="21335" x="5953125" y="4443413"/>
          <p14:tracePt t="21357" x="5834063" y="4589463"/>
          <p14:tracePt t="21372" x="5748338" y="4683125"/>
          <p14:tracePt t="21389" x="5664200" y="4784725"/>
          <p14:tracePt t="21404" x="5561013" y="4878388"/>
          <p14:tracePt t="21419" x="5459413" y="4973638"/>
          <p14:tracePt t="21435" x="5348288" y="5067300"/>
          <p14:tracePt t="21459" x="5168900" y="5160963"/>
          <p14:tracePt t="21475" x="5083175" y="5186363"/>
          <p14:tracePt t="21506" x="4938713" y="5229225"/>
          <p14:tracePt t="21508" x="4878388" y="5237163"/>
          <p14:tracePt t="21537" x="4768850" y="5237163"/>
          <p14:tracePt t="21541" x="4700588" y="5237163"/>
          <p14:tracePt t="21558" x="4597400" y="5237163"/>
          <p14:tracePt t="21588" x="4359275" y="5254625"/>
          <p14:tracePt t="21595" x="4298950" y="5262563"/>
          <p14:tracePt t="21604" x="4238625" y="5272088"/>
          <p14:tracePt t="21619" x="4154488" y="5287963"/>
          <p14:tracePt t="21635" x="4068763" y="5297488"/>
          <p14:tracePt t="21659" x="4000500" y="5297488"/>
          <p14:tracePt t="21676" x="3975100" y="5287963"/>
          <p14:tracePt t="21690" x="3975100" y="5272088"/>
          <p14:tracePt t="21706" x="3967163" y="5237163"/>
          <p14:tracePt t="21722" x="3967163" y="5219700"/>
          <p14:tracePt t="21759" x="3967163" y="5211763"/>
          <p14:tracePt t="21795" x="3967163" y="5203825"/>
          <p14:tracePt t="21803" x="3967163" y="5194300"/>
          <p14:tracePt t="21811" x="3967163" y="5186363"/>
          <p14:tracePt t="21820" x="3967163" y="5160963"/>
          <p14:tracePt t="21836" x="4000500" y="5126038"/>
          <p14:tracePt t="21860" x="4043363" y="5049838"/>
          <p14:tracePt t="21876" x="4076700" y="4999038"/>
          <p14:tracePt t="21891" x="4094163" y="4981575"/>
          <p14:tracePt t="21908" x="4111625" y="4946650"/>
          <p14:tracePt t="21921" x="4144963" y="4921250"/>
          <p14:tracePt t="21937" x="4179888" y="4895850"/>
          <p14:tracePt t="21958" x="4238625" y="4845050"/>
          <p14:tracePt t="21974" x="4273550" y="4819650"/>
          <p14:tracePt t="21990" x="4316413" y="4794250"/>
          <p14:tracePt t="22006" x="4333875" y="4776788"/>
          <p14:tracePt t="22021" x="4359275" y="4768850"/>
          <p14:tracePt t="22037" x="4384675" y="4759325"/>
          <p14:tracePt t="22060" x="4392613" y="4751388"/>
          <p14:tracePt t="22075" x="4418013" y="4741863"/>
          <p14:tracePt t="22090" x="4443413" y="4725988"/>
          <p14:tracePt t="22094" x="4460875" y="4725988"/>
          <p14:tracePt t="22107" x="4486275" y="4716463"/>
          <p14:tracePt t="22121" x="4503738" y="4708525"/>
          <p14:tracePt t="22136" x="4521200" y="4700588"/>
          <p14:tracePt t="22159" x="4529138" y="4700588"/>
          <p14:tracePt t="22341" x="4538663" y="4700588"/>
          <p14:tracePt t="22357" x="4554538" y="4700588"/>
          <p14:tracePt t="22364" x="4564063" y="4700588"/>
          <p14:tracePt t="22381" x="4579938" y="4700588"/>
          <p14:tracePt t="22391" x="4589463" y="4700588"/>
          <p14:tracePt t="22407" x="4597400" y="4700588"/>
          <p14:tracePt t="22421" x="4605338" y="4700588"/>
          <p14:tracePt t="22437" x="4614863" y="4700588"/>
          <p14:tracePt t="25858" x="4597400" y="4700588"/>
          <p14:tracePt t="25866" x="4572000" y="4700588"/>
          <p14:tracePt t="25874" x="4538663" y="4700588"/>
          <p14:tracePt t="25882" x="4511675" y="4716463"/>
          <p14:tracePt t="25895" x="4478338" y="4725988"/>
          <p14:tracePt t="25910" x="4402138" y="4768850"/>
          <p14:tracePt t="25926" x="4306888" y="4810125"/>
          <p14:tracePt t="25941" x="4205288" y="4845050"/>
          <p14:tracePt t="25964" x="4033838" y="4887913"/>
          <p14:tracePt t="25979" x="3924300" y="4905375"/>
          <p14:tracePt t="25996" x="3778250" y="4921250"/>
          <p14:tracePt t="26012" x="3633788" y="4930775"/>
          <p14:tracePt t="26028" x="3489325" y="4930775"/>
          <p14:tracePt t="26043" x="3335338" y="4930775"/>
          <p14:tracePt t="26065" x="3163888" y="4913313"/>
          <p14:tracePt t="26080" x="2994025" y="4887913"/>
          <p14:tracePt t="26098" x="2832100" y="4862513"/>
          <p14:tracePt t="26111" x="2670175" y="4837113"/>
          <p14:tracePt t="26126" x="2533650" y="4794250"/>
          <p14:tracePt t="26142" x="2455863" y="4759325"/>
          <p14:tracePt t="26165" x="2371725" y="4708525"/>
          <p14:tracePt t="26179" x="2346325" y="4683125"/>
          <p14:tracePt t="26196" x="2328863" y="4665663"/>
          <p14:tracePt t="26212" x="2311400" y="4648200"/>
          <p14:tracePt t="26227" x="2286000" y="4622800"/>
          <p14:tracePt t="26244" x="2268538" y="4605338"/>
          <p14:tracePt t="26265" x="2243138" y="4579938"/>
          <p14:tracePt t="26280" x="2217738" y="4564063"/>
          <p14:tracePt t="26297" x="2200275" y="4546600"/>
          <p14:tracePt t="26311" x="2192338" y="4529138"/>
          <p14:tracePt t="26326" x="2184400" y="4511675"/>
          <p14:tracePt t="26343" x="2174875" y="4495800"/>
          <p14:tracePt t="26364" x="2166938" y="4478338"/>
          <p14:tracePt t="26395" x="2166938" y="4470400"/>
          <p14:tracePt t="26412" x="2166938" y="4460875"/>
          <p14:tracePt t="26444" x="2184400" y="4452938"/>
          <p14:tracePt t="26446" x="2200275" y="4452938"/>
          <p14:tracePt t="26465" x="2260600" y="4452938"/>
          <p14:tracePt t="26494" x="2387600" y="4443413"/>
          <p14:tracePt t="26511" x="2465388" y="4443413"/>
          <p14:tracePt t="26525" x="2533650" y="4443413"/>
          <p14:tracePt t="26542" x="2584450" y="4443413"/>
          <p14:tracePt t="26565" x="2652713" y="4443413"/>
          <p14:tracePt t="26596" x="2713038" y="4443413"/>
          <p14:tracePt t="26598" x="2738438" y="4443413"/>
          <p14:tracePt t="26629" x="2806700" y="4443413"/>
          <p14:tracePt t="26635" x="2814638" y="4443413"/>
          <p14:tracePt t="26645" x="2840038" y="4443413"/>
          <p14:tracePt t="26666" x="2874963" y="4443413"/>
          <p14:tracePt t="26696" x="2933700" y="4443413"/>
          <p14:tracePt t="26700" x="2951163" y="4443413"/>
          <p14:tracePt t="26711" x="2959100" y="4443413"/>
          <p14:tracePt t="26727" x="2986088" y="4443413"/>
          <p14:tracePt t="26743" x="3019425" y="4443413"/>
          <p14:tracePt t="26766" x="3070225" y="4452938"/>
          <p14:tracePt t="26781" x="3087688" y="4460875"/>
          <p14:tracePt t="26797" x="3113088" y="4460875"/>
          <p14:tracePt t="26814" x="3130550" y="4460875"/>
          <p14:tracePt t="26829" x="3138488" y="4470400"/>
          <p14:tracePt t="26845" x="3148013" y="4470400"/>
          <p14:tracePt t="26900" x="3148013" y="4478338"/>
          <p14:tracePt t="26909" x="3155950" y="4478338"/>
          <p14:tracePt t="26996" x="3163888" y="4478338"/>
          <p14:tracePt t="27014" x="3173413" y="4486275"/>
          <p14:tracePt t="27037" x="3181350" y="4486275"/>
          <p14:tracePt t="27149" x="3173413" y="4486275"/>
          <p14:tracePt t="27167" x="3163888" y="4486275"/>
          <p14:tracePt t="27181" x="3148013" y="4486275"/>
          <p14:tracePt t="27198" x="3138488" y="4486275"/>
          <p14:tracePt t="27213" x="3122613" y="4486275"/>
          <p14:tracePt t="27229" x="3113088" y="4486275"/>
          <p14:tracePt t="27244" x="3105150" y="4486275"/>
          <p14:tracePt t="31486" x="3095625" y="4486275"/>
          <p14:tracePt t="31491" x="3079750" y="4486275"/>
          <p14:tracePt t="31500" x="3054350" y="4486275"/>
          <p14:tracePt t="31517" x="3001963" y="4503738"/>
          <p14:tracePt t="31532" x="2968625" y="4511675"/>
          <p14:tracePt t="31548" x="2925763" y="4529138"/>
          <p14:tracePt t="31568" x="2882900" y="4538663"/>
          <p14:tracePt t="31584" x="2840038" y="4554538"/>
          <p14:tracePt t="31599" x="2814638" y="4564063"/>
          <p14:tracePt t="31616" x="2789238" y="4572000"/>
          <p14:tracePt t="31631" x="2746375" y="4589463"/>
          <p14:tracePt t="31647" x="2720975" y="4605338"/>
          <p14:tracePt t="31669" x="2644775" y="4648200"/>
          <p14:tracePt t="31685" x="2592388" y="4665663"/>
          <p14:tracePt t="31699" x="2559050" y="4683125"/>
          <p14:tracePt t="31717" x="2482850" y="4700588"/>
          <p14:tracePt t="31731" x="2455863" y="4708525"/>
          <p14:tracePt t="31748" x="2414588" y="4725988"/>
          <p14:tracePt t="31770" x="2354263" y="4751388"/>
          <p14:tracePt t="31784" x="2328863" y="4768850"/>
          <p14:tracePt t="31800" x="2311400" y="4784725"/>
          <p14:tracePt t="31893" x="2319338" y="4794250"/>
          <p14:tracePt t="31909" x="2319338" y="4802188"/>
          <p14:tracePt t="31917" x="2319338" y="4810125"/>
          <p14:tracePt t="31925" x="2319338" y="4819650"/>
          <p14:tracePt t="31934" x="2319338" y="4827588"/>
          <p14:tracePt t="31948" x="2319338" y="4845050"/>
          <p14:tracePt t="31970" x="2319338" y="4870450"/>
          <p14:tracePt t="31986" x="2319338" y="4887913"/>
          <p14:tracePt t="32000" x="2319338" y="4921250"/>
          <p14:tracePt t="32016" x="2319338" y="4946650"/>
          <p14:tracePt t="32031" x="2336800" y="4981575"/>
          <p14:tracePt t="32046" x="2371725" y="5014913"/>
          <p14:tracePt t="32069" x="2430463" y="5041900"/>
          <p14:tracePt t="32086" x="2473325" y="5067300"/>
          <p14:tracePt t="32101" x="2541588" y="5075238"/>
          <p14:tracePt t="32116" x="2592388" y="5092700"/>
          <p14:tracePt t="32148" x="2670175" y="5100638"/>
          <p14:tracePt t="32151" x="2687638" y="5100638"/>
          <p14:tracePt t="32171" x="2713038" y="5100638"/>
          <p14:tracePt t="32201" x="2720975" y="5100638"/>
          <p14:tracePt t="36592" x="2713038" y="5100638"/>
          <p14:tracePt t="36599" x="2695575" y="5100638"/>
          <p14:tracePt t="36609" x="2670175" y="5100638"/>
          <p14:tracePt t="36637" x="2627313" y="5118100"/>
          <p14:tracePt t="36641" x="2601913" y="5126038"/>
          <p14:tracePt t="36674" x="2584450" y="5135563"/>
          <p14:tracePt t="36705" x="2576513" y="5135563"/>
          <p14:tracePt t="36743" x="2576513" y="5143500"/>
          <p14:tracePt t="36767" x="2566988" y="5143500"/>
          <p14:tracePt t="36779" x="2566988" y="5151438"/>
          <p14:tracePt t="37059" x="2566988" y="5160963"/>
          <p14:tracePt t="37065" x="2559050" y="5160963"/>
          <p14:tracePt t="37073" x="2551113" y="5168900"/>
          <p14:tracePt t="37090" x="2533650" y="5176838"/>
          <p14:tracePt t="37105" x="2508250" y="5186363"/>
          <p14:tracePt t="37120" x="2482850" y="5203825"/>
          <p14:tracePt t="37136" x="2447925" y="5219700"/>
          <p14:tracePt t="37152" x="2422525" y="5237163"/>
          <p14:tracePt t="37175" x="2405063" y="5245100"/>
          <p14:tracePt t="37191" x="2397125" y="5254625"/>
          <p14:tracePt t="37206" x="2387600" y="5254625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r>
              <a:rPr lang="en-US">
                <a:ea typeface="ＭＳ Ｐゴシック" pitchFamily="-65" charset="-128"/>
                <a:cs typeface="ＭＳ Ｐゴシック" pitchFamily="-65" charset="-128"/>
              </a:rPr>
              <a:t>Pacific cyclone family</a:t>
            </a:r>
          </a:p>
        </p:txBody>
      </p:sp>
      <p:pic>
        <p:nvPicPr>
          <p:cNvPr id="26627" name="Picture 4" descr="12-03"/>
          <p:cNvPicPr>
            <a:picLocks noGrp="1" noChangeAspect="1" noChangeArrowheads="1"/>
          </p:cNvPicPr>
          <p:nvPr>
            <p:ph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592138"/>
            <a:ext cx="9144000" cy="6265862"/>
          </a:xfrm>
        </p:spPr>
      </p:pic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76200" y="92075"/>
            <a:ext cx="81534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North Pacific </a:t>
            </a:r>
            <a:r>
              <a:rPr lang="en-US" dirty="0" smtClean="0"/>
              <a:t>Cyclone Families	February </a:t>
            </a:r>
            <a:r>
              <a:rPr lang="en-US" dirty="0"/>
              <a:t>2000</a:t>
            </a:r>
          </a:p>
        </p:txBody>
      </p:sp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5791200" y="6400800"/>
            <a:ext cx="3124200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Ahrens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&amp; Hanson, </a:t>
            </a:r>
            <a:r>
              <a:rPr lang="en-US" sz="1600" b="1" i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Met</a:t>
            </a:r>
            <a:r>
              <a:rPr lang="en-US" sz="16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 Today</a:t>
            </a:r>
          </a:p>
        </p:txBody>
      </p:sp>
      <p:sp>
        <p:nvSpPr>
          <p:cNvPr id="2" name="Freeform 1"/>
          <p:cNvSpPr/>
          <p:nvPr/>
        </p:nvSpPr>
        <p:spPr>
          <a:xfrm>
            <a:off x="16934" y="2236315"/>
            <a:ext cx="7840134" cy="2805567"/>
          </a:xfrm>
          <a:custGeom>
            <a:avLst/>
            <a:gdLst>
              <a:gd name="connsiteX0" fmla="*/ 7806267 w 7806267"/>
              <a:gd name="connsiteY0" fmla="*/ 0 h 2889470"/>
              <a:gd name="connsiteX1" fmla="*/ 6265334 w 7806267"/>
              <a:gd name="connsiteY1" fmla="*/ 287867 h 2889470"/>
              <a:gd name="connsiteX2" fmla="*/ 5063067 w 7806267"/>
              <a:gd name="connsiteY2" fmla="*/ 1100667 h 2889470"/>
              <a:gd name="connsiteX3" fmla="*/ 4368800 w 7806267"/>
              <a:gd name="connsiteY3" fmla="*/ 2218267 h 2889470"/>
              <a:gd name="connsiteX4" fmla="*/ 3251200 w 7806267"/>
              <a:gd name="connsiteY4" fmla="*/ 2878667 h 2889470"/>
              <a:gd name="connsiteX5" fmla="*/ 2015067 w 7806267"/>
              <a:gd name="connsiteY5" fmla="*/ 2590800 h 2889470"/>
              <a:gd name="connsiteX6" fmla="*/ 1693334 w 7806267"/>
              <a:gd name="connsiteY6" fmla="*/ 2099734 h 2889470"/>
              <a:gd name="connsiteX7" fmla="*/ 1354667 w 7806267"/>
              <a:gd name="connsiteY7" fmla="*/ 1811867 h 2889470"/>
              <a:gd name="connsiteX8" fmla="*/ 931334 w 7806267"/>
              <a:gd name="connsiteY8" fmla="*/ 1947334 h 2889470"/>
              <a:gd name="connsiteX9" fmla="*/ 254000 w 7806267"/>
              <a:gd name="connsiteY9" fmla="*/ 2421467 h 2889470"/>
              <a:gd name="connsiteX10" fmla="*/ 0 w 7806267"/>
              <a:gd name="connsiteY10" fmla="*/ 2556934 h 2889470"/>
              <a:gd name="connsiteX0" fmla="*/ 7806267 w 7806267"/>
              <a:gd name="connsiteY0" fmla="*/ 0 h 2889470"/>
              <a:gd name="connsiteX1" fmla="*/ 6265334 w 7806267"/>
              <a:gd name="connsiteY1" fmla="*/ 287867 h 2889470"/>
              <a:gd name="connsiteX2" fmla="*/ 5063067 w 7806267"/>
              <a:gd name="connsiteY2" fmla="*/ 1100667 h 2889470"/>
              <a:gd name="connsiteX3" fmla="*/ 4368800 w 7806267"/>
              <a:gd name="connsiteY3" fmla="*/ 2218267 h 2889470"/>
              <a:gd name="connsiteX4" fmla="*/ 3251200 w 7806267"/>
              <a:gd name="connsiteY4" fmla="*/ 2878667 h 2889470"/>
              <a:gd name="connsiteX5" fmla="*/ 2015067 w 7806267"/>
              <a:gd name="connsiteY5" fmla="*/ 2590800 h 2889470"/>
              <a:gd name="connsiteX6" fmla="*/ 1693334 w 7806267"/>
              <a:gd name="connsiteY6" fmla="*/ 2099734 h 2889470"/>
              <a:gd name="connsiteX7" fmla="*/ 1354667 w 7806267"/>
              <a:gd name="connsiteY7" fmla="*/ 1811867 h 2889470"/>
              <a:gd name="connsiteX8" fmla="*/ 914401 w 7806267"/>
              <a:gd name="connsiteY8" fmla="*/ 1811867 h 2889470"/>
              <a:gd name="connsiteX9" fmla="*/ 254000 w 7806267"/>
              <a:gd name="connsiteY9" fmla="*/ 2421467 h 2889470"/>
              <a:gd name="connsiteX10" fmla="*/ 0 w 7806267"/>
              <a:gd name="connsiteY10" fmla="*/ 2556934 h 2889470"/>
              <a:gd name="connsiteX0" fmla="*/ 7806267 w 7806267"/>
              <a:gd name="connsiteY0" fmla="*/ 0 h 2889470"/>
              <a:gd name="connsiteX1" fmla="*/ 6265334 w 7806267"/>
              <a:gd name="connsiteY1" fmla="*/ 287867 h 2889470"/>
              <a:gd name="connsiteX2" fmla="*/ 5063067 w 7806267"/>
              <a:gd name="connsiteY2" fmla="*/ 1100667 h 2889470"/>
              <a:gd name="connsiteX3" fmla="*/ 4368800 w 7806267"/>
              <a:gd name="connsiteY3" fmla="*/ 2218267 h 2889470"/>
              <a:gd name="connsiteX4" fmla="*/ 3251200 w 7806267"/>
              <a:gd name="connsiteY4" fmla="*/ 2878667 h 2889470"/>
              <a:gd name="connsiteX5" fmla="*/ 2015067 w 7806267"/>
              <a:gd name="connsiteY5" fmla="*/ 2590800 h 2889470"/>
              <a:gd name="connsiteX6" fmla="*/ 1693334 w 7806267"/>
              <a:gd name="connsiteY6" fmla="*/ 2099734 h 2889470"/>
              <a:gd name="connsiteX7" fmla="*/ 1388534 w 7806267"/>
              <a:gd name="connsiteY7" fmla="*/ 1710267 h 2889470"/>
              <a:gd name="connsiteX8" fmla="*/ 914401 w 7806267"/>
              <a:gd name="connsiteY8" fmla="*/ 1811867 h 2889470"/>
              <a:gd name="connsiteX9" fmla="*/ 254000 w 7806267"/>
              <a:gd name="connsiteY9" fmla="*/ 2421467 h 2889470"/>
              <a:gd name="connsiteX10" fmla="*/ 0 w 7806267"/>
              <a:gd name="connsiteY10" fmla="*/ 2556934 h 2889470"/>
              <a:gd name="connsiteX0" fmla="*/ 7806267 w 7806267"/>
              <a:gd name="connsiteY0" fmla="*/ 0 h 2889160"/>
              <a:gd name="connsiteX1" fmla="*/ 6265334 w 7806267"/>
              <a:gd name="connsiteY1" fmla="*/ 287867 h 2889160"/>
              <a:gd name="connsiteX2" fmla="*/ 5063067 w 7806267"/>
              <a:gd name="connsiteY2" fmla="*/ 1100667 h 2889160"/>
              <a:gd name="connsiteX3" fmla="*/ 4368800 w 7806267"/>
              <a:gd name="connsiteY3" fmla="*/ 2218267 h 2889160"/>
              <a:gd name="connsiteX4" fmla="*/ 3251200 w 7806267"/>
              <a:gd name="connsiteY4" fmla="*/ 2878667 h 2889160"/>
              <a:gd name="connsiteX5" fmla="*/ 2015067 w 7806267"/>
              <a:gd name="connsiteY5" fmla="*/ 2590800 h 2889160"/>
              <a:gd name="connsiteX6" fmla="*/ 1693334 w 7806267"/>
              <a:gd name="connsiteY6" fmla="*/ 2150534 h 2889160"/>
              <a:gd name="connsiteX7" fmla="*/ 1388534 w 7806267"/>
              <a:gd name="connsiteY7" fmla="*/ 1710267 h 2889160"/>
              <a:gd name="connsiteX8" fmla="*/ 914401 w 7806267"/>
              <a:gd name="connsiteY8" fmla="*/ 1811867 h 2889160"/>
              <a:gd name="connsiteX9" fmla="*/ 254000 w 7806267"/>
              <a:gd name="connsiteY9" fmla="*/ 2421467 h 2889160"/>
              <a:gd name="connsiteX10" fmla="*/ 0 w 7806267"/>
              <a:gd name="connsiteY10" fmla="*/ 2556934 h 2889160"/>
              <a:gd name="connsiteX0" fmla="*/ 7806267 w 7806267"/>
              <a:gd name="connsiteY0" fmla="*/ 0 h 2888497"/>
              <a:gd name="connsiteX1" fmla="*/ 6265334 w 7806267"/>
              <a:gd name="connsiteY1" fmla="*/ 287867 h 2888497"/>
              <a:gd name="connsiteX2" fmla="*/ 5063067 w 7806267"/>
              <a:gd name="connsiteY2" fmla="*/ 1100667 h 2888497"/>
              <a:gd name="connsiteX3" fmla="*/ 4368800 w 7806267"/>
              <a:gd name="connsiteY3" fmla="*/ 2218267 h 2888497"/>
              <a:gd name="connsiteX4" fmla="*/ 3251200 w 7806267"/>
              <a:gd name="connsiteY4" fmla="*/ 2878667 h 2888497"/>
              <a:gd name="connsiteX5" fmla="*/ 2015067 w 7806267"/>
              <a:gd name="connsiteY5" fmla="*/ 2590800 h 2888497"/>
              <a:gd name="connsiteX6" fmla="*/ 1693334 w 7806267"/>
              <a:gd name="connsiteY6" fmla="*/ 2269067 h 2888497"/>
              <a:gd name="connsiteX7" fmla="*/ 1388534 w 7806267"/>
              <a:gd name="connsiteY7" fmla="*/ 1710267 h 2888497"/>
              <a:gd name="connsiteX8" fmla="*/ 914401 w 7806267"/>
              <a:gd name="connsiteY8" fmla="*/ 1811867 h 2888497"/>
              <a:gd name="connsiteX9" fmla="*/ 254000 w 7806267"/>
              <a:gd name="connsiteY9" fmla="*/ 2421467 h 2888497"/>
              <a:gd name="connsiteX10" fmla="*/ 0 w 7806267"/>
              <a:gd name="connsiteY10" fmla="*/ 2556934 h 2888497"/>
              <a:gd name="connsiteX0" fmla="*/ 7806267 w 7806267"/>
              <a:gd name="connsiteY0" fmla="*/ 0 h 2899534"/>
              <a:gd name="connsiteX1" fmla="*/ 6265334 w 7806267"/>
              <a:gd name="connsiteY1" fmla="*/ 287867 h 2899534"/>
              <a:gd name="connsiteX2" fmla="*/ 5063067 w 7806267"/>
              <a:gd name="connsiteY2" fmla="*/ 1100667 h 2899534"/>
              <a:gd name="connsiteX3" fmla="*/ 4368800 w 7806267"/>
              <a:gd name="connsiteY3" fmla="*/ 2218267 h 2899534"/>
              <a:gd name="connsiteX4" fmla="*/ 3251200 w 7806267"/>
              <a:gd name="connsiteY4" fmla="*/ 2878667 h 2899534"/>
              <a:gd name="connsiteX5" fmla="*/ 2235200 w 7806267"/>
              <a:gd name="connsiteY5" fmla="*/ 2692400 h 2899534"/>
              <a:gd name="connsiteX6" fmla="*/ 1693334 w 7806267"/>
              <a:gd name="connsiteY6" fmla="*/ 2269067 h 2899534"/>
              <a:gd name="connsiteX7" fmla="*/ 1388534 w 7806267"/>
              <a:gd name="connsiteY7" fmla="*/ 1710267 h 2899534"/>
              <a:gd name="connsiteX8" fmla="*/ 914401 w 7806267"/>
              <a:gd name="connsiteY8" fmla="*/ 1811867 h 2899534"/>
              <a:gd name="connsiteX9" fmla="*/ 254000 w 7806267"/>
              <a:gd name="connsiteY9" fmla="*/ 2421467 h 2899534"/>
              <a:gd name="connsiteX10" fmla="*/ 0 w 7806267"/>
              <a:gd name="connsiteY10" fmla="*/ 2556934 h 2899534"/>
              <a:gd name="connsiteX0" fmla="*/ 7806267 w 7806267"/>
              <a:gd name="connsiteY0" fmla="*/ 0 h 2899534"/>
              <a:gd name="connsiteX1" fmla="*/ 6265334 w 7806267"/>
              <a:gd name="connsiteY1" fmla="*/ 287867 h 2899534"/>
              <a:gd name="connsiteX2" fmla="*/ 5063067 w 7806267"/>
              <a:gd name="connsiteY2" fmla="*/ 1100667 h 2899534"/>
              <a:gd name="connsiteX3" fmla="*/ 4368800 w 7806267"/>
              <a:gd name="connsiteY3" fmla="*/ 2218267 h 2899534"/>
              <a:gd name="connsiteX4" fmla="*/ 3251200 w 7806267"/>
              <a:gd name="connsiteY4" fmla="*/ 2878667 h 2899534"/>
              <a:gd name="connsiteX5" fmla="*/ 2235200 w 7806267"/>
              <a:gd name="connsiteY5" fmla="*/ 2692400 h 2899534"/>
              <a:gd name="connsiteX6" fmla="*/ 1693334 w 7806267"/>
              <a:gd name="connsiteY6" fmla="*/ 2269067 h 2899534"/>
              <a:gd name="connsiteX7" fmla="*/ 1388534 w 7806267"/>
              <a:gd name="connsiteY7" fmla="*/ 1710267 h 2899534"/>
              <a:gd name="connsiteX8" fmla="*/ 914401 w 7806267"/>
              <a:gd name="connsiteY8" fmla="*/ 1811867 h 2899534"/>
              <a:gd name="connsiteX9" fmla="*/ 491067 w 7806267"/>
              <a:gd name="connsiteY9" fmla="*/ 2201334 h 2899534"/>
              <a:gd name="connsiteX10" fmla="*/ 0 w 7806267"/>
              <a:gd name="connsiteY10" fmla="*/ 2556934 h 2899534"/>
              <a:gd name="connsiteX0" fmla="*/ 7806267 w 7806267"/>
              <a:gd name="connsiteY0" fmla="*/ 0 h 2899534"/>
              <a:gd name="connsiteX1" fmla="*/ 6265334 w 7806267"/>
              <a:gd name="connsiteY1" fmla="*/ 287867 h 2899534"/>
              <a:gd name="connsiteX2" fmla="*/ 5063067 w 7806267"/>
              <a:gd name="connsiteY2" fmla="*/ 1100667 h 2899534"/>
              <a:gd name="connsiteX3" fmla="*/ 4368800 w 7806267"/>
              <a:gd name="connsiteY3" fmla="*/ 2218267 h 2899534"/>
              <a:gd name="connsiteX4" fmla="*/ 3251200 w 7806267"/>
              <a:gd name="connsiteY4" fmla="*/ 2878667 h 2899534"/>
              <a:gd name="connsiteX5" fmla="*/ 2235200 w 7806267"/>
              <a:gd name="connsiteY5" fmla="*/ 2692400 h 2899534"/>
              <a:gd name="connsiteX6" fmla="*/ 1693334 w 7806267"/>
              <a:gd name="connsiteY6" fmla="*/ 2269067 h 2899534"/>
              <a:gd name="connsiteX7" fmla="*/ 1388534 w 7806267"/>
              <a:gd name="connsiteY7" fmla="*/ 1710267 h 2899534"/>
              <a:gd name="connsiteX8" fmla="*/ 914401 w 7806267"/>
              <a:gd name="connsiteY8" fmla="*/ 1811867 h 2899534"/>
              <a:gd name="connsiteX9" fmla="*/ 491067 w 7806267"/>
              <a:gd name="connsiteY9" fmla="*/ 2201334 h 2899534"/>
              <a:gd name="connsiteX10" fmla="*/ 0 w 7806267"/>
              <a:gd name="connsiteY10" fmla="*/ 2455334 h 2899534"/>
              <a:gd name="connsiteX0" fmla="*/ 7806267 w 7806267"/>
              <a:gd name="connsiteY0" fmla="*/ 0 h 2899534"/>
              <a:gd name="connsiteX1" fmla="*/ 6265334 w 7806267"/>
              <a:gd name="connsiteY1" fmla="*/ 287867 h 2899534"/>
              <a:gd name="connsiteX2" fmla="*/ 5063067 w 7806267"/>
              <a:gd name="connsiteY2" fmla="*/ 1100667 h 2899534"/>
              <a:gd name="connsiteX3" fmla="*/ 4368800 w 7806267"/>
              <a:gd name="connsiteY3" fmla="*/ 2218267 h 2899534"/>
              <a:gd name="connsiteX4" fmla="*/ 3251200 w 7806267"/>
              <a:gd name="connsiteY4" fmla="*/ 2878667 h 2899534"/>
              <a:gd name="connsiteX5" fmla="*/ 2235200 w 7806267"/>
              <a:gd name="connsiteY5" fmla="*/ 2692400 h 2899534"/>
              <a:gd name="connsiteX6" fmla="*/ 1693334 w 7806267"/>
              <a:gd name="connsiteY6" fmla="*/ 2269067 h 2899534"/>
              <a:gd name="connsiteX7" fmla="*/ 1388534 w 7806267"/>
              <a:gd name="connsiteY7" fmla="*/ 1710267 h 2899534"/>
              <a:gd name="connsiteX8" fmla="*/ 914401 w 7806267"/>
              <a:gd name="connsiteY8" fmla="*/ 1811867 h 2899534"/>
              <a:gd name="connsiteX9" fmla="*/ 0 w 7806267"/>
              <a:gd name="connsiteY9" fmla="*/ 2455334 h 2899534"/>
              <a:gd name="connsiteX0" fmla="*/ 7806267 w 7806267"/>
              <a:gd name="connsiteY0" fmla="*/ 0 h 2868559"/>
              <a:gd name="connsiteX1" fmla="*/ 6265334 w 7806267"/>
              <a:gd name="connsiteY1" fmla="*/ 287867 h 2868559"/>
              <a:gd name="connsiteX2" fmla="*/ 5063067 w 7806267"/>
              <a:gd name="connsiteY2" fmla="*/ 1100667 h 2868559"/>
              <a:gd name="connsiteX3" fmla="*/ 4368800 w 7806267"/>
              <a:gd name="connsiteY3" fmla="*/ 2218267 h 2868559"/>
              <a:gd name="connsiteX4" fmla="*/ 3285067 w 7806267"/>
              <a:gd name="connsiteY4" fmla="*/ 2844800 h 2868559"/>
              <a:gd name="connsiteX5" fmla="*/ 2235200 w 7806267"/>
              <a:gd name="connsiteY5" fmla="*/ 2692400 h 2868559"/>
              <a:gd name="connsiteX6" fmla="*/ 1693334 w 7806267"/>
              <a:gd name="connsiteY6" fmla="*/ 2269067 h 2868559"/>
              <a:gd name="connsiteX7" fmla="*/ 1388534 w 7806267"/>
              <a:gd name="connsiteY7" fmla="*/ 1710267 h 2868559"/>
              <a:gd name="connsiteX8" fmla="*/ 914401 w 7806267"/>
              <a:gd name="connsiteY8" fmla="*/ 1811867 h 2868559"/>
              <a:gd name="connsiteX9" fmla="*/ 0 w 7806267"/>
              <a:gd name="connsiteY9" fmla="*/ 2455334 h 2868559"/>
              <a:gd name="connsiteX0" fmla="*/ 7806267 w 7806267"/>
              <a:gd name="connsiteY0" fmla="*/ 0 h 2868559"/>
              <a:gd name="connsiteX1" fmla="*/ 6265334 w 7806267"/>
              <a:gd name="connsiteY1" fmla="*/ 287867 h 2868559"/>
              <a:gd name="connsiteX2" fmla="*/ 5130800 w 7806267"/>
              <a:gd name="connsiteY2" fmla="*/ 1117601 h 2868559"/>
              <a:gd name="connsiteX3" fmla="*/ 4368800 w 7806267"/>
              <a:gd name="connsiteY3" fmla="*/ 2218267 h 2868559"/>
              <a:gd name="connsiteX4" fmla="*/ 3285067 w 7806267"/>
              <a:gd name="connsiteY4" fmla="*/ 2844800 h 2868559"/>
              <a:gd name="connsiteX5" fmla="*/ 2235200 w 7806267"/>
              <a:gd name="connsiteY5" fmla="*/ 2692400 h 2868559"/>
              <a:gd name="connsiteX6" fmla="*/ 1693334 w 7806267"/>
              <a:gd name="connsiteY6" fmla="*/ 2269067 h 2868559"/>
              <a:gd name="connsiteX7" fmla="*/ 1388534 w 7806267"/>
              <a:gd name="connsiteY7" fmla="*/ 1710267 h 2868559"/>
              <a:gd name="connsiteX8" fmla="*/ 914401 w 7806267"/>
              <a:gd name="connsiteY8" fmla="*/ 1811867 h 2868559"/>
              <a:gd name="connsiteX9" fmla="*/ 0 w 7806267"/>
              <a:gd name="connsiteY9" fmla="*/ 2455334 h 2868559"/>
              <a:gd name="connsiteX0" fmla="*/ 7840134 w 7840134"/>
              <a:gd name="connsiteY0" fmla="*/ 0 h 2733093"/>
              <a:gd name="connsiteX1" fmla="*/ 6265334 w 7840134"/>
              <a:gd name="connsiteY1" fmla="*/ 152401 h 2733093"/>
              <a:gd name="connsiteX2" fmla="*/ 5130800 w 7840134"/>
              <a:gd name="connsiteY2" fmla="*/ 982135 h 2733093"/>
              <a:gd name="connsiteX3" fmla="*/ 4368800 w 7840134"/>
              <a:gd name="connsiteY3" fmla="*/ 2082801 h 2733093"/>
              <a:gd name="connsiteX4" fmla="*/ 3285067 w 7840134"/>
              <a:gd name="connsiteY4" fmla="*/ 2709334 h 2733093"/>
              <a:gd name="connsiteX5" fmla="*/ 2235200 w 7840134"/>
              <a:gd name="connsiteY5" fmla="*/ 2556934 h 2733093"/>
              <a:gd name="connsiteX6" fmla="*/ 1693334 w 7840134"/>
              <a:gd name="connsiteY6" fmla="*/ 2133601 h 2733093"/>
              <a:gd name="connsiteX7" fmla="*/ 1388534 w 7840134"/>
              <a:gd name="connsiteY7" fmla="*/ 1574801 h 2733093"/>
              <a:gd name="connsiteX8" fmla="*/ 914401 w 7840134"/>
              <a:gd name="connsiteY8" fmla="*/ 1676401 h 2733093"/>
              <a:gd name="connsiteX9" fmla="*/ 0 w 7840134"/>
              <a:gd name="connsiteY9" fmla="*/ 2319868 h 2733093"/>
              <a:gd name="connsiteX0" fmla="*/ 7840134 w 7840134"/>
              <a:gd name="connsiteY0" fmla="*/ 49683 h 2782776"/>
              <a:gd name="connsiteX1" fmla="*/ 6265334 w 7840134"/>
              <a:gd name="connsiteY1" fmla="*/ 202084 h 2782776"/>
              <a:gd name="connsiteX2" fmla="*/ 5130800 w 7840134"/>
              <a:gd name="connsiteY2" fmla="*/ 1031818 h 2782776"/>
              <a:gd name="connsiteX3" fmla="*/ 4368800 w 7840134"/>
              <a:gd name="connsiteY3" fmla="*/ 2132484 h 2782776"/>
              <a:gd name="connsiteX4" fmla="*/ 3285067 w 7840134"/>
              <a:gd name="connsiteY4" fmla="*/ 2759017 h 2782776"/>
              <a:gd name="connsiteX5" fmla="*/ 2235200 w 7840134"/>
              <a:gd name="connsiteY5" fmla="*/ 2606617 h 2782776"/>
              <a:gd name="connsiteX6" fmla="*/ 1693334 w 7840134"/>
              <a:gd name="connsiteY6" fmla="*/ 2183284 h 2782776"/>
              <a:gd name="connsiteX7" fmla="*/ 1388534 w 7840134"/>
              <a:gd name="connsiteY7" fmla="*/ 1624484 h 2782776"/>
              <a:gd name="connsiteX8" fmla="*/ 914401 w 7840134"/>
              <a:gd name="connsiteY8" fmla="*/ 1726084 h 2782776"/>
              <a:gd name="connsiteX9" fmla="*/ 0 w 7840134"/>
              <a:gd name="connsiteY9" fmla="*/ 2369551 h 2782776"/>
              <a:gd name="connsiteX0" fmla="*/ 7840134 w 7840134"/>
              <a:gd name="connsiteY0" fmla="*/ 49683 h 2786437"/>
              <a:gd name="connsiteX1" fmla="*/ 6265334 w 7840134"/>
              <a:gd name="connsiteY1" fmla="*/ 202084 h 2786437"/>
              <a:gd name="connsiteX2" fmla="*/ 5130800 w 7840134"/>
              <a:gd name="connsiteY2" fmla="*/ 1031818 h 2786437"/>
              <a:gd name="connsiteX3" fmla="*/ 4368800 w 7840134"/>
              <a:gd name="connsiteY3" fmla="*/ 2132484 h 2786437"/>
              <a:gd name="connsiteX4" fmla="*/ 3285067 w 7840134"/>
              <a:gd name="connsiteY4" fmla="*/ 2759017 h 2786437"/>
              <a:gd name="connsiteX5" fmla="*/ 2235200 w 7840134"/>
              <a:gd name="connsiteY5" fmla="*/ 2606617 h 2786437"/>
              <a:gd name="connsiteX6" fmla="*/ 1896534 w 7840134"/>
              <a:gd name="connsiteY6" fmla="*/ 1997017 h 2786437"/>
              <a:gd name="connsiteX7" fmla="*/ 1388534 w 7840134"/>
              <a:gd name="connsiteY7" fmla="*/ 1624484 h 2786437"/>
              <a:gd name="connsiteX8" fmla="*/ 914401 w 7840134"/>
              <a:gd name="connsiteY8" fmla="*/ 1726084 h 2786437"/>
              <a:gd name="connsiteX9" fmla="*/ 0 w 7840134"/>
              <a:gd name="connsiteY9" fmla="*/ 2369551 h 2786437"/>
              <a:gd name="connsiteX0" fmla="*/ 7840134 w 7840134"/>
              <a:gd name="connsiteY0" fmla="*/ 49683 h 2805567"/>
              <a:gd name="connsiteX1" fmla="*/ 6265334 w 7840134"/>
              <a:gd name="connsiteY1" fmla="*/ 202084 h 2805567"/>
              <a:gd name="connsiteX2" fmla="*/ 5130800 w 7840134"/>
              <a:gd name="connsiteY2" fmla="*/ 1031818 h 2805567"/>
              <a:gd name="connsiteX3" fmla="*/ 4368800 w 7840134"/>
              <a:gd name="connsiteY3" fmla="*/ 2132484 h 2805567"/>
              <a:gd name="connsiteX4" fmla="*/ 3285067 w 7840134"/>
              <a:gd name="connsiteY4" fmla="*/ 2759017 h 2805567"/>
              <a:gd name="connsiteX5" fmla="*/ 2421466 w 7840134"/>
              <a:gd name="connsiteY5" fmla="*/ 2674351 h 2805567"/>
              <a:gd name="connsiteX6" fmla="*/ 1896534 w 7840134"/>
              <a:gd name="connsiteY6" fmla="*/ 1997017 h 2805567"/>
              <a:gd name="connsiteX7" fmla="*/ 1388534 w 7840134"/>
              <a:gd name="connsiteY7" fmla="*/ 1624484 h 2805567"/>
              <a:gd name="connsiteX8" fmla="*/ 914401 w 7840134"/>
              <a:gd name="connsiteY8" fmla="*/ 1726084 h 2805567"/>
              <a:gd name="connsiteX9" fmla="*/ 0 w 7840134"/>
              <a:gd name="connsiteY9" fmla="*/ 2369551 h 2805567"/>
              <a:gd name="connsiteX0" fmla="*/ 7840134 w 7840134"/>
              <a:gd name="connsiteY0" fmla="*/ 49683 h 2805567"/>
              <a:gd name="connsiteX1" fmla="*/ 6265334 w 7840134"/>
              <a:gd name="connsiteY1" fmla="*/ 202084 h 2805567"/>
              <a:gd name="connsiteX2" fmla="*/ 5130800 w 7840134"/>
              <a:gd name="connsiteY2" fmla="*/ 1031818 h 2805567"/>
              <a:gd name="connsiteX3" fmla="*/ 4368800 w 7840134"/>
              <a:gd name="connsiteY3" fmla="*/ 2132484 h 2805567"/>
              <a:gd name="connsiteX4" fmla="*/ 3285067 w 7840134"/>
              <a:gd name="connsiteY4" fmla="*/ 2759017 h 2805567"/>
              <a:gd name="connsiteX5" fmla="*/ 2421466 w 7840134"/>
              <a:gd name="connsiteY5" fmla="*/ 2674351 h 2805567"/>
              <a:gd name="connsiteX6" fmla="*/ 1896534 w 7840134"/>
              <a:gd name="connsiteY6" fmla="*/ 1997017 h 2805567"/>
              <a:gd name="connsiteX7" fmla="*/ 1473201 w 7840134"/>
              <a:gd name="connsiteY7" fmla="*/ 1624484 h 2805567"/>
              <a:gd name="connsiteX8" fmla="*/ 914401 w 7840134"/>
              <a:gd name="connsiteY8" fmla="*/ 1726084 h 2805567"/>
              <a:gd name="connsiteX9" fmla="*/ 0 w 7840134"/>
              <a:gd name="connsiteY9" fmla="*/ 2369551 h 2805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40134" h="2805567">
                <a:moveTo>
                  <a:pt x="7840134" y="49683"/>
                </a:moveTo>
                <a:cubicBezTo>
                  <a:pt x="7298267" y="-67439"/>
                  <a:pt x="6716890" y="38395"/>
                  <a:pt x="6265334" y="202084"/>
                </a:cubicBezTo>
                <a:cubicBezTo>
                  <a:pt x="5813778" y="365773"/>
                  <a:pt x="5446889" y="710085"/>
                  <a:pt x="5130800" y="1031818"/>
                </a:cubicBezTo>
                <a:cubicBezTo>
                  <a:pt x="4814711" y="1353551"/>
                  <a:pt x="4676422" y="1844618"/>
                  <a:pt x="4368800" y="2132484"/>
                </a:cubicBezTo>
                <a:cubicBezTo>
                  <a:pt x="4061178" y="2420351"/>
                  <a:pt x="3609623" y="2668706"/>
                  <a:pt x="3285067" y="2759017"/>
                </a:cubicBezTo>
                <a:cubicBezTo>
                  <a:pt x="2960511" y="2849328"/>
                  <a:pt x="2652888" y="2801351"/>
                  <a:pt x="2421466" y="2674351"/>
                </a:cubicBezTo>
                <a:cubicBezTo>
                  <a:pt x="2190044" y="2547351"/>
                  <a:pt x="2054578" y="2171995"/>
                  <a:pt x="1896534" y="1997017"/>
                </a:cubicBezTo>
                <a:cubicBezTo>
                  <a:pt x="1738490" y="1822039"/>
                  <a:pt x="1636890" y="1669640"/>
                  <a:pt x="1473201" y="1624484"/>
                </a:cubicBezTo>
                <a:cubicBezTo>
                  <a:pt x="1309512" y="1579329"/>
                  <a:pt x="1159934" y="1601906"/>
                  <a:pt x="914401" y="1726084"/>
                </a:cubicBezTo>
                <a:cubicBezTo>
                  <a:pt x="668868" y="1850262"/>
                  <a:pt x="190500" y="2235496"/>
                  <a:pt x="0" y="2369551"/>
                </a:cubicBezTo>
              </a:path>
            </a:pathLst>
          </a:custGeom>
          <a:ln w="76200" cmpd="sng">
            <a:solidFill>
              <a:schemeClr val="tx1"/>
            </a:solidFill>
            <a:headEnd type="arrow"/>
            <a:tailEnd type="none"/>
          </a:ln>
          <a:effectLst>
            <a:glow rad="50800">
              <a:srgbClr val="FF6600">
                <a:alpha val="75000"/>
              </a:srgb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143000"/>
          </a:xfrm>
        </p:spPr>
        <p:txBody>
          <a:bodyPr/>
          <a:lstStyle/>
          <a:p>
            <a:r>
              <a:rPr lang="en-US" sz="4000" dirty="0" smtClean="0">
                <a:ea typeface="ＭＳ Ｐゴシック" pitchFamily="-65" charset="-128"/>
                <a:cs typeface="ＭＳ Ｐゴシック" pitchFamily="-65" charset="-128"/>
              </a:rPr>
              <a:t>Where Do Cyclones Form and Track?</a:t>
            </a:r>
          </a:p>
        </p:txBody>
      </p:sp>
      <p:grpSp>
        <p:nvGrpSpPr>
          <p:cNvPr id="71685" name="Group 7"/>
          <p:cNvGrpSpPr>
            <a:grpSpLocks/>
          </p:cNvGrpSpPr>
          <p:nvPr/>
        </p:nvGrpSpPr>
        <p:grpSpPr bwMode="auto">
          <a:xfrm>
            <a:off x="152400" y="1524000"/>
            <a:ext cx="8850313" cy="2860675"/>
            <a:chOff x="96" y="1726"/>
            <a:chExt cx="5575" cy="1802"/>
          </a:xfrm>
        </p:grpSpPr>
        <p:graphicFrame>
          <p:nvGraphicFramePr>
            <p:cNvPr id="71682" name="Object 2"/>
            <p:cNvGraphicFramePr>
              <a:graphicFrameLocks noChangeAspect="1"/>
            </p:cNvGraphicFramePr>
            <p:nvPr/>
          </p:nvGraphicFramePr>
          <p:xfrm>
            <a:off x="2880" y="1726"/>
            <a:ext cx="2791" cy="18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97" name="Photo Editor Photo" r:id="rId6" imgW="6725589" imgH="4342857" progId="">
                    <p:embed/>
                  </p:oleObj>
                </mc:Choice>
                <mc:Fallback>
                  <p:oleObj name="Photo Editor Photo" r:id="rId6" imgW="6725589" imgH="4342857" progId="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1726"/>
                          <a:ext cx="2791" cy="18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683" name="Object 3"/>
            <p:cNvGraphicFramePr>
              <a:graphicFrameLocks noChangeAspect="1"/>
            </p:cNvGraphicFramePr>
            <p:nvPr/>
          </p:nvGraphicFramePr>
          <p:xfrm>
            <a:off x="96" y="1727"/>
            <a:ext cx="2790" cy="17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98" name="Photo Editor Photo" r:id="rId8" imgW="6725589" imgH="4334480" progId="">
                    <p:embed/>
                  </p:oleObj>
                </mc:Choice>
                <mc:Fallback>
                  <p:oleObj name="Photo Editor Photo" r:id="rId8" imgW="6725589" imgH="4334480" progId="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" y="1727"/>
                          <a:ext cx="2790" cy="17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686" name="Text Box 8"/>
          <p:cNvSpPr txBox="1">
            <a:spLocks noChangeArrowheads="1"/>
          </p:cNvSpPr>
          <p:nvPr/>
        </p:nvSpPr>
        <p:spPr bwMode="auto">
          <a:xfrm>
            <a:off x="381000" y="4495800"/>
            <a:ext cx="3962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u="sng"/>
              <a:t>Cyclones Form Over</a:t>
            </a:r>
            <a:endParaRPr lang="en-US" sz="2000" b="1" u="sng">
              <a:solidFill>
                <a:srgbClr val="FFCC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</a:rPr>
              <a:t>Along the Lee of Rockies</a:t>
            </a:r>
            <a:r>
              <a:rPr lang="en-US" sz="2000" b="1"/>
              <a:t>    Eastern Colorado, Alberta</a:t>
            </a:r>
            <a:endParaRPr lang="en-US" sz="2000" b="1">
              <a:solidFill>
                <a:srgbClr val="FFCC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</a:rPr>
              <a:t>Warm Coastal Ocean Regions</a:t>
            </a:r>
            <a:r>
              <a:rPr lang="en-US" sz="2000" b="1"/>
              <a:t> Gulf of Mexico, East Coast</a:t>
            </a:r>
            <a:endParaRPr lang="en-US">
              <a:solidFill>
                <a:srgbClr val="FFCC00"/>
              </a:solidFill>
            </a:endParaRPr>
          </a:p>
        </p:txBody>
      </p:sp>
      <p:sp>
        <p:nvSpPr>
          <p:cNvPr id="71687" name="Text Box 9"/>
          <p:cNvSpPr txBox="1">
            <a:spLocks noChangeArrowheads="1"/>
          </p:cNvSpPr>
          <p:nvPr/>
        </p:nvSpPr>
        <p:spPr bwMode="auto">
          <a:xfrm>
            <a:off x="4800600" y="4495800"/>
            <a:ext cx="3962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u="sng" dirty="0"/>
              <a:t>Anticyclones </a:t>
            </a:r>
            <a:r>
              <a:rPr lang="en-US" sz="2000" b="1" u="sng" dirty="0" smtClean="0"/>
              <a:t>Form </a:t>
            </a:r>
            <a:r>
              <a:rPr lang="en-US" sz="2000" b="1" u="sng" dirty="0"/>
              <a:t>or Come From</a:t>
            </a:r>
            <a:endParaRPr lang="en-US" sz="2000" b="1" dirty="0">
              <a:solidFill>
                <a:srgbClr val="FFCC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Northern Canada (</a:t>
            </a:r>
            <a:r>
              <a:rPr lang="en-US" sz="2000" b="1" dirty="0" err="1">
                <a:solidFill>
                  <a:srgbClr val="FF0000"/>
                </a:solidFill>
              </a:rPr>
              <a:t>cP</a:t>
            </a:r>
            <a:r>
              <a:rPr lang="en-US" sz="2000" b="1" dirty="0">
                <a:solidFill>
                  <a:srgbClr val="FF0000"/>
                </a:solidFill>
              </a:rPr>
              <a:t> air)</a:t>
            </a: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North Pacific Ocean (</a:t>
            </a:r>
            <a:r>
              <a:rPr lang="en-US" sz="2000" b="1" dirty="0" err="1">
                <a:solidFill>
                  <a:srgbClr val="FF0000"/>
                </a:solidFill>
              </a:rPr>
              <a:t>mP</a:t>
            </a:r>
            <a:r>
              <a:rPr lang="en-US" sz="2000" b="1" dirty="0">
                <a:solidFill>
                  <a:srgbClr val="FF0000"/>
                </a:solidFill>
              </a:rPr>
              <a:t> air)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1688" name="Text Box 10"/>
          <p:cNvSpPr txBox="1">
            <a:spLocks noChangeArrowheads="1"/>
          </p:cNvSpPr>
          <p:nvPr/>
        </p:nvSpPr>
        <p:spPr bwMode="auto">
          <a:xfrm>
            <a:off x="5867400" y="4038600"/>
            <a:ext cx="30480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b="1"/>
              <a:t>Ahrens</a:t>
            </a:r>
            <a:endParaRPr lang="en-US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788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685800" y="2133600"/>
            <a:ext cx="7772400" cy="1143000"/>
          </a:xfrm>
        </p:spPr>
        <p:txBody>
          <a:bodyPr/>
          <a:lstStyle/>
          <a:p>
            <a:r>
              <a:rPr lang="en-US" sz="4000" dirty="0" smtClean="0">
                <a:ea typeface="ＭＳ Ｐゴシック" pitchFamily="-65" charset="-128"/>
                <a:cs typeface="ＭＳ Ｐゴシック" pitchFamily="-65" charset="-128"/>
              </a:rPr>
              <a:t>Back to the original question.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68309"/>
      </p:ext>
    </p:extLst>
  </p:cSld>
  <p:clrMapOvr>
    <a:masterClrMapping/>
  </p:clrMapOvr>
  <p:transition advTm="42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239000" cy="1143000"/>
          </a:xfrm>
        </p:spPr>
        <p:txBody>
          <a:bodyPr/>
          <a:lstStyle/>
          <a:p>
            <a:r>
              <a:rPr lang="en-US" sz="3200" dirty="0" smtClean="0">
                <a:ea typeface="ＭＳ Ｐゴシック" pitchFamily="-65" charset="-128"/>
                <a:cs typeface="ＭＳ Ｐゴシック" pitchFamily="-65" charset="-128"/>
              </a:rPr>
              <a:t>Which location would have the largest upper-level divergence?</a:t>
            </a:r>
            <a:endParaRPr lang="en-US" sz="4000" dirty="0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62200" y="1828800"/>
            <a:ext cx="4608576" cy="4160520"/>
            <a:chOff x="2552700" y="1948180"/>
            <a:chExt cx="4608576" cy="4160520"/>
          </a:xfrm>
        </p:grpSpPr>
        <p:grpSp>
          <p:nvGrpSpPr>
            <p:cNvPr id="6" name="Group 5"/>
            <p:cNvGrpSpPr/>
            <p:nvPr/>
          </p:nvGrpSpPr>
          <p:grpSpPr>
            <a:xfrm>
              <a:off x="2959100" y="2921000"/>
              <a:ext cx="2806700" cy="2004083"/>
              <a:chOff x="2921000" y="2895600"/>
              <a:chExt cx="2806700" cy="2004083"/>
            </a:xfrm>
          </p:grpSpPr>
          <p:sp>
            <p:nvSpPr>
              <p:cNvPr id="2" name="Freeform 1"/>
              <p:cNvSpPr/>
              <p:nvPr/>
            </p:nvSpPr>
            <p:spPr>
              <a:xfrm>
                <a:off x="2921000" y="3416302"/>
                <a:ext cx="2806700" cy="1483381"/>
              </a:xfrm>
              <a:custGeom>
                <a:avLst/>
                <a:gdLst>
                  <a:gd name="connsiteX0" fmla="*/ 0 w 2667000"/>
                  <a:gd name="connsiteY0" fmla="*/ 863600 h 1837395"/>
                  <a:gd name="connsiteX1" fmla="*/ 673100 w 2667000"/>
                  <a:gd name="connsiteY1" fmla="*/ 1485900 h 1837395"/>
                  <a:gd name="connsiteX2" fmla="*/ 1079500 w 2667000"/>
                  <a:gd name="connsiteY2" fmla="*/ 1790700 h 1837395"/>
                  <a:gd name="connsiteX3" fmla="*/ 1447800 w 2667000"/>
                  <a:gd name="connsiteY3" fmla="*/ 1828800 h 1837395"/>
                  <a:gd name="connsiteX4" fmla="*/ 2032000 w 2667000"/>
                  <a:gd name="connsiteY4" fmla="*/ 1714500 h 1837395"/>
                  <a:gd name="connsiteX5" fmla="*/ 2286000 w 2667000"/>
                  <a:gd name="connsiteY5" fmla="*/ 1333500 h 1837395"/>
                  <a:gd name="connsiteX6" fmla="*/ 2540000 w 2667000"/>
                  <a:gd name="connsiteY6" fmla="*/ 660400 h 1837395"/>
                  <a:gd name="connsiteX7" fmla="*/ 2667000 w 2667000"/>
                  <a:gd name="connsiteY7" fmla="*/ 0 h 1837395"/>
                  <a:gd name="connsiteX0" fmla="*/ 0 w 2667000"/>
                  <a:gd name="connsiteY0" fmla="*/ 863600 h 1882128"/>
                  <a:gd name="connsiteX1" fmla="*/ 673100 w 2667000"/>
                  <a:gd name="connsiteY1" fmla="*/ 1485900 h 1882128"/>
                  <a:gd name="connsiteX2" fmla="*/ 1079500 w 2667000"/>
                  <a:gd name="connsiteY2" fmla="*/ 1790700 h 1882128"/>
                  <a:gd name="connsiteX3" fmla="*/ 1600200 w 2667000"/>
                  <a:gd name="connsiteY3" fmla="*/ 1879600 h 1882128"/>
                  <a:gd name="connsiteX4" fmla="*/ 2032000 w 2667000"/>
                  <a:gd name="connsiteY4" fmla="*/ 1714500 h 1882128"/>
                  <a:gd name="connsiteX5" fmla="*/ 2286000 w 2667000"/>
                  <a:gd name="connsiteY5" fmla="*/ 1333500 h 1882128"/>
                  <a:gd name="connsiteX6" fmla="*/ 2540000 w 2667000"/>
                  <a:gd name="connsiteY6" fmla="*/ 660400 h 1882128"/>
                  <a:gd name="connsiteX7" fmla="*/ 2667000 w 2667000"/>
                  <a:gd name="connsiteY7" fmla="*/ 0 h 1882128"/>
                  <a:gd name="connsiteX0" fmla="*/ 0 w 2667000"/>
                  <a:gd name="connsiteY0" fmla="*/ 863600 h 1879764"/>
                  <a:gd name="connsiteX1" fmla="*/ 673100 w 2667000"/>
                  <a:gd name="connsiteY1" fmla="*/ 1485900 h 1879764"/>
                  <a:gd name="connsiteX2" fmla="*/ 1054100 w 2667000"/>
                  <a:gd name="connsiteY2" fmla="*/ 1739900 h 1879764"/>
                  <a:gd name="connsiteX3" fmla="*/ 1600200 w 2667000"/>
                  <a:gd name="connsiteY3" fmla="*/ 1879600 h 1879764"/>
                  <a:gd name="connsiteX4" fmla="*/ 2032000 w 2667000"/>
                  <a:gd name="connsiteY4" fmla="*/ 1714500 h 1879764"/>
                  <a:gd name="connsiteX5" fmla="*/ 2286000 w 2667000"/>
                  <a:gd name="connsiteY5" fmla="*/ 1333500 h 1879764"/>
                  <a:gd name="connsiteX6" fmla="*/ 2540000 w 2667000"/>
                  <a:gd name="connsiteY6" fmla="*/ 660400 h 1879764"/>
                  <a:gd name="connsiteX7" fmla="*/ 2667000 w 2667000"/>
                  <a:gd name="connsiteY7" fmla="*/ 0 h 1879764"/>
                  <a:gd name="connsiteX0" fmla="*/ 0 w 2667000"/>
                  <a:gd name="connsiteY0" fmla="*/ 863600 h 1880849"/>
                  <a:gd name="connsiteX1" fmla="*/ 673100 w 2667000"/>
                  <a:gd name="connsiteY1" fmla="*/ 1485900 h 1880849"/>
                  <a:gd name="connsiteX2" fmla="*/ 1054100 w 2667000"/>
                  <a:gd name="connsiteY2" fmla="*/ 1739900 h 1880849"/>
                  <a:gd name="connsiteX3" fmla="*/ 1600200 w 2667000"/>
                  <a:gd name="connsiteY3" fmla="*/ 1879600 h 1880849"/>
                  <a:gd name="connsiteX4" fmla="*/ 2032000 w 2667000"/>
                  <a:gd name="connsiteY4" fmla="*/ 1663700 h 1880849"/>
                  <a:gd name="connsiteX5" fmla="*/ 2286000 w 2667000"/>
                  <a:gd name="connsiteY5" fmla="*/ 1333500 h 1880849"/>
                  <a:gd name="connsiteX6" fmla="*/ 2540000 w 2667000"/>
                  <a:gd name="connsiteY6" fmla="*/ 660400 h 1880849"/>
                  <a:gd name="connsiteX7" fmla="*/ 2667000 w 2667000"/>
                  <a:gd name="connsiteY7" fmla="*/ 0 h 1880849"/>
                  <a:gd name="connsiteX0" fmla="*/ 0 w 2667000"/>
                  <a:gd name="connsiteY0" fmla="*/ 863600 h 1918642"/>
                  <a:gd name="connsiteX1" fmla="*/ 673100 w 2667000"/>
                  <a:gd name="connsiteY1" fmla="*/ 1485900 h 1918642"/>
                  <a:gd name="connsiteX2" fmla="*/ 1054100 w 2667000"/>
                  <a:gd name="connsiteY2" fmla="*/ 1739900 h 1918642"/>
                  <a:gd name="connsiteX3" fmla="*/ 1612900 w 2667000"/>
                  <a:gd name="connsiteY3" fmla="*/ 1917700 h 1918642"/>
                  <a:gd name="connsiteX4" fmla="*/ 2032000 w 2667000"/>
                  <a:gd name="connsiteY4" fmla="*/ 1663700 h 1918642"/>
                  <a:gd name="connsiteX5" fmla="*/ 2286000 w 2667000"/>
                  <a:gd name="connsiteY5" fmla="*/ 1333500 h 1918642"/>
                  <a:gd name="connsiteX6" fmla="*/ 2540000 w 2667000"/>
                  <a:gd name="connsiteY6" fmla="*/ 660400 h 1918642"/>
                  <a:gd name="connsiteX7" fmla="*/ 2667000 w 2667000"/>
                  <a:gd name="connsiteY7" fmla="*/ 0 h 1918642"/>
                  <a:gd name="connsiteX0" fmla="*/ 0 w 2667000"/>
                  <a:gd name="connsiteY0" fmla="*/ 863600 h 1918144"/>
                  <a:gd name="connsiteX1" fmla="*/ 673100 w 2667000"/>
                  <a:gd name="connsiteY1" fmla="*/ 1485900 h 1918144"/>
                  <a:gd name="connsiteX2" fmla="*/ 1054100 w 2667000"/>
                  <a:gd name="connsiteY2" fmla="*/ 1739900 h 1918144"/>
                  <a:gd name="connsiteX3" fmla="*/ 1612900 w 2667000"/>
                  <a:gd name="connsiteY3" fmla="*/ 1917700 h 1918144"/>
                  <a:gd name="connsiteX4" fmla="*/ 2044700 w 2667000"/>
                  <a:gd name="connsiteY4" fmla="*/ 1689100 h 1918144"/>
                  <a:gd name="connsiteX5" fmla="*/ 2286000 w 2667000"/>
                  <a:gd name="connsiteY5" fmla="*/ 1333500 h 1918144"/>
                  <a:gd name="connsiteX6" fmla="*/ 2540000 w 2667000"/>
                  <a:gd name="connsiteY6" fmla="*/ 660400 h 1918144"/>
                  <a:gd name="connsiteX7" fmla="*/ 2667000 w 2667000"/>
                  <a:gd name="connsiteY7" fmla="*/ 0 h 1918144"/>
                  <a:gd name="connsiteX0" fmla="*/ 0 w 2667000"/>
                  <a:gd name="connsiteY0" fmla="*/ 863600 h 1918035"/>
                  <a:gd name="connsiteX1" fmla="*/ 673100 w 2667000"/>
                  <a:gd name="connsiteY1" fmla="*/ 1485900 h 1918035"/>
                  <a:gd name="connsiteX2" fmla="*/ 952500 w 2667000"/>
                  <a:gd name="connsiteY2" fmla="*/ 1727198 h 1918035"/>
                  <a:gd name="connsiteX3" fmla="*/ 1054100 w 2667000"/>
                  <a:gd name="connsiteY3" fmla="*/ 1739900 h 1918035"/>
                  <a:gd name="connsiteX4" fmla="*/ 1612900 w 2667000"/>
                  <a:gd name="connsiteY4" fmla="*/ 1917700 h 1918035"/>
                  <a:gd name="connsiteX5" fmla="*/ 2044700 w 2667000"/>
                  <a:gd name="connsiteY5" fmla="*/ 1689100 h 1918035"/>
                  <a:gd name="connsiteX6" fmla="*/ 2286000 w 2667000"/>
                  <a:gd name="connsiteY6" fmla="*/ 1333500 h 1918035"/>
                  <a:gd name="connsiteX7" fmla="*/ 2540000 w 2667000"/>
                  <a:gd name="connsiteY7" fmla="*/ 660400 h 1918035"/>
                  <a:gd name="connsiteX8" fmla="*/ 2667000 w 2667000"/>
                  <a:gd name="connsiteY8" fmla="*/ 0 h 1918035"/>
                  <a:gd name="connsiteX0" fmla="*/ 0 w 2667000"/>
                  <a:gd name="connsiteY0" fmla="*/ 863600 h 1918035"/>
                  <a:gd name="connsiteX1" fmla="*/ 546100 w 2667000"/>
                  <a:gd name="connsiteY1" fmla="*/ 1485900 h 1918035"/>
                  <a:gd name="connsiteX2" fmla="*/ 952500 w 2667000"/>
                  <a:gd name="connsiteY2" fmla="*/ 1727198 h 1918035"/>
                  <a:gd name="connsiteX3" fmla="*/ 1054100 w 2667000"/>
                  <a:gd name="connsiteY3" fmla="*/ 1739900 h 1918035"/>
                  <a:gd name="connsiteX4" fmla="*/ 1612900 w 2667000"/>
                  <a:gd name="connsiteY4" fmla="*/ 1917700 h 1918035"/>
                  <a:gd name="connsiteX5" fmla="*/ 2044700 w 2667000"/>
                  <a:gd name="connsiteY5" fmla="*/ 1689100 h 1918035"/>
                  <a:gd name="connsiteX6" fmla="*/ 2286000 w 2667000"/>
                  <a:gd name="connsiteY6" fmla="*/ 1333500 h 1918035"/>
                  <a:gd name="connsiteX7" fmla="*/ 2540000 w 2667000"/>
                  <a:gd name="connsiteY7" fmla="*/ 660400 h 1918035"/>
                  <a:gd name="connsiteX8" fmla="*/ 2667000 w 2667000"/>
                  <a:gd name="connsiteY8" fmla="*/ 0 h 1918035"/>
                  <a:gd name="connsiteX0" fmla="*/ 0 w 2667000"/>
                  <a:gd name="connsiteY0" fmla="*/ 863600 h 1917933"/>
                  <a:gd name="connsiteX1" fmla="*/ 546100 w 2667000"/>
                  <a:gd name="connsiteY1" fmla="*/ 1485900 h 1917933"/>
                  <a:gd name="connsiteX2" fmla="*/ 952500 w 2667000"/>
                  <a:gd name="connsiteY2" fmla="*/ 1727198 h 1917933"/>
                  <a:gd name="connsiteX3" fmla="*/ 1612900 w 2667000"/>
                  <a:gd name="connsiteY3" fmla="*/ 1917700 h 1917933"/>
                  <a:gd name="connsiteX4" fmla="*/ 2044700 w 2667000"/>
                  <a:gd name="connsiteY4" fmla="*/ 1689100 h 1917933"/>
                  <a:gd name="connsiteX5" fmla="*/ 2286000 w 2667000"/>
                  <a:gd name="connsiteY5" fmla="*/ 1333500 h 1917933"/>
                  <a:gd name="connsiteX6" fmla="*/ 2540000 w 2667000"/>
                  <a:gd name="connsiteY6" fmla="*/ 660400 h 1917933"/>
                  <a:gd name="connsiteX7" fmla="*/ 2667000 w 2667000"/>
                  <a:gd name="connsiteY7" fmla="*/ 0 h 1917933"/>
                  <a:gd name="connsiteX0" fmla="*/ 0 w 2667000"/>
                  <a:gd name="connsiteY0" fmla="*/ 863600 h 1922544"/>
                  <a:gd name="connsiteX1" fmla="*/ 546100 w 2667000"/>
                  <a:gd name="connsiteY1" fmla="*/ 1485900 h 1922544"/>
                  <a:gd name="connsiteX2" fmla="*/ 1003300 w 2667000"/>
                  <a:gd name="connsiteY2" fmla="*/ 1816098 h 1922544"/>
                  <a:gd name="connsiteX3" fmla="*/ 1612900 w 2667000"/>
                  <a:gd name="connsiteY3" fmla="*/ 1917700 h 1922544"/>
                  <a:gd name="connsiteX4" fmla="*/ 2044700 w 2667000"/>
                  <a:gd name="connsiteY4" fmla="*/ 1689100 h 1922544"/>
                  <a:gd name="connsiteX5" fmla="*/ 2286000 w 2667000"/>
                  <a:gd name="connsiteY5" fmla="*/ 1333500 h 1922544"/>
                  <a:gd name="connsiteX6" fmla="*/ 2540000 w 2667000"/>
                  <a:gd name="connsiteY6" fmla="*/ 660400 h 1922544"/>
                  <a:gd name="connsiteX7" fmla="*/ 2667000 w 2667000"/>
                  <a:gd name="connsiteY7" fmla="*/ 0 h 1922544"/>
                  <a:gd name="connsiteX0" fmla="*/ 0 w 2667000"/>
                  <a:gd name="connsiteY0" fmla="*/ 863600 h 1918872"/>
                  <a:gd name="connsiteX1" fmla="*/ 546100 w 2667000"/>
                  <a:gd name="connsiteY1" fmla="*/ 1485900 h 1918872"/>
                  <a:gd name="connsiteX2" fmla="*/ 1016000 w 2667000"/>
                  <a:gd name="connsiteY2" fmla="*/ 1765298 h 1918872"/>
                  <a:gd name="connsiteX3" fmla="*/ 1612900 w 2667000"/>
                  <a:gd name="connsiteY3" fmla="*/ 1917700 h 1918872"/>
                  <a:gd name="connsiteX4" fmla="*/ 2044700 w 2667000"/>
                  <a:gd name="connsiteY4" fmla="*/ 1689100 h 1918872"/>
                  <a:gd name="connsiteX5" fmla="*/ 2286000 w 2667000"/>
                  <a:gd name="connsiteY5" fmla="*/ 1333500 h 1918872"/>
                  <a:gd name="connsiteX6" fmla="*/ 2540000 w 2667000"/>
                  <a:gd name="connsiteY6" fmla="*/ 660400 h 1918872"/>
                  <a:gd name="connsiteX7" fmla="*/ 2667000 w 2667000"/>
                  <a:gd name="connsiteY7" fmla="*/ 0 h 1918872"/>
                  <a:gd name="connsiteX0" fmla="*/ 0 w 2667000"/>
                  <a:gd name="connsiteY0" fmla="*/ 863600 h 1922544"/>
                  <a:gd name="connsiteX1" fmla="*/ 546100 w 2667000"/>
                  <a:gd name="connsiteY1" fmla="*/ 1485900 h 1922544"/>
                  <a:gd name="connsiteX2" fmla="*/ 1117600 w 2667000"/>
                  <a:gd name="connsiteY2" fmla="*/ 1816098 h 1922544"/>
                  <a:gd name="connsiteX3" fmla="*/ 1612900 w 2667000"/>
                  <a:gd name="connsiteY3" fmla="*/ 1917700 h 1922544"/>
                  <a:gd name="connsiteX4" fmla="*/ 2044700 w 2667000"/>
                  <a:gd name="connsiteY4" fmla="*/ 1689100 h 1922544"/>
                  <a:gd name="connsiteX5" fmla="*/ 2286000 w 2667000"/>
                  <a:gd name="connsiteY5" fmla="*/ 1333500 h 1922544"/>
                  <a:gd name="connsiteX6" fmla="*/ 2540000 w 2667000"/>
                  <a:gd name="connsiteY6" fmla="*/ 660400 h 1922544"/>
                  <a:gd name="connsiteX7" fmla="*/ 2667000 w 2667000"/>
                  <a:gd name="connsiteY7" fmla="*/ 0 h 1922544"/>
                  <a:gd name="connsiteX0" fmla="*/ 0 w 2667000"/>
                  <a:gd name="connsiteY0" fmla="*/ 863600 h 1921182"/>
                  <a:gd name="connsiteX1" fmla="*/ 546100 w 2667000"/>
                  <a:gd name="connsiteY1" fmla="*/ 1485900 h 1921182"/>
                  <a:gd name="connsiteX2" fmla="*/ 1117600 w 2667000"/>
                  <a:gd name="connsiteY2" fmla="*/ 1816098 h 1921182"/>
                  <a:gd name="connsiteX3" fmla="*/ 1612900 w 2667000"/>
                  <a:gd name="connsiteY3" fmla="*/ 1917700 h 1921182"/>
                  <a:gd name="connsiteX4" fmla="*/ 2006600 w 2667000"/>
                  <a:gd name="connsiteY4" fmla="*/ 1714500 h 1921182"/>
                  <a:gd name="connsiteX5" fmla="*/ 2286000 w 2667000"/>
                  <a:gd name="connsiteY5" fmla="*/ 1333500 h 1921182"/>
                  <a:gd name="connsiteX6" fmla="*/ 2540000 w 2667000"/>
                  <a:gd name="connsiteY6" fmla="*/ 660400 h 1921182"/>
                  <a:gd name="connsiteX7" fmla="*/ 2667000 w 2667000"/>
                  <a:gd name="connsiteY7" fmla="*/ 0 h 1921182"/>
                  <a:gd name="connsiteX0" fmla="*/ 0 w 2667000"/>
                  <a:gd name="connsiteY0" fmla="*/ 863600 h 1921182"/>
                  <a:gd name="connsiteX1" fmla="*/ 457200 w 2667000"/>
                  <a:gd name="connsiteY1" fmla="*/ 1600200 h 1921182"/>
                  <a:gd name="connsiteX2" fmla="*/ 1117600 w 2667000"/>
                  <a:gd name="connsiteY2" fmla="*/ 1816098 h 1921182"/>
                  <a:gd name="connsiteX3" fmla="*/ 1612900 w 2667000"/>
                  <a:gd name="connsiteY3" fmla="*/ 1917700 h 1921182"/>
                  <a:gd name="connsiteX4" fmla="*/ 2006600 w 2667000"/>
                  <a:gd name="connsiteY4" fmla="*/ 1714500 h 1921182"/>
                  <a:gd name="connsiteX5" fmla="*/ 2286000 w 2667000"/>
                  <a:gd name="connsiteY5" fmla="*/ 1333500 h 1921182"/>
                  <a:gd name="connsiteX6" fmla="*/ 2540000 w 2667000"/>
                  <a:gd name="connsiteY6" fmla="*/ 660400 h 1921182"/>
                  <a:gd name="connsiteX7" fmla="*/ 2667000 w 2667000"/>
                  <a:gd name="connsiteY7" fmla="*/ 0 h 1921182"/>
                  <a:gd name="connsiteX0" fmla="*/ 0 w 2806700"/>
                  <a:gd name="connsiteY0" fmla="*/ 1003300 h 1921182"/>
                  <a:gd name="connsiteX1" fmla="*/ 596900 w 2806700"/>
                  <a:gd name="connsiteY1" fmla="*/ 1600200 h 1921182"/>
                  <a:gd name="connsiteX2" fmla="*/ 1257300 w 2806700"/>
                  <a:gd name="connsiteY2" fmla="*/ 1816098 h 1921182"/>
                  <a:gd name="connsiteX3" fmla="*/ 1752600 w 2806700"/>
                  <a:gd name="connsiteY3" fmla="*/ 1917700 h 1921182"/>
                  <a:gd name="connsiteX4" fmla="*/ 2146300 w 2806700"/>
                  <a:gd name="connsiteY4" fmla="*/ 1714500 h 1921182"/>
                  <a:gd name="connsiteX5" fmla="*/ 2425700 w 2806700"/>
                  <a:gd name="connsiteY5" fmla="*/ 1333500 h 1921182"/>
                  <a:gd name="connsiteX6" fmla="*/ 2679700 w 2806700"/>
                  <a:gd name="connsiteY6" fmla="*/ 660400 h 1921182"/>
                  <a:gd name="connsiteX7" fmla="*/ 2806700 w 2806700"/>
                  <a:gd name="connsiteY7" fmla="*/ 0 h 1921182"/>
                  <a:gd name="connsiteX0" fmla="*/ 0 w 2806700"/>
                  <a:gd name="connsiteY0" fmla="*/ 1003300 h 1921182"/>
                  <a:gd name="connsiteX1" fmla="*/ 558800 w 2806700"/>
                  <a:gd name="connsiteY1" fmla="*/ 1600200 h 1921182"/>
                  <a:gd name="connsiteX2" fmla="*/ 1257300 w 2806700"/>
                  <a:gd name="connsiteY2" fmla="*/ 1816098 h 1921182"/>
                  <a:gd name="connsiteX3" fmla="*/ 1752600 w 2806700"/>
                  <a:gd name="connsiteY3" fmla="*/ 1917700 h 1921182"/>
                  <a:gd name="connsiteX4" fmla="*/ 2146300 w 2806700"/>
                  <a:gd name="connsiteY4" fmla="*/ 1714500 h 1921182"/>
                  <a:gd name="connsiteX5" fmla="*/ 2425700 w 2806700"/>
                  <a:gd name="connsiteY5" fmla="*/ 1333500 h 1921182"/>
                  <a:gd name="connsiteX6" fmla="*/ 2679700 w 2806700"/>
                  <a:gd name="connsiteY6" fmla="*/ 660400 h 1921182"/>
                  <a:gd name="connsiteX7" fmla="*/ 2806700 w 2806700"/>
                  <a:gd name="connsiteY7" fmla="*/ 0 h 1921182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32100"/>
                  <a:gd name="connsiteY0" fmla="*/ 774700 h 1699281"/>
                  <a:gd name="connsiteX1" fmla="*/ 558800 w 2832100"/>
                  <a:gd name="connsiteY1" fmla="*/ 1371600 h 1699281"/>
                  <a:gd name="connsiteX2" fmla="*/ 1244600 w 2832100"/>
                  <a:gd name="connsiteY2" fmla="*/ 1625598 h 1699281"/>
                  <a:gd name="connsiteX3" fmla="*/ 1752600 w 2832100"/>
                  <a:gd name="connsiteY3" fmla="*/ 1689100 h 1699281"/>
                  <a:gd name="connsiteX4" fmla="*/ 2146300 w 2832100"/>
                  <a:gd name="connsiteY4" fmla="*/ 1485900 h 1699281"/>
                  <a:gd name="connsiteX5" fmla="*/ 2425700 w 2832100"/>
                  <a:gd name="connsiteY5" fmla="*/ 1104900 h 1699281"/>
                  <a:gd name="connsiteX6" fmla="*/ 2679700 w 2832100"/>
                  <a:gd name="connsiteY6" fmla="*/ 431800 h 1699281"/>
                  <a:gd name="connsiteX7" fmla="*/ 2832100 w 2832100"/>
                  <a:gd name="connsiteY7" fmla="*/ 0 h 1699281"/>
                  <a:gd name="connsiteX0" fmla="*/ 0 w 2832100"/>
                  <a:gd name="connsiteY0" fmla="*/ 774700 h 1699281"/>
                  <a:gd name="connsiteX1" fmla="*/ 558800 w 2832100"/>
                  <a:gd name="connsiteY1" fmla="*/ 1371600 h 1699281"/>
                  <a:gd name="connsiteX2" fmla="*/ 1244600 w 2832100"/>
                  <a:gd name="connsiteY2" fmla="*/ 1625598 h 1699281"/>
                  <a:gd name="connsiteX3" fmla="*/ 1752600 w 2832100"/>
                  <a:gd name="connsiteY3" fmla="*/ 1689100 h 1699281"/>
                  <a:gd name="connsiteX4" fmla="*/ 2146300 w 2832100"/>
                  <a:gd name="connsiteY4" fmla="*/ 1485900 h 1699281"/>
                  <a:gd name="connsiteX5" fmla="*/ 2425700 w 2832100"/>
                  <a:gd name="connsiteY5" fmla="*/ 1104900 h 1699281"/>
                  <a:gd name="connsiteX6" fmla="*/ 2832100 w 2832100"/>
                  <a:gd name="connsiteY6" fmla="*/ 0 h 1699281"/>
                  <a:gd name="connsiteX0" fmla="*/ 0 w 2806700"/>
                  <a:gd name="connsiteY0" fmla="*/ 558800 h 1483381"/>
                  <a:gd name="connsiteX1" fmla="*/ 558800 w 2806700"/>
                  <a:gd name="connsiteY1" fmla="*/ 1155700 h 1483381"/>
                  <a:gd name="connsiteX2" fmla="*/ 1244600 w 2806700"/>
                  <a:gd name="connsiteY2" fmla="*/ 1409698 h 1483381"/>
                  <a:gd name="connsiteX3" fmla="*/ 1752600 w 2806700"/>
                  <a:gd name="connsiteY3" fmla="*/ 1473200 h 1483381"/>
                  <a:gd name="connsiteX4" fmla="*/ 2146300 w 2806700"/>
                  <a:gd name="connsiteY4" fmla="*/ 1270000 h 1483381"/>
                  <a:gd name="connsiteX5" fmla="*/ 2425700 w 2806700"/>
                  <a:gd name="connsiteY5" fmla="*/ 889000 h 1483381"/>
                  <a:gd name="connsiteX6" fmla="*/ 2806700 w 2806700"/>
                  <a:gd name="connsiteY6" fmla="*/ 0 h 1483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06700" h="1483381">
                    <a:moveTo>
                      <a:pt x="0" y="558800"/>
                    </a:moveTo>
                    <a:cubicBezTo>
                      <a:pt x="195791" y="805391"/>
                      <a:pt x="414867" y="1064684"/>
                      <a:pt x="558800" y="1155700"/>
                    </a:cubicBezTo>
                    <a:cubicBezTo>
                      <a:pt x="702733" y="1246716"/>
                      <a:pt x="1066800" y="1337731"/>
                      <a:pt x="1244600" y="1409698"/>
                    </a:cubicBezTo>
                    <a:cubicBezTo>
                      <a:pt x="1422400" y="1481665"/>
                      <a:pt x="1602317" y="1496483"/>
                      <a:pt x="1752600" y="1473200"/>
                    </a:cubicBezTo>
                    <a:cubicBezTo>
                      <a:pt x="1902883" y="1449917"/>
                      <a:pt x="2034117" y="1367367"/>
                      <a:pt x="2146300" y="1270000"/>
                    </a:cubicBezTo>
                    <a:cubicBezTo>
                      <a:pt x="2258483" y="1172633"/>
                      <a:pt x="2315633" y="1100667"/>
                      <a:pt x="2425700" y="889000"/>
                    </a:cubicBezTo>
                    <a:cubicBezTo>
                      <a:pt x="2535767" y="677333"/>
                      <a:pt x="2722033" y="230187"/>
                      <a:pt x="2806700" y="0"/>
                    </a:cubicBezTo>
                  </a:path>
                </a:pathLst>
              </a:custGeom>
              <a:ln w="57150" cmpd="sng">
                <a:solidFill>
                  <a:srgbClr val="00FF00"/>
                </a:solidFill>
                <a:headEnd type="none"/>
                <a:tailEnd type="arrow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" name="Freeform 2"/>
              <p:cNvSpPr/>
              <p:nvPr/>
            </p:nvSpPr>
            <p:spPr>
              <a:xfrm>
                <a:off x="4478118" y="3086016"/>
                <a:ext cx="264696" cy="263770"/>
              </a:xfrm>
              <a:custGeom>
                <a:avLst/>
                <a:gdLst>
                  <a:gd name="connsiteX0" fmla="*/ 106582 w 264696"/>
                  <a:gd name="connsiteY0" fmla="*/ 84 h 263770"/>
                  <a:gd name="connsiteX1" fmla="*/ 4982 w 264696"/>
                  <a:gd name="connsiteY1" fmla="*/ 76284 h 263770"/>
                  <a:gd name="connsiteX2" fmla="*/ 30382 w 264696"/>
                  <a:gd name="connsiteY2" fmla="*/ 241384 h 263770"/>
                  <a:gd name="connsiteX3" fmla="*/ 157382 w 264696"/>
                  <a:gd name="connsiteY3" fmla="*/ 254084 h 263770"/>
                  <a:gd name="connsiteX4" fmla="*/ 258982 w 264696"/>
                  <a:gd name="connsiteY4" fmla="*/ 165184 h 263770"/>
                  <a:gd name="connsiteX5" fmla="*/ 233582 w 264696"/>
                  <a:gd name="connsiteY5" fmla="*/ 63584 h 263770"/>
                  <a:gd name="connsiteX6" fmla="*/ 106582 w 264696"/>
                  <a:gd name="connsiteY6" fmla="*/ 84 h 263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4696" h="263770">
                    <a:moveTo>
                      <a:pt x="106582" y="84"/>
                    </a:moveTo>
                    <a:cubicBezTo>
                      <a:pt x="68482" y="2201"/>
                      <a:pt x="17682" y="36067"/>
                      <a:pt x="4982" y="76284"/>
                    </a:cubicBezTo>
                    <a:cubicBezTo>
                      <a:pt x="-7718" y="116501"/>
                      <a:pt x="4982" y="211751"/>
                      <a:pt x="30382" y="241384"/>
                    </a:cubicBezTo>
                    <a:cubicBezTo>
                      <a:pt x="55782" y="271017"/>
                      <a:pt x="119282" y="266784"/>
                      <a:pt x="157382" y="254084"/>
                    </a:cubicBezTo>
                    <a:cubicBezTo>
                      <a:pt x="195482" y="241384"/>
                      <a:pt x="246282" y="196934"/>
                      <a:pt x="258982" y="165184"/>
                    </a:cubicBezTo>
                    <a:cubicBezTo>
                      <a:pt x="271682" y="133434"/>
                      <a:pt x="263215" y="91101"/>
                      <a:pt x="233582" y="63584"/>
                    </a:cubicBezTo>
                    <a:cubicBezTo>
                      <a:pt x="203949" y="36067"/>
                      <a:pt x="144682" y="-2033"/>
                      <a:pt x="106582" y="84"/>
                    </a:cubicBezTo>
                    <a:close/>
                  </a:path>
                </a:pathLst>
              </a:custGeom>
              <a:ln w="57150" cmpd="sng">
                <a:solidFill>
                  <a:srgbClr val="00FF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3568700" y="2895600"/>
                <a:ext cx="1679794" cy="1435009"/>
              </a:xfrm>
              <a:custGeom>
                <a:avLst/>
                <a:gdLst>
                  <a:gd name="connsiteX0" fmla="*/ 0 w 2667000"/>
                  <a:gd name="connsiteY0" fmla="*/ 863600 h 1837395"/>
                  <a:gd name="connsiteX1" fmla="*/ 673100 w 2667000"/>
                  <a:gd name="connsiteY1" fmla="*/ 1485900 h 1837395"/>
                  <a:gd name="connsiteX2" fmla="*/ 1079500 w 2667000"/>
                  <a:gd name="connsiteY2" fmla="*/ 1790700 h 1837395"/>
                  <a:gd name="connsiteX3" fmla="*/ 1447800 w 2667000"/>
                  <a:gd name="connsiteY3" fmla="*/ 1828800 h 1837395"/>
                  <a:gd name="connsiteX4" fmla="*/ 2032000 w 2667000"/>
                  <a:gd name="connsiteY4" fmla="*/ 1714500 h 1837395"/>
                  <a:gd name="connsiteX5" fmla="*/ 2286000 w 2667000"/>
                  <a:gd name="connsiteY5" fmla="*/ 1333500 h 1837395"/>
                  <a:gd name="connsiteX6" fmla="*/ 2540000 w 2667000"/>
                  <a:gd name="connsiteY6" fmla="*/ 660400 h 1837395"/>
                  <a:gd name="connsiteX7" fmla="*/ 2667000 w 2667000"/>
                  <a:gd name="connsiteY7" fmla="*/ 0 h 1837395"/>
                  <a:gd name="connsiteX0" fmla="*/ 0 w 2667000"/>
                  <a:gd name="connsiteY0" fmla="*/ 863600 h 1882128"/>
                  <a:gd name="connsiteX1" fmla="*/ 673100 w 2667000"/>
                  <a:gd name="connsiteY1" fmla="*/ 1485900 h 1882128"/>
                  <a:gd name="connsiteX2" fmla="*/ 1079500 w 2667000"/>
                  <a:gd name="connsiteY2" fmla="*/ 1790700 h 1882128"/>
                  <a:gd name="connsiteX3" fmla="*/ 1600200 w 2667000"/>
                  <a:gd name="connsiteY3" fmla="*/ 1879600 h 1882128"/>
                  <a:gd name="connsiteX4" fmla="*/ 2032000 w 2667000"/>
                  <a:gd name="connsiteY4" fmla="*/ 1714500 h 1882128"/>
                  <a:gd name="connsiteX5" fmla="*/ 2286000 w 2667000"/>
                  <a:gd name="connsiteY5" fmla="*/ 1333500 h 1882128"/>
                  <a:gd name="connsiteX6" fmla="*/ 2540000 w 2667000"/>
                  <a:gd name="connsiteY6" fmla="*/ 660400 h 1882128"/>
                  <a:gd name="connsiteX7" fmla="*/ 2667000 w 2667000"/>
                  <a:gd name="connsiteY7" fmla="*/ 0 h 1882128"/>
                  <a:gd name="connsiteX0" fmla="*/ 0 w 2667000"/>
                  <a:gd name="connsiteY0" fmla="*/ 863600 h 1879764"/>
                  <a:gd name="connsiteX1" fmla="*/ 673100 w 2667000"/>
                  <a:gd name="connsiteY1" fmla="*/ 1485900 h 1879764"/>
                  <a:gd name="connsiteX2" fmla="*/ 1054100 w 2667000"/>
                  <a:gd name="connsiteY2" fmla="*/ 1739900 h 1879764"/>
                  <a:gd name="connsiteX3" fmla="*/ 1600200 w 2667000"/>
                  <a:gd name="connsiteY3" fmla="*/ 1879600 h 1879764"/>
                  <a:gd name="connsiteX4" fmla="*/ 2032000 w 2667000"/>
                  <a:gd name="connsiteY4" fmla="*/ 1714500 h 1879764"/>
                  <a:gd name="connsiteX5" fmla="*/ 2286000 w 2667000"/>
                  <a:gd name="connsiteY5" fmla="*/ 1333500 h 1879764"/>
                  <a:gd name="connsiteX6" fmla="*/ 2540000 w 2667000"/>
                  <a:gd name="connsiteY6" fmla="*/ 660400 h 1879764"/>
                  <a:gd name="connsiteX7" fmla="*/ 2667000 w 2667000"/>
                  <a:gd name="connsiteY7" fmla="*/ 0 h 1879764"/>
                  <a:gd name="connsiteX0" fmla="*/ 0 w 2667000"/>
                  <a:gd name="connsiteY0" fmla="*/ 863600 h 1880849"/>
                  <a:gd name="connsiteX1" fmla="*/ 673100 w 2667000"/>
                  <a:gd name="connsiteY1" fmla="*/ 1485900 h 1880849"/>
                  <a:gd name="connsiteX2" fmla="*/ 1054100 w 2667000"/>
                  <a:gd name="connsiteY2" fmla="*/ 1739900 h 1880849"/>
                  <a:gd name="connsiteX3" fmla="*/ 1600200 w 2667000"/>
                  <a:gd name="connsiteY3" fmla="*/ 1879600 h 1880849"/>
                  <a:gd name="connsiteX4" fmla="*/ 2032000 w 2667000"/>
                  <a:gd name="connsiteY4" fmla="*/ 1663700 h 1880849"/>
                  <a:gd name="connsiteX5" fmla="*/ 2286000 w 2667000"/>
                  <a:gd name="connsiteY5" fmla="*/ 1333500 h 1880849"/>
                  <a:gd name="connsiteX6" fmla="*/ 2540000 w 2667000"/>
                  <a:gd name="connsiteY6" fmla="*/ 660400 h 1880849"/>
                  <a:gd name="connsiteX7" fmla="*/ 2667000 w 2667000"/>
                  <a:gd name="connsiteY7" fmla="*/ 0 h 1880849"/>
                  <a:gd name="connsiteX0" fmla="*/ 0 w 2667000"/>
                  <a:gd name="connsiteY0" fmla="*/ 863600 h 1918642"/>
                  <a:gd name="connsiteX1" fmla="*/ 673100 w 2667000"/>
                  <a:gd name="connsiteY1" fmla="*/ 1485900 h 1918642"/>
                  <a:gd name="connsiteX2" fmla="*/ 1054100 w 2667000"/>
                  <a:gd name="connsiteY2" fmla="*/ 1739900 h 1918642"/>
                  <a:gd name="connsiteX3" fmla="*/ 1612900 w 2667000"/>
                  <a:gd name="connsiteY3" fmla="*/ 1917700 h 1918642"/>
                  <a:gd name="connsiteX4" fmla="*/ 2032000 w 2667000"/>
                  <a:gd name="connsiteY4" fmla="*/ 1663700 h 1918642"/>
                  <a:gd name="connsiteX5" fmla="*/ 2286000 w 2667000"/>
                  <a:gd name="connsiteY5" fmla="*/ 1333500 h 1918642"/>
                  <a:gd name="connsiteX6" fmla="*/ 2540000 w 2667000"/>
                  <a:gd name="connsiteY6" fmla="*/ 660400 h 1918642"/>
                  <a:gd name="connsiteX7" fmla="*/ 2667000 w 2667000"/>
                  <a:gd name="connsiteY7" fmla="*/ 0 h 1918642"/>
                  <a:gd name="connsiteX0" fmla="*/ 0 w 2667000"/>
                  <a:gd name="connsiteY0" fmla="*/ 863600 h 1918144"/>
                  <a:gd name="connsiteX1" fmla="*/ 673100 w 2667000"/>
                  <a:gd name="connsiteY1" fmla="*/ 1485900 h 1918144"/>
                  <a:gd name="connsiteX2" fmla="*/ 1054100 w 2667000"/>
                  <a:gd name="connsiteY2" fmla="*/ 1739900 h 1918144"/>
                  <a:gd name="connsiteX3" fmla="*/ 1612900 w 2667000"/>
                  <a:gd name="connsiteY3" fmla="*/ 1917700 h 1918144"/>
                  <a:gd name="connsiteX4" fmla="*/ 2044700 w 2667000"/>
                  <a:gd name="connsiteY4" fmla="*/ 1689100 h 1918144"/>
                  <a:gd name="connsiteX5" fmla="*/ 2286000 w 2667000"/>
                  <a:gd name="connsiteY5" fmla="*/ 1333500 h 1918144"/>
                  <a:gd name="connsiteX6" fmla="*/ 2540000 w 2667000"/>
                  <a:gd name="connsiteY6" fmla="*/ 660400 h 1918144"/>
                  <a:gd name="connsiteX7" fmla="*/ 2667000 w 2667000"/>
                  <a:gd name="connsiteY7" fmla="*/ 0 h 1918144"/>
                  <a:gd name="connsiteX0" fmla="*/ 0 w 2667000"/>
                  <a:gd name="connsiteY0" fmla="*/ 863600 h 1918035"/>
                  <a:gd name="connsiteX1" fmla="*/ 673100 w 2667000"/>
                  <a:gd name="connsiteY1" fmla="*/ 1485900 h 1918035"/>
                  <a:gd name="connsiteX2" fmla="*/ 952500 w 2667000"/>
                  <a:gd name="connsiteY2" fmla="*/ 1727198 h 1918035"/>
                  <a:gd name="connsiteX3" fmla="*/ 1054100 w 2667000"/>
                  <a:gd name="connsiteY3" fmla="*/ 1739900 h 1918035"/>
                  <a:gd name="connsiteX4" fmla="*/ 1612900 w 2667000"/>
                  <a:gd name="connsiteY4" fmla="*/ 1917700 h 1918035"/>
                  <a:gd name="connsiteX5" fmla="*/ 2044700 w 2667000"/>
                  <a:gd name="connsiteY5" fmla="*/ 1689100 h 1918035"/>
                  <a:gd name="connsiteX6" fmla="*/ 2286000 w 2667000"/>
                  <a:gd name="connsiteY6" fmla="*/ 1333500 h 1918035"/>
                  <a:gd name="connsiteX7" fmla="*/ 2540000 w 2667000"/>
                  <a:gd name="connsiteY7" fmla="*/ 660400 h 1918035"/>
                  <a:gd name="connsiteX8" fmla="*/ 2667000 w 2667000"/>
                  <a:gd name="connsiteY8" fmla="*/ 0 h 1918035"/>
                  <a:gd name="connsiteX0" fmla="*/ 0 w 2667000"/>
                  <a:gd name="connsiteY0" fmla="*/ 863600 h 1918035"/>
                  <a:gd name="connsiteX1" fmla="*/ 546100 w 2667000"/>
                  <a:gd name="connsiteY1" fmla="*/ 1485900 h 1918035"/>
                  <a:gd name="connsiteX2" fmla="*/ 952500 w 2667000"/>
                  <a:gd name="connsiteY2" fmla="*/ 1727198 h 1918035"/>
                  <a:gd name="connsiteX3" fmla="*/ 1054100 w 2667000"/>
                  <a:gd name="connsiteY3" fmla="*/ 1739900 h 1918035"/>
                  <a:gd name="connsiteX4" fmla="*/ 1612900 w 2667000"/>
                  <a:gd name="connsiteY4" fmla="*/ 1917700 h 1918035"/>
                  <a:gd name="connsiteX5" fmla="*/ 2044700 w 2667000"/>
                  <a:gd name="connsiteY5" fmla="*/ 1689100 h 1918035"/>
                  <a:gd name="connsiteX6" fmla="*/ 2286000 w 2667000"/>
                  <a:gd name="connsiteY6" fmla="*/ 1333500 h 1918035"/>
                  <a:gd name="connsiteX7" fmla="*/ 2540000 w 2667000"/>
                  <a:gd name="connsiteY7" fmla="*/ 660400 h 1918035"/>
                  <a:gd name="connsiteX8" fmla="*/ 2667000 w 2667000"/>
                  <a:gd name="connsiteY8" fmla="*/ 0 h 1918035"/>
                  <a:gd name="connsiteX0" fmla="*/ 0 w 2667000"/>
                  <a:gd name="connsiteY0" fmla="*/ 863600 h 1917933"/>
                  <a:gd name="connsiteX1" fmla="*/ 546100 w 2667000"/>
                  <a:gd name="connsiteY1" fmla="*/ 1485900 h 1917933"/>
                  <a:gd name="connsiteX2" fmla="*/ 952500 w 2667000"/>
                  <a:gd name="connsiteY2" fmla="*/ 1727198 h 1917933"/>
                  <a:gd name="connsiteX3" fmla="*/ 1612900 w 2667000"/>
                  <a:gd name="connsiteY3" fmla="*/ 1917700 h 1917933"/>
                  <a:gd name="connsiteX4" fmla="*/ 2044700 w 2667000"/>
                  <a:gd name="connsiteY4" fmla="*/ 1689100 h 1917933"/>
                  <a:gd name="connsiteX5" fmla="*/ 2286000 w 2667000"/>
                  <a:gd name="connsiteY5" fmla="*/ 1333500 h 1917933"/>
                  <a:gd name="connsiteX6" fmla="*/ 2540000 w 2667000"/>
                  <a:gd name="connsiteY6" fmla="*/ 660400 h 1917933"/>
                  <a:gd name="connsiteX7" fmla="*/ 2667000 w 2667000"/>
                  <a:gd name="connsiteY7" fmla="*/ 0 h 1917933"/>
                  <a:gd name="connsiteX0" fmla="*/ 0 w 2667000"/>
                  <a:gd name="connsiteY0" fmla="*/ 863600 h 1922544"/>
                  <a:gd name="connsiteX1" fmla="*/ 546100 w 2667000"/>
                  <a:gd name="connsiteY1" fmla="*/ 1485900 h 1922544"/>
                  <a:gd name="connsiteX2" fmla="*/ 1003300 w 2667000"/>
                  <a:gd name="connsiteY2" fmla="*/ 1816098 h 1922544"/>
                  <a:gd name="connsiteX3" fmla="*/ 1612900 w 2667000"/>
                  <a:gd name="connsiteY3" fmla="*/ 1917700 h 1922544"/>
                  <a:gd name="connsiteX4" fmla="*/ 2044700 w 2667000"/>
                  <a:gd name="connsiteY4" fmla="*/ 1689100 h 1922544"/>
                  <a:gd name="connsiteX5" fmla="*/ 2286000 w 2667000"/>
                  <a:gd name="connsiteY5" fmla="*/ 1333500 h 1922544"/>
                  <a:gd name="connsiteX6" fmla="*/ 2540000 w 2667000"/>
                  <a:gd name="connsiteY6" fmla="*/ 660400 h 1922544"/>
                  <a:gd name="connsiteX7" fmla="*/ 2667000 w 2667000"/>
                  <a:gd name="connsiteY7" fmla="*/ 0 h 1922544"/>
                  <a:gd name="connsiteX0" fmla="*/ 0 w 2667000"/>
                  <a:gd name="connsiteY0" fmla="*/ 863600 h 1918872"/>
                  <a:gd name="connsiteX1" fmla="*/ 546100 w 2667000"/>
                  <a:gd name="connsiteY1" fmla="*/ 1485900 h 1918872"/>
                  <a:gd name="connsiteX2" fmla="*/ 1016000 w 2667000"/>
                  <a:gd name="connsiteY2" fmla="*/ 1765298 h 1918872"/>
                  <a:gd name="connsiteX3" fmla="*/ 1612900 w 2667000"/>
                  <a:gd name="connsiteY3" fmla="*/ 1917700 h 1918872"/>
                  <a:gd name="connsiteX4" fmla="*/ 2044700 w 2667000"/>
                  <a:gd name="connsiteY4" fmla="*/ 1689100 h 1918872"/>
                  <a:gd name="connsiteX5" fmla="*/ 2286000 w 2667000"/>
                  <a:gd name="connsiteY5" fmla="*/ 1333500 h 1918872"/>
                  <a:gd name="connsiteX6" fmla="*/ 2540000 w 2667000"/>
                  <a:gd name="connsiteY6" fmla="*/ 660400 h 1918872"/>
                  <a:gd name="connsiteX7" fmla="*/ 2667000 w 2667000"/>
                  <a:gd name="connsiteY7" fmla="*/ 0 h 1918872"/>
                  <a:gd name="connsiteX0" fmla="*/ 0 w 2667000"/>
                  <a:gd name="connsiteY0" fmla="*/ 863600 h 1922544"/>
                  <a:gd name="connsiteX1" fmla="*/ 546100 w 2667000"/>
                  <a:gd name="connsiteY1" fmla="*/ 1485900 h 1922544"/>
                  <a:gd name="connsiteX2" fmla="*/ 1117600 w 2667000"/>
                  <a:gd name="connsiteY2" fmla="*/ 1816098 h 1922544"/>
                  <a:gd name="connsiteX3" fmla="*/ 1612900 w 2667000"/>
                  <a:gd name="connsiteY3" fmla="*/ 1917700 h 1922544"/>
                  <a:gd name="connsiteX4" fmla="*/ 2044700 w 2667000"/>
                  <a:gd name="connsiteY4" fmla="*/ 1689100 h 1922544"/>
                  <a:gd name="connsiteX5" fmla="*/ 2286000 w 2667000"/>
                  <a:gd name="connsiteY5" fmla="*/ 1333500 h 1922544"/>
                  <a:gd name="connsiteX6" fmla="*/ 2540000 w 2667000"/>
                  <a:gd name="connsiteY6" fmla="*/ 660400 h 1922544"/>
                  <a:gd name="connsiteX7" fmla="*/ 2667000 w 2667000"/>
                  <a:gd name="connsiteY7" fmla="*/ 0 h 1922544"/>
                  <a:gd name="connsiteX0" fmla="*/ 0 w 2667000"/>
                  <a:gd name="connsiteY0" fmla="*/ 863600 h 1921182"/>
                  <a:gd name="connsiteX1" fmla="*/ 546100 w 2667000"/>
                  <a:gd name="connsiteY1" fmla="*/ 1485900 h 1921182"/>
                  <a:gd name="connsiteX2" fmla="*/ 1117600 w 2667000"/>
                  <a:gd name="connsiteY2" fmla="*/ 1816098 h 1921182"/>
                  <a:gd name="connsiteX3" fmla="*/ 1612900 w 2667000"/>
                  <a:gd name="connsiteY3" fmla="*/ 1917700 h 1921182"/>
                  <a:gd name="connsiteX4" fmla="*/ 2006600 w 2667000"/>
                  <a:gd name="connsiteY4" fmla="*/ 1714500 h 1921182"/>
                  <a:gd name="connsiteX5" fmla="*/ 2286000 w 2667000"/>
                  <a:gd name="connsiteY5" fmla="*/ 1333500 h 1921182"/>
                  <a:gd name="connsiteX6" fmla="*/ 2540000 w 2667000"/>
                  <a:gd name="connsiteY6" fmla="*/ 660400 h 1921182"/>
                  <a:gd name="connsiteX7" fmla="*/ 2667000 w 2667000"/>
                  <a:gd name="connsiteY7" fmla="*/ 0 h 1921182"/>
                  <a:gd name="connsiteX0" fmla="*/ 0 w 2667000"/>
                  <a:gd name="connsiteY0" fmla="*/ 863600 h 1921182"/>
                  <a:gd name="connsiteX1" fmla="*/ 457200 w 2667000"/>
                  <a:gd name="connsiteY1" fmla="*/ 1600200 h 1921182"/>
                  <a:gd name="connsiteX2" fmla="*/ 1117600 w 2667000"/>
                  <a:gd name="connsiteY2" fmla="*/ 1816098 h 1921182"/>
                  <a:gd name="connsiteX3" fmla="*/ 1612900 w 2667000"/>
                  <a:gd name="connsiteY3" fmla="*/ 1917700 h 1921182"/>
                  <a:gd name="connsiteX4" fmla="*/ 2006600 w 2667000"/>
                  <a:gd name="connsiteY4" fmla="*/ 1714500 h 1921182"/>
                  <a:gd name="connsiteX5" fmla="*/ 2286000 w 2667000"/>
                  <a:gd name="connsiteY5" fmla="*/ 1333500 h 1921182"/>
                  <a:gd name="connsiteX6" fmla="*/ 2540000 w 2667000"/>
                  <a:gd name="connsiteY6" fmla="*/ 660400 h 1921182"/>
                  <a:gd name="connsiteX7" fmla="*/ 2667000 w 2667000"/>
                  <a:gd name="connsiteY7" fmla="*/ 0 h 1921182"/>
                  <a:gd name="connsiteX0" fmla="*/ 0 w 2806700"/>
                  <a:gd name="connsiteY0" fmla="*/ 1003300 h 1921182"/>
                  <a:gd name="connsiteX1" fmla="*/ 596900 w 2806700"/>
                  <a:gd name="connsiteY1" fmla="*/ 1600200 h 1921182"/>
                  <a:gd name="connsiteX2" fmla="*/ 1257300 w 2806700"/>
                  <a:gd name="connsiteY2" fmla="*/ 1816098 h 1921182"/>
                  <a:gd name="connsiteX3" fmla="*/ 1752600 w 2806700"/>
                  <a:gd name="connsiteY3" fmla="*/ 1917700 h 1921182"/>
                  <a:gd name="connsiteX4" fmla="*/ 2146300 w 2806700"/>
                  <a:gd name="connsiteY4" fmla="*/ 1714500 h 1921182"/>
                  <a:gd name="connsiteX5" fmla="*/ 2425700 w 2806700"/>
                  <a:gd name="connsiteY5" fmla="*/ 1333500 h 1921182"/>
                  <a:gd name="connsiteX6" fmla="*/ 2679700 w 2806700"/>
                  <a:gd name="connsiteY6" fmla="*/ 660400 h 1921182"/>
                  <a:gd name="connsiteX7" fmla="*/ 2806700 w 2806700"/>
                  <a:gd name="connsiteY7" fmla="*/ 0 h 1921182"/>
                  <a:gd name="connsiteX0" fmla="*/ 0 w 2806700"/>
                  <a:gd name="connsiteY0" fmla="*/ 1003300 h 1921182"/>
                  <a:gd name="connsiteX1" fmla="*/ 558800 w 2806700"/>
                  <a:gd name="connsiteY1" fmla="*/ 1600200 h 1921182"/>
                  <a:gd name="connsiteX2" fmla="*/ 1257300 w 2806700"/>
                  <a:gd name="connsiteY2" fmla="*/ 1816098 h 1921182"/>
                  <a:gd name="connsiteX3" fmla="*/ 1752600 w 2806700"/>
                  <a:gd name="connsiteY3" fmla="*/ 1917700 h 1921182"/>
                  <a:gd name="connsiteX4" fmla="*/ 2146300 w 2806700"/>
                  <a:gd name="connsiteY4" fmla="*/ 1714500 h 1921182"/>
                  <a:gd name="connsiteX5" fmla="*/ 2425700 w 2806700"/>
                  <a:gd name="connsiteY5" fmla="*/ 1333500 h 1921182"/>
                  <a:gd name="connsiteX6" fmla="*/ 2679700 w 2806700"/>
                  <a:gd name="connsiteY6" fmla="*/ 660400 h 1921182"/>
                  <a:gd name="connsiteX7" fmla="*/ 2806700 w 2806700"/>
                  <a:gd name="connsiteY7" fmla="*/ 0 h 1921182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32100"/>
                  <a:gd name="connsiteY0" fmla="*/ 774700 h 1699281"/>
                  <a:gd name="connsiteX1" fmla="*/ 558800 w 2832100"/>
                  <a:gd name="connsiteY1" fmla="*/ 1371600 h 1699281"/>
                  <a:gd name="connsiteX2" fmla="*/ 1244600 w 2832100"/>
                  <a:gd name="connsiteY2" fmla="*/ 1625598 h 1699281"/>
                  <a:gd name="connsiteX3" fmla="*/ 1752600 w 2832100"/>
                  <a:gd name="connsiteY3" fmla="*/ 1689100 h 1699281"/>
                  <a:gd name="connsiteX4" fmla="*/ 2146300 w 2832100"/>
                  <a:gd name="connsiteY4" fmla="*/ 1485900 h 1699281"/>
                  <a:gd name="connsiteX5" fmla="*/ 2425700 w 2832100"/>
                  <a:gd name="connsiteY5" fmla="*/ 1104900 h 1699281"/>
                  <a:gd name="connsiteX6" fmla="*/ 2679700 w 2832100"/>
                  <a:gd name="connsiteY6" fmla="*/ 431800 h 1699281"/>
                  <a:gd name="connsiteX7" fmla="*/ 2832100 w 2832100"/>
                  <a:gd name="connsiteY7" fmla="*/ 0 h 1699281"/>
                  <a:gd name="connsiteX0" fmla="*/ 0 w 2832100"/>
                  <a:gd name="connsiteY0" fmla="*/ 774700 h 1699281"/>
                  <a:gd name="connsiteX1" fmla="*/ 558800 w 2832100"/>
                  <a:gd name="connsiteY1" fmla="*/ 1371600 h 1699281"/>
                  <a:gd name="connsiteX2" fmla="*/ 1244600 w 2832100"/>
                  <a:gd name="connsiteY2" fmla="*/ 1625598 h 1699281"/>
                  <a:gd name="connsiteX3" fmla="*/ 1752600 w 2832100"/>
                  <a:gd name="connsiteY3" fmla="*/ 1689100 h 1699281"/>
                  <a:gd name="connsiteX4" fmla="*/ 2146300 w 2832100"/>
                  <a:gd name="connsiteY4" fmla="*/ 1485900 h 1699281"/>
                  <a:gd name="connsiteX5" fmla="*/ 2425700 w 2832100"/>
                  <a:gd name="connsiteY5" fmla="*/ 1104900 h 1699281"/>
                  <a:gd name="connsiteX6" fmla="*/ 2832100 w 2832100"/>
                  <a:gd name="connsiteY6" fmla="*/ 0 h 1699281"/>
                  <a:gd name="connsiteX0" fmla="*/ 0 w 2806700"/>
                  <a:gd name="connsiteY0" fmla="*/ 558800 h 1483381"/>
                  <a:gd name="connsiteX1" fmla="*/ 558800 w 2806700"/>
                  <a:gd name="connsiteY1" fmla="*/ 1155700 h 1483381"/>
                  <a:gd name="connsiteX2" fmla="*/ 1244600 w 2806700"/>
                  <a:gd name="connsiteY2" fmla="*/ 1409698 h 1483381"/>
                  <a:gd name="connsiteX3" fmla="*/ 1752600 w 2806700"/>
                  <a:gd name="connsiteY3" fmla="*/ 1473200 h 1483381"/>
                  <a:gd name="connsiteX4" fmla="*/ 2146300 w 2806700"/>
                  <a:gd name="connsiteY4" fmla="*/ 1270000 h 1483381"/>
                  <a:gd name="connsiteX5" fmla="*/ 2425700 w 2806700"/>
                  <a:gd name="connsiteY5" fmla="*/ 889000 h 1483381"/>
                  <a:gd name="connsiteX6" fmla="*/ 2806700 w 2806700"/>
                  <a:gd name="connsiteY6" fmla="*/ 0 h 1483381"/>
                  <a:gd name="connsiteX0" fmla="*/ 0 w 2806700"/>
                  <a:gd name="connsiteY0" fmla="*/ 558800 h 1494557"/>
                  <a:gd name="connsiteX1" fmla="*/ 558800 w 2806700"/>
                  <a:gd name="connsiteY1" fmla="*/ 1155700 h 1494557"/>
                  <a:gd name="connsiteX2" fmla="*/ 1244600 w 2806700"/>
                  <a:gd name="connsiteY2" fmla="*/ 1409698 h 1494557"/>
                  <a:gd name="connsiteX3" fmla="*/ 1752600 w 2806700"/>
                  <a:gd name="connsiteY3" fmla="*/ 1473200 h 1494557"/>
                  <a:gd name="connsiteX4" fmla="*/ 2120900 w 2806700"/>
                  <a:gd name="connsiteY4" fmla="*/ 1117600 h 1494557"/>
                  <a:gd name="connsiteX5" fmla="*/ 2425700 w 2806700"/>
                  <a:gd name="connsiteY5" fmla="*/ 889000 h 1494557"/>
                  <a:gd name="connsiteX6" fmla="*/ 2806700 w 2806700"/>
                  <a:gd name="connsiteY6" fmla="*/ 0 h 1494557"/>
                  <a:gd name="connsiteX0" fmla="*/ 0 w 2806700"/>
                  <a:gd name="connsiteY0" fmla="*/ 558800 h 1494557"/>
                  <a:gd name="connsiteX1" fmla="*/ 558800 w 2806700"/>
                  <a:gd name="connsiteY1" fmla="*/ 1155700 h 1494557"/>
                  <a:gd name="connsiteX2" fmla="*/ 1244600 w 2806700"/>
                  <a:gd name="connsiteY2" fmla="*/ 1409698 h 1494557"/>
                  <a:gd name="connsiteX3" fmla="*/ 1752600 w 2806700"/>
                  <a:gd name="connsiteY3" fmla="*/ 1473200 h 1494557"/>
                  <a:gd name="connsiteX4" fmla="*/ 2120900 w 2806700"/>
                  <a:gd name="connsiteY4" fmla="*/ 1117600 h 1494557"/>
                  <a:gd name="connsiteX5" fmla="*/ 2273300 w 2806700"/>
                  <a:gd name="connsiteY5" fmla="*/ 622300 h 1494557"/>
                  <a:gd name="connsiteX6" fmla="*/ 2806700 w 2806700"/>
                  <a:gd name="connsiteY6" fmla="*/ 0 h 1494557"/>
                  <a:gd name="connsiteX0" fmla="*/ 0 w 2274259"/>
                  <a:gd name="connsiteY0" fmla="*/ 508000 h 1443757"/>
                  <a:gd name="connsiteX1" fmla="*/ 558800 w 2274259"/>
                  <a:gd name="connsiteY1" fmla="*/ 1104900 h 1443757"/>
                  <a:gd name="connsiteX2" fmla="*/ 1244600 w 2274259"/>
                  <a:gd name="connsiteY2" fmla="*/ 1358898 h 1443757"/>
                  <a:gd name="connsiteX3" fmla="*/ 1752600 w 2274259"/>
                  <a:gd name="connsiteY3" fmla="*/ 1422400 h 1443757"/>
                  <a:gd name="connsiteX4" fmla="*/ 2120900 w 2274259"/>
                  <a:gd name="connsiteY4" fmla="*/ 1066800 h 1443757"/>
                  <a:gd name="connsiteX5" fmla="*/ 2273300 w 2274259"/>
                  <a:gd name="connsiteY5" fmla="*/ 571500 h 1443757"/>
                  <a:gd name="connsiteX6" fmla="*/ 2209800 w 2274259"/>
                  <a:gd name="connsiteY6" fmla="*/ 0 h 1443757"/>
                  <a:gd name="connsiteX0" fmla="*/ 0 w 2276694"/>
                  <a:gd name="connsiteY0" fmla="*/ 508000 h 1443757"/>
                  <a:gd name="connsiteX1" fmla="*/ 558800 w 2276694"/>
                  <a:gd name="connsiteY1" fmla="*/ 1104900 h 1443757"/>
                  <a:gd name="connsiteX2" fmla="*/ 1244600 w 2276694"/>
                  <a:gd name="connsiteY2" fmla="*/ 1358898 h 1443757"/>
                  <a:gd name="connsiteX3" fmla="*/ 1752600 w 2276694"/>
                  <a:gd name="connsiteY3" fmla="*/ 1422400 h 1443757"/>
                  <a:gd name="connsiteX4" fmla="*/ 2120900 w 2276694"/>
                  <a:gd name="connsiteY4" fmla="*/ 1066800 h 1443757"/>
                  <a:gd name="connsiteX5" fmla="*/ 2273300 w 2276694"/>
                  <a:gd name="connsiteY5" fmla="*/ 571500 h 1443757"/>
                  <a:gd name="connsiteX6" fmla="*/ 2209800 w 2276694"/>
                  <a:gd name="connsiteY6" fmla="*/ 0 h 1443757"/>
                  <a:gd name="connsiteX0" fmla="*/ 0 w 2276694"/>
                  <a:gd name="connsiteY0" fmla="*/ 508000 h 1443757"/>
                  <a:gd name="connsiteX1" fmla="*/ 850900 w 2276694"/>
                  <a:gd name="connsiteY1" fmla="*/ 876300 h 1443757"/>
                  <a:gd name="connsiteX2" fmla="*/ 1244600 w 2276694"/>
                  <a:gd name="connsiteY2" fmla="*/ 1358898 h 1443757"/>
                  <a:gd name="connsiteX3" fmla="*/ 1752600 w 2276694"/>
                  <a:gd name="connsiteY3" fmla="*/ 1422400 h 1443757"/>
                  <a:gd name="connsiteX4" fmla="*/ 2120900 w 2276694"/>
                  <a:gd name="connsiteY4" fmla="*/ 1066800 h 1443757"/>
                  <a:gd name="connsiteX5" fmla="*/ 2273300 w 2276694"/>
                  <a:gd name="connsiteY5" fmla="*/ 571500 h 1443757"/>
                  <a:gd name="connsiteX6" fmla="*/ 2209800 w 2276694"/>
                  <a:gd name="connsiteY6" fmla="*/ 0 h 1443757"/>
                  <a:gd name="connsiteX0" fmla="*/ 0 w 1679794"/>
                  <a:gd name="connsiteY0" fmla="*/ 431800 h 1443757"/>
                  <a:gd name="connsiteX1" fmla="*/ 254000 w 1679794"/>
                  <a:gd name="connsiteY1" fmla="*/ 876300 h 1443757"/>
                  <a:gd name="connsiteX2" fmla="*/ 647700 w 1679794"/>
                  <a:gd name="connsiteY2" fmla="*/ 1358898 h 1443757"/>
                  <a:gd name="connsiteX3" fmla="*/ 1155700 w 1679794"/>
                  <a:gd name="connsiteY3" fmla="*/ 1422400 h 1443757"/>
                  <a:gd name="connsiteX4" fmla="*/ 1524000 w 1679794"/>
                  <a:gd name="connsiteY4" fmla="*/ 1066800 h 1443757"/>
                  <a:gd name="connsiteX5" fmla="*/ 1676400 w 1679794"/>
                  <a:gd name="connsiteY5" fmla="*/ 571500 h 1443757"/>
                  <a:gd name="connsiteX6" fmla="*/ 1612900 w 1679794"/>
                  <a:gd name="connsiteY6" fmla="*/ 0 h 1443757"/>
                  <a:gd name="connsiteX0" fmla="*/ 0 w 1679794"/>
                  <a:gd name="connsiteY0" fmla="*/ 431800 h 1443757"/>
                  <a:gd name="connsiteX1" fmla="*/ 254000 w 1679794"/>
                  <a:gd name="connsiteY1" fmla="*/ 876300 h 1443757"/>
                  <a:gd name="connsiteX2" fmla="*/ 647700 w 1679794"/>
                  <a:gd name="connsiteY2" fmla="*/ 1358898 h 1443757"/>
                  <a:gd name="connsiteX3" fmla="*/ 1155700 w 1679794"/>
                  <a:gd name="connsiteY3" fmla="*/ 1422400 h 1443757"/>
                  <a:gd name="connsiteX4" fmla="*/ 1524000 w 1679794"/>
                  <a:gd name="connsiteY4" fmla="*/ 1066800 h 1443757"/>
                  <a:gd name="connsiteX5" fmla="*/ 1676400 w 1679794"/>
                  <a:gd name="connsiteY5" fmla="*/ 571500 h 1443757"/>
                  <a:gd name="connsiteX6" fmla="*/ 1612900 w 1679794"/>
                  <a:gd name="connsiteY6" fmla="*/ 0 h 1443757"/>
                  <a:gd name="connsiteX0" fmla="*/ 0 w 1679794"/>
                  <a:gd name="connsiteY0" fmla="*/ 431800 h 1435009"/>
                  <a:gd name="connsiteX1" fmla="*/ 254000 w 1679794"/>
                  <a:gd name="connsiteY1" fmla="*/ 876300 h 1435009"/>
                  <a:gd name="connsiteX2" fmla="*/ 635000 w 1679794"/>
                  <a:gd name="connsiteY2" fmla="*/ 1320798 h 1435009"/>
                  <a:gd name="connsiteX3" fmla="*/ 1155700 w 1679794"/>
                  <a:gd name="connsiteY3" fmla="*/ 1422400 h 1435009"/>
                  <a:gd name="connsiteX4" fmla="*/ 1524000 w 1679794"/>
                  <a:gd name="connsiteY4" fmla="*/ 1066800 h 1435009"/>
                  <a:gd name="connsiteX5" fmla="*/ 1676400 w 1679794"/>
                  <a:gd name="connsiteY5" fmla="*/ 571500 h 1435009"/>
                  <a:gd name="connsiteX6" fmla="*/ 1612900 w 1679794"/>
                  <a:gd name="connsiteY6" fmla="*/ 0 h 1435009"/>
                  <a:gd name="connsiteX0" fmla="*/ 0 w 1679794"/>
                  <a:gd name="connsiteY0" fmla="*/ 431800 h 1435009"/>
                  <a:gd name="connsiteX1" fmla="*/ 254000 w 1679794"/>
                  <a:gd name="connsiteY1" fmla="*/ 876300 h 1435009"/>
                  <a:gd name="connsiteX2" fmla="*/ 635000 w 1679794"/>
                  <a:gd name="connsiteY2" fmla="*/ 1320798 h 1435009"/>
                  <a:gd name="connsiteX3" fmla="*/ 1155700 w 1679794"/>
                  <a:gd name="connsiteY3" fmla="*/ 1422400 h 1435009"/>
                  <a:gd name="connsiteX4" fmla="*/ 1524000 w 1679794"/>
                  <a:gd name="connsiteY4" fmla="*/ 1066800 h 1435009"/>
                  <a:gd name="connsiteX5" fmla="*/ 1676400 w 1679794"/>
                  <a:gd name="connsiteY5" fmla="*/ 571500 h 1435009"/>
                  <a:gd name="connsiteX6" fmla="*/ 1612900 w 1679794"/>
                  <a:gd name="connsiteY6" fmla="*/ 0 h 143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79794" h="1435009">
                    <a:moveTo>
                      <a:pt x="0" y="431800"/>
                    </a:moveTo>
                    <a:cubicBezTo>
                      <a:pt x="106891" y="640291"/>
                      <a:pt x="148167" y="728134"/>
                      <a:pt x="254000" y="876300"/>
                    </a:cubicBezTo>
                    <a:cubicBezTo>
                      <a:pt x="359833" y="1024466"/>
                      <a:pt x="469900" y="1210731"/>
                      <a:pt x="635000" y="1320798"/>
                    </a:cubicBezTo>
                    <a:cubicBezTo>
                      <a:pt x="812800" y="1392765"/>
                      <a:pt x="1007533" y="1464733"/>
                      <a:pt x="1155700" y="1422400"/>
                    </a:cubicBezTo>
                    <a:cubicBezTo>
                      <a:pt x="1303867" y="1380067"/>
                      <a:pt x="1437217" y="1208617"/>
                      <a:pt x="1524000" y="1066800"/>
                    </a:cubicBezTo>
                    <a:cubicBezTo>
                      <a:pt x="1610783" y="924983"/>
                      <a:pt x="1661583" y="749300"/>
                      <a:pt x="1676400" y="571500"/>
                    </a:cubicBezTo>
                    <a:cubicBezTo>
                      <a:pt x="1691217" y="393700"/>
                      <a:pt x="1655233" y="217487"/>
                      <a:pt x="1612900" y="0"/>
                    </a:cubicBezTo>
                  </a:path>
                </a:pathLst>
              </a:custGeom>
              <a:ln w="57150" cmpd="sng">
                <a:solidFill>
                  <a:srgbClr val="00FF00"/>
                </a:solidFill>
                <a:headEnd type="none"/>
                <a:tailEnd type="arrow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</p:grpSp>
        <p:pic>
          <p:nvPicPr>
            <p:cNvPr id="11" name="Picture 10"/>
            <p:cNvPicPr>
              <a:picLocks noChangeAspect="1" noChangeArrowheads="1"/>
            </p:cNvPicPr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52700" y="1948180"/>
              <a:ext cx="4608576" cy="416052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</p:pic>
        <p:grpSp>
          <p:nvGrpSpPr>
            <p:cNvPr id="8" name="Group 7"/>
            <p:cNvGrpSpPr/>
            <p:nvPr/>
          </p:nvGrpSpPr>
          <p:grpSpPr>
            <a:xfrm>
              <a:off x="2933700" y="2895600"/>
              <a:ext cx="3111500" cy="2159000"/>
              <a:chOff x="2933700" y="2895600"/>
              <a:chExt cx="3111500" cy="2159000"/>
            </a:xfrm>
          </p:grpSpPr>
          <p:sp>
            <p:nvSpPr>
              <p:cNvPr id="101383" name="Text Box 7"/>
              <p:cNvSpPr txBox="1">
                <a:spLocks noChangeArrowheads="1"/>
              </p:cNvSpPr>
              <p:nvPr/>
            </p:nvSpPr>
            <p:spPr bwMode="auto">
              <a:xfrm>
                <a:off x="2933700" y="3707824"/>
                <a:ext cx="825500" cy="584776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3200" b="1" dirty="0" smtClean="0">
                    <a:ln w="3175">
                      <a:solidFill>
                        <a:schemeClr val="tx1">
                          <a:alpha val="67000"/>
                        </a:schemeClr>
                      </a:solidFill>
                    </a:ln>
                    <a:solidFill>
                      <a:srgbClr val="FFFF00"/>
                    </a:solidFill>
                    <a:latin typeface="Arial Black"/>
                    <a:cs typeface="Arial Black"/>
                  </a:rPr>
                  <a:t>D</a:t>
                </a:r>
                <a:endParaRPr lang="en-US" dirty="0">
                  <a:ln w="3175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rgbClr val="FFFF00"/>
                  </a:solidFill>
                  <a:latin typeface="Arial Black"/>
                  <a:cs typeface="Arial Black"/>
                </a:endParaRPr>
              </a:p>
            </p:txBody>
          </p:sp>
          <p:sp>
            <p:nvSpPr>
              <p:cNvPr id="101386" name="Text Box 10"/>
              <p:cNvSpPr txBox="1">
                <a:spLocks noChangeArrowheads="1"/>
              </p:cNvSpPr>
              <p:nvPr/>
            </p:nvSpPr>
            <p:spPr bwMode="auto">
              <a:xfrm>
                <a:off x="5219700" y="3860224"/>
                <a:ext cx="825500" cy="584776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3200" b="1" dirty="0" smtClean="0">
                    <a:ln w="3175">
                      <a:solidFill>
                        <a:schemeClr val="tx1">
                          <a:alpha val="67000"/>
                        </a:schemeClr>
                      </a:solidFill>
                    </a:ln>
                    <a:solidFill>
                      <a:srgbClr val="FFFF00"/>
                    </a:solidFill>
                    <a:latin typeface="Arial Black"/>
                    <a:cs typeface="Arial Black"/>
                  </a:rPr>
                  <a:t>B</a:t>
                </a:r>
                <a:endParaRPr lang="en-US" dirty="0">
                  <a:ln w="3175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rgbClr val="FFFF00"/>
                  </a:solidFill>
                  <a:latin typeface="Arial Black"/>
                  <a:cs typeface="Arial Black"/>
                </a:endParaRPr>
              </a:p>
            </p:txBody>
          </p:sp>
          <p:sp>
            <p:nvSpPr>
              <p:cNvPr id="101384" name="Text Box 8"/>
              <p:cNvSpPr txBox="1">
                <a:spLocks noChangeArrowheads="1"/>
              </p:cNvSpPr>
              <p:nvPr/>
            </p:nvSpPr>
            <p:spPr bwMode="auto">
              <a:xfrm>
                <a:off x="4076700" y="4469824"/>
                <a:ext cx="827087" cy="584776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3200" b="1" dirty="0" smtClean="0">
                    <a:ln w="3175">
                      <a:solidFill>
                        <a:schemeClr val="tx1">
                          <a:alpha val="67000"/>
                        </a:schemeClr>
                      </a:solidFill>
                    </a:ln>
                    <a:solidFill>
                      <a:srgbClr val="FFFF00"/>
                    </a:solidFill>
                    <a:latin typeface="Arial Black"/>
                    <a:cs typeface="Arial Black"/>
                  </a:rPr>
                  <a:t>C</a:t>
                </a:r>
                <a:endParaRPr lang="en-US" b="1" dirty="0">
                  <a:ln w="3175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rgbClr val="FFFF00"/>
                  </a:solidFill>
                  <a:latin typeface="Arial Black"/>
                  <a:cs typeface="Arial Black"/>
                </a:endParaRPr>
              </a:p>
            </p:txBody>
          </p:sp>
          <p:sp>
            <p:nvSpPr>
              <p:cNvPr id="20" name="Text Box 9"/>
              <p:cNvSpPr txBox="1">
                <a:spLocks noChangeArrowheads="1"/>
              </p:cNvSpPr>
              <p:nvPr/>
            </p:nvSpPr>
            <p:spPr bwMode="auto">
              <a:xfrm>
                <a:off x="4305300" y="2895600"/>
                <a:ext cx="685800" cy="58420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3200" b="1" dirty="0" smtClean="0">
                    <a:ln w="3175">
                      <a:solidFill>
                        <a:schemeClr val="tx1">
                          <a:alpha val="67000"/>
                        </a:schemeClr>
                      </a:solidFill>
                    </a:ln>
                    <a:solidFill>
                      <a:srgbClr val="FFFF00"/>
                    </a:solidFill>
                    <a:latin typeface="Arial Black"/>
                    <a:cs typeface="Arial Black"/>
                  </a:rPr>
                  <a:t>A</a:t>
                </a:r>
                <a:endParaRPr lang="en-US" dirty="0">
                  <a:ln w="3175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rgbClr val="FFFF00"/>
                  </a:solidFill>
                  <a:latin typeface="Arial Black"/>
                  <a:cs typeface="Arial Black"/>
                </a:endParaRPr>
              </a:p>
            </p:txBody>
          </p:sp>
        </p:grpSp>
      </p:grp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06629"/>
      </p:ext>
    </p:extLst>
  </p:cSld>
  <p:clrMapOvr>
    <a:masterClrMapping/>
  </p:clrMapOvr>
  <p:transition advTm="452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239000" cy="1143000"/>
          </a:xfrm>
        </p:spPr>
        <p:txBody>
          <a:bodyPr/>
          <a:lstStyle/>
          <a:p>
            <a:r>
              <a:rPr lang="en-US" sz="3200" dirty="0" smtClean="0">
                <a:ea typeface="ＭＳ Ｐゴシック" pitchFamily="-65" charset="-128"/>
                <a:cs typeface="ＭＳ Ｐゴシック" pitchFamily="-65" charset="-128"/>
              </a:rPr>
              <a:t>Which location would have the largest upper-level divergence?</a:t>
            </a:r>
            <a:endParaRPr lang="en-US" sz="4000" dirty="0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62200" y="1828800"/>
            <a:ext cx="4608576" cy="4160520"/>
            <a:chOff x="2552700" y="1948180"/>
            <a:chExt cx="4608576" cy="4160520"/>
          </a:xfrm>
        </p:grpSpPr>
        <p:grpSp>
          <p:nvGrpSpPr>
            <p:cNvPr id="6" name="Group 5"/>
            <p:cNvGrpSpPr/>
            <p:nvPr/>
          </p:nvGrpSpPr>
          <p:grpSpPr>
            <a:xfrm>
              <a:off x="2959100" y="2921000"/>
              <a:ext cx="2806700" cy="2004083"/>
              <a:chOff x="2921000" y="2895600"/>
              <a:chExt cx="2806700" cy="2004083"/>
            </a:xfrm>
          </p:grpSpPr>
          <p:sp>
            <p:nvSpPr>
              <p:cNvPr id="2" name="Freeform 1"/>
              <p:cNvSpPr/>
              <p:nvPr/>
            </p:nvSpPr>
            <p:spPr>
              <a:xfrm>
                <a:off x="2921000" y="3416302"/>
                <a:ext cx="2806700" cy="1483381"/>
              </a:xfrm>
              <a:custGeom>
                <a:avLst/>
                <a:gdLst>
                  <a:gd name="connsiteX0" fmla="*/ 0 w 2667000"/>
                  <a:gd name="connsiteY0" fmla="*/ 863600 h 1837395"/>
                  <a:gd name="connsiteX1" fmla="*/ 673100 w 2667000"/>
                  <a:gd name="connsiteY1" fmla="*/ 1485900 h 1837395"/>
                  <a:gd name="connsiteX2" fmla="*/ 1079500 w 2667000"/>
                  <a:gd name="connsiteY2" fmla="*/ 1790700 h 1837395"/>
                  <a:gd name="connsiteX3" fmla="*/ 1447800 w 2667000"/>
                  <a:gd name="connsiteY3" fmla="*/ 1828800 h 1837395"/>
                  <a:gd name="connsiteX4" fmla="*/ 2032000 w 2667000"/>
                  <a:gd name="connsiteY4" fmla="*/ 1714500 h 1837395"/>
                  <a:gd name="connsiteX5" fmla="*/ 2286000 w 2667000"/>
                  <a:gd name="connsiteY5" fmla="*/ 1333500 h 1837395"/>
                  <a:gd name="connsiteX6" fmla="*/ 2540000 w 2667000"/>
                  <a:gd name="connsiteY6" fmla="*/ 660400 h 1837395"/>
                  <a:gd name="connsiteX7" fmla="*/ 2667000 w 2667000"/>
                  <a:gd name="connsiteY7" fmla="*/ 0 h 1837395"/>
                  <a:gd name="connsiteX0" fmla="*/ 0 w 2667000"/>
                  <a:gd name="connsiteY0" fmla="*/ 863600 h 1882128"/>
                  <a:gd name="connsiteX1" fmla="*/ 673100 w 2667000"/>
                  <a:gd name="connsiteY1" fmla="*/ 1485900 h 1882128"/>
                  <a:gd name="connsiteX2" fmla="*/ 1079500 w 2667000"/>
                  <a:gd name="connsiteY2" fmla="*/ 1790700 h 1882128"/>
                  <a:gd name="connsiteX3" fmla="*/ 1600200 w 2667000"/>
                  <a:gd name="connsiteY3" fmla="*/ 1879600 h 1882128"/>
                  <a:gd name="connsiteX4" fmla="*/ 2032000 w 2667000"/>
                  <a:gd name="connsiteY4" fmla="*/ 1714500 h 1882128"/>
                  <a:gd name="connsiteX5" fmla="*/ 2286000 w 2667000"/>
                  <a:gd name="connsiteY5" fmla="*/ 1333500 h 1882128"/>
                  <a:gd name="connsiteX6" fmla="*/ 2540000 w 2667000"/>
                  <a:gd name="connsiteY6" fmla="*/ 660400 h 1882128"/>
                  <a:gd name="connsiteX7" fmla="*/ 2667000 w 2667000"/>
                  <a:gd name="connsiteY7" fmla="*/ 0 h 1882128"/>
                  <a:gd name="connsiteX0" fmla="*/ 0 w 2667000"/>
                  <a:gd name="connsiteY0" fmla="*/ 863600 h 1879764"/>
                  <a:gd name="connsiteX1" fmla="*/ 673100 w 2667000"/>
                  <a:gd name="connsiteY1" fmla="*/ 1485900 h 1879764"/>
                  <a:gd name="connsiteX2" fmla="*/ 1054100 w 2667000"/>
                  <a:gd name="connsiteY2" fmla="*/ 1739900 h 1879764"/>
                  <a:gd name="connsiteX3" fmla="*/ 1600200 w 2667000"/>
                  <a:gd name="connsiteY3" fmla="*/ 1879600 h 1879764"/>
                  <a:gd name="connsiteX4" fmla="*/ 2032000 w 2667000"/>
                  <a:gd name="connsiteY4" fmla="*/ 1714500 h 1879764"/>
                  <a:gd name="connsiteX5" fmla="*/ 2286000 w 2667000"/>
                  <a:gd name="connsiteY5" fmla="*/ 1333500 h 1879764"/>
                  <a:gd name="connsiteX6" fmla="*/ 2540000 w 2667000"/>
                  <a:gd name="connsiteY6" fmla="*/ 660400 h 1879764"/>
                  <a:gd name="connsiteX7" fmla="*/ 2667000 w 2667000"/>
                  <a:gd name="connsiteY7" fmla="*/ 0 h 1879764"/>
                  <a:gd name="connsiteX0" fmla="*/ 0 w 2667000"/>
                  <a:gd name="connsiteY0" fmla="*/ 863600 h 1880849"/>
                  <a:gd name="connsiteX1" fmla="*/ 673100 w 2667000"/>
                  <a:gd name="connsiteY1" fmla="*/ 1485900 h 1880849"/>
                  <a:gd name="connsiteX2" fmla="*/ 1054100 w 2667000"/>
                  <a:gd name="connsiteY2" fmla="*/ 1739900 h 1880849"/>
                  <a:gd name="connsiteX3" fmla="*/ 1600200 w 2667000"/>
                  <a:gd name="connsiteY3" fmla="*/ 1879600 h 1880849"/>
                  <a:gd name="connsiteX4" fmla="*/ 2032000 w 2667000"/>
                  <a:gd name="connsiteY4" fmla="*/ 1663700 h 1880849"/>
                  <a:gd name="connsiteX5" fmla="*/ 2286000 w 2667000"/>
                  <a:gd name="connsiteY5" fmla="*/ 1333500 h 1880849"/>
                  <a:gd name="connsiteX6" fmla="*/ 2540000 w 2667000"/>
                  <a:gd name="connsiteY6" fmla="*/ 660400 h 1880849"/>
                  <a:gd name="connsiteX7" fmla="*/ 2667000 w 2667000"/>
                  <a:gd name="connsiteY7" fmla="*/ 0 h 1880849"/>
                  <a:gd name="connsiteX0" fmla="*/ 0 w 2667000"/>
                  <a:gd name="connsiteY0" fmla="*/ 863600 h 1918642"/>
                  <a:gd name="connsiteX1" fmla="*/ 673100 w 2667000"/>
                  <a:gd name="connsiteY1" fmla="*/ 1485900 h 1918642"/>
                  <a:gd name="connsiteX2" fmla="*/ 1054100 w 2667000"/>
                  <a:gd name="connsiteY2" fmla="*/ 1739900 h 1918642"/>
                  <a:gd name="connsiteX3" fmla="*/ 1612900 w 2667000"/>
                  <a:gd name="connsiteY3" fmla="*/ 1917700 h 1918642"/>
                  <a:gd name="connsiteX4" fmla="*/ 2032000 w 2667000"/>
                  <a:gd name="connsiteY4" fmla="*/ 1663700 h 1918642"/>
                  <a:gd name="connsiteX5" fmla="*/ 2286000 w 2667000"/>
                  <a:gd name="connsiteY5" fmla="*/ 1333500 h 1918642"/>
                  <a:gd name="connsiteX6" fmla="*/ 2540000 w 2667000"/>
                  <a:gd name="connsiteY6" fmla="*/ 660400 h 1918642"/>
                  <a:gd name="connsiteX7" fmla="*/ 2667000 w 2667000"/>
                  <a:gd name="connsiteY7" fmla="*/ 0 h 1918642"/>
                  <a:gd name="connsiteX0" fmla="*/ 0 w 2667000"/>
                  <a:gd name="connsiteY0" fmla="*/ 863600 h 1918144"/>
                  <a:gd name="connsiteX1" fmla="*/ 673100 w 2667000"/>
                  <a:gd name="connsiteY1" fmla="*/ 1485900 h 1918144"/>
                  <a:gd name="connsiteX2" fmla="*/ 1054100 w 2667000"/>
                  <a:gd name="connsiteY2" fmla="*/ 1739900 h 1918144"/>
                  <a:gd name="connsiteX3" fmla="*/ 1612900 w 2667000"/>
                  <a:gd name="connsiteY3" fmla="*/ 1917700 h 1918144"/>
                  <a:gd name="connsiteX4" fmla="*/ 2044700 w 2667000"/>
                  <a:gd name="connsiteY4" fmla="*/ 1689100 h 1918144"/>
                  <a:gd name="connsiteX5" fmla="*/ 2286000 w 2667000"/>
                  <a:gd name="connsiteY5" fmla="*/ 1333500 h 1918144"/>
                  <a:gd name="connsiteX6" fmla="*/ 2540000 w 2667000"/>
                  <a:gd name="connsiteY6" fmla="*/ 660400 h 1918144"/>
                  <a:gd name="connsiteX7" fmla="*/ 2667000 w 2667000"/>
                  <a:gd name="connsiteY7" fmla="*/ 0 h 1918144"/>
                  <a:gd name="connsiteX0" fmla="*/ 0 w 2667000"/>
                  <a:gd name="connsiteY0" fmla="*/ 863600 h 1918035"/>
                  <a:gd name="connsiteX1" fmla="*/ 673100 w 2667000"/>
                  <a:gd name="connsiteY1" fmla="*/ 1485900 h 1918035"/>
                  <a:gd name="connsiteX2" fmla="*/ 952500 w 2667000"/>
                  <a:gd name="connsiteY2" fmla="*/ 1727198 h 1918035"/>
                  <a:gd name="connsiteX3" fmla="*/ 1054100 w 2667000"/>
                  <a:gd name="connsiteY3" fmla="*/ 1739900 h 1918035"/>
                  <a:gd name="connsiteX4" fmla="*/ 1612900 w 2667000"/>
                  <a:gd name="connsiteY4" fmla="*/ 1917700 h 1918035"/>
                  <a:gd name="connsiteX5" fmla="*/ 2044700 w 2667000"/>
                  <a:gd name="connsiteY5" fmla="*/ 1689100 h 1918035"/>
                  <a:gd name="connsiteX6" fmla="*/ 2286000 w 2667000"/>
                  <a:gd name="connsiteY6" fmla="*/ 1333500 h 1918035"/>
                  <a:gd name="connsiteX7" fmla="*/ 2540000 w 2667000"/>
                  <a:gd name="connsiteY7" fmla="*/ 660400 h 1918035"/>
                  <a:gd name="connsiteX8" fmla="*/ 2667000 w 2667000"/>
                  <a:gd name="connsiteY8" fmla="*/ 0 h 1918035"/>
                  <a:gd name="connsiteX0" fmla="*/ 0 w 2667000"/>
                  <a:gd name="connsiteY0" fmla="*/ 863600 h 1918035"/>
                  <a:gd name="connsiteX1" fmla="*/ 546100 w 2667000"/>
                  <a:gd name="connsiteY1" fmla="*/ 1485900 h 1918035"/>
                  <a:gd name="connsiteX2" fmla="*/ 952500 w 2667000"/>
                  <a:gd name="connsiteY2" fmla="*/ 1727198 h 1918035"/>
                  <a:gd name="connsiteX3" fmla="*/ 1054100 w 2667000"/>
                  <a:gd name="connsiteY3" fmla="*/ 1739900 h 1918035"/>
                  <a:gd name="connsiteX4" fmla="*/ 1612900 w 2667000"/>
                  <a:gd name="connsiteY4" fmla="*/ 1917700 h 1918035"/>
                  <a:gd name="connsiteX5" fmla="*/ 2044700 w 2667000"/>
                  <a:gd name="connsiteY5" fmla="*/ 1689100 h 1918035"/>
                  <a:gd name="connsiteX6" fmla="*/ 2286000 w 2667000"/>
                  <a:gd name="connsiteY6" fmla="*/ 1333500 h 1918035"/>
                  <a:gd name="connsiteX7" fmla="*/ 2540000 w 2667000"/>
                  <a:gd name="connsiteY7" fmla="*/ 660400 h 1918035"/>
                  <a:gd name="connsiteX8" fmla="*/ 2667000 w 2667000"/>
                  <a:gd name="connsiteY8" fmla="*/ 0 h 1918035"/>
                  <a:gd name="connsiteX0" fmla="*/ 0 w 2667000"/>
                  <a:gd name="connsiteY0" fmla="*/ 863600 h 1917933"/>
                  <a:gd name="connsiteX1" fmla="*/ 546100 w 2667000"/>
                  <a:gd name="connsiteY1" fmla="*/ 1485900 h 1917933"/>
                  <a:gd name="connsiteX2" fmla="*/ 952500 w 2667000"/>
                  <a:gd name="connsiteY2" fmla="*/ 1727198 h 1917933"/>
                  <a:gd name="connsiteX3" fmla="*/ 1612900 w 2667000"/>
                  <a:gd name="connsiteY3" fmla="*/ 1917700 h 1917933"/>
                  <a:gd name="connsiteX4" fmla="*/ 2044700 w 2667000"/>
                  <a:gd name="connsiteY4" fmla="*/ 1689100 h 1917933"/>
                  <a:gd name="connsiteX5" fmla="*/ 2286000 w 2667000"/>
                  <a:gd name="connsiteY5" fmla="*/ 1333500 h 1917933"/>
                  <a:gd name="connsiteX6" fmla="*/ 2540000 w 2667000"/>
                  <a:gd name="connsiteY6" fmla="*/ 660400 h 1917933"/>
                  <a:gd name="connsiteX7" fmla="*/ 2667000 w 2667000"/>
                  <a:gd name="connsiteY7" fmla="*/ 0 h 1917933"/>
                  <a:gd name="connsiteX0" fmla="*/ 0 w 2667000"/>
                  <a:gd name="connsiteY0" fmla="*/ 863600 h 1922544"/>
                  <a:gd name="connsiteX1" fmla="*/ 546100 w 2667000"/>
                  <a:gd name="connsiteY1" fmla="*/ 1485900 h 1922544"/>
                  <a:gd name="connsiteX2" fmla="*/ 1003300 w 2667000"/>
                  <a:gd name="connsiteY2" fmla="*/ 1816098 h 1922544"/>
                  <a:gd name="connsiteX3" fmla="*/ 1612900 w 2667000"/>
                  <a:gd name="connsiteY3" fmla="*/ 1917700 h 1922544"/>
                  <a:gd name="connsiteX4" fmla="*/ 2044700 w 2667000"/>
                  <a:gd name="connsiteY4" fmla="*/ 1689100 h 1922544"/>
                  <a:gd name="connsiteX5" fmla="*/ 2286000 w 2667000"/>
                  <a:gd name="connsiteY5" fmla="*/ 1333500 h 1922544"/>
                  <a:gd name="connsiteX6" fmla="*/ 2540000 w 2667000"/>
                  <a:gd name="connsiteY6" fmla="*/ 660400 h 1922544"/>
                  <a:gd name="connsiteX7" fmla="*/ 2667000 w 2667000"/>
                  <a:gd name="connsiteY7" fmla="*/ 0 h 1922544"/>
                  <a:gd name="connsiteX0" fmla="*/ 0 w 2667000"/>
                  <a:gd name="connsiteY0" fmla="*/ 863600 h 1918872"/>
                  <a:gd name="connsiteX1" fmla="*/ 546100 w 2667000"/>
                  <a:gd name="connsiteY1" fmla="*/ 1485900 h 1918872"/>
                  <a:gd name="connsiteX2" fmla="*/ 1016000 w 2667000"/>
                  <a:gd name="connsiteY2" fmla="*/ 1765298 h 1918872"/>
                  <a:gd name="connsiteX3" fmla="*/ 1612900 w 2667000"/>
                  <a:gd name="connsiteY3" fmla="*/ 1917700 h 1918872"/>
                  <a:gd name="connsiteX4" fmla="*/ 2044700 w 2667000"/>
                  <a:gd name="connsiteY4" fmla="*/ 1689100 h 1918872"/>
                  <a:gd name="connsiteX5" fmla="*/ 2286000 w 2667000"/>
                  <a:gd name="connsiteY5" fmla="*/ 1333500 h 1918872"/>
                  <a:gd name="connsiteX6" fmla="*/ 2540000 w 2667000"/>
                  <a:gd name="connsiteY6" fmla="*/ 660400 h 1918872"/>
                  <a:gd name="connsiteX7" fmla="*/ 2667000 w 2667000"/>
                  <a:gd name="connsiteY7" fmla="*/ 0 h 1918872"/>
                  <a:gd name="connsiteX0" fmla="*/ 0 w 2667000"/>
                  <a:gd name="connsiteY0" fmla="*/ 863600 h 1922544"/>
                  <a:gd name="connsiteX1" fmla="*/ 546100 w 2667000"/>
                  <a:gd name="connsiteY1" fmla="*/ 1485900 h 1922544"/>
                  <a:gd name="connsiteX2" fmla="*/ 1117600 w 2667000"/>
                  <a:gd name="connsiteY2" fmla="*/ 1816098 h 1922544"/>
                  <a:gd name="connsiteX3" fmla="*/ 1612900 w 2667000"/>
                  <a:gd name="connsiteY3" fmla="*/ 1917700 h 1922544"/>
                  <a:gd name="connsiteX4" fmla="*/ 2044700 w 2667000"/>
                  <a:gd name="connsiteY4" fmla="*/ 1689100 h 1922544"/>
                  <a:gd name="connsiteX5" fmla="*/ 2286000 w 2667000"/>
                  <a:gd name="connsiteY5" fmla="*/ 1333500 h 1922544"/>
                  <a:gd name="connsiteX6" fmla="*/ 2540000 w 2667000"/>
                  <a:gd name="connsiteY6" fmla="*/ 660400 h 1922544"/>
                  <a:gd name="connsiteX7" fmla="*/ 2667000 w 2667000"/>
                  <a:gd name="connsiteY7" fmla="*/ 0 h 1922544"/>
                  <a:gd name="connsiteX0" fmla="*/ 0 w 2667000"/>
                  <a:gd name="connsiteY0" fmla="*/ 863600 h 1921182"/>
                  <a:gd name="connsiteX1" fmla="*/ 546100 w 2667000"/>
                  <a:gd name="connsiteY1" fmla="*/ 1485900 h 1921182"/>
                  <a:gd name="connsiteX2" fmla="*/ 1117600 w 2667000"/>
                  <a:gd name="connsiteY2" fmla="*/ 1816098 h 1921182"/>
                  <a:gd name="connsiteX3" fmla="*/ 1612900 w 2667000"/>
                  <a:gd name="connsiteY3" fmla="*/ 1917700 h 1921182"/>
                  <a:gd name="connsiteX4" fmla="*/ 2006600 w 2667000"/>
                  <a:gd name="connsiteY4" fmla="*/ 1714500 h 1921182"/>
                  <a:gd name="connsiteX5" fmla="*/ 2286000 w 2667000"/>
                  <a:gd name="connsiteY5" fmla="*/ 1333500 h 1921182"/>
                  <a:gd name="connsiteX6" fmla="*/ 2540000 w 2667000"/>
                  <a:gd name="connsiteY6" fmla="*/ 660400 h 1921182"/>
                  <a:gd name="connsiteX7" fmla="*/ 2667000 w 2667000"/>
                  <a:gd name="connsiteY7" fmla="*/ 0 h 1921182"/>
                  <a:gd name="connsiteX0" fmla="*/ 0 w 2667000"/>
                  <a:gd name="connsiteY0" fmla="*/ 863600 h 1921182"/>
                  <a:gd name="connsiteX1" fmla="*/ 457200 w 2667000"/>
                  <a:gd name="connsiteY1" fmla="*/ 1600200 h 1921182"/>
                  <a:gd name="connsiteX2" fmla="*/ 1117600 w 2667000"/>
                  <a:gd name="connsiteY2" fmla="*/ 1816098 h 1921182"/>
                  <a:gd name="connsiteX3" fmla="*/ 1612900 w 2667000"/>
                  <a:gd name="connsiteY3" fmla="*/ 1917700 h 1921182"/>
                  <a:gd name="connsiteX4" fmla="*/ 2006600 w 2667000"/>
                  <a:gd name="connsiteY4" fmla="*/ 1714500 h 1921182"/>
                  <a:gd name="connsiteX5" fmla="*/ 2286000 w 2667000"/>
                  <a:gd name="connsiteY5" fmla="*/ 1333500 h 1921182"/>
                  <a:gd name="connsiteX6" fmla="*/ 2540000 w 2667000"/>
                  <a:gd name="connsiteY6" fmla="*/ 660400 h 1921182"/>
                  <a:gd name="connsiteX7" fmla="*/ 2667000 w 2667000"/>
                  <a:gd name="connsiteY7" fmla="*/ 0 h 1921182"/>
                  <a:gd name="connsiteX0" fmla="*/ 0 w 2806700"/>
                  <a:gd name="connsiteY0" fmla="*/ 1003300 h 1921182"/>
                  <a:gd name="connsiteX1" fmla="*/ 596900 w 2806700"/>
                  <a:gd name="connsiteY1" fmla="*/ 1600200 h 1921182"/>
                  <a:gd name="connsiteX2" fmla="*/ 1257300 w 2806700"/>
                  <a:gd name="connsiteY2" fmla="*/ 1816098 h 1921182"/>
                  <a:gd name="connsiteX3" fmla="*/ 1752600 w 2806700"/>
                  <a:gd name="connsiteY3" fmla="*/ 1917700 h 1921182"/>
                  <a:gd name="connsiteX4" fmla="*/ 2146300 w 2806700"/>
                  <a:gd name="connsiteY4" fmla="*/ 1714500 h 1921182"/>
                  <a:gd name="connsiteX5" fmla="*/ 2425700 w 2806700"/>
                  <a:gd name="connsiteY5" fmla="*/ 1333500 h 1921182"/>
                  <a:gd name="connsiteX6" fmla="*/ 2679700 w 2806700"/>
                  <a:gd name="connsiteY6" fmla="*/ 660400 h 1921182"/>
                  <a:gd name="connsiteX7" fmla="*/ 2806700 w 2806700"/>
                  <a:gd name="connsiteY7" fmla="*/ 0 h 1921182"/>
                  <a:gd name="connsiteX0" fmla="*/ 0 w 2806700"/>
                  <a:gd name="connsiteY0" fmla="*/ 1003300 h 1921182"/>
                  <a:gd name="connsiteX1" fmla="*/ 558800 w 2806700"/>
                  <a:gd name="connsiteY1" fmla="*/ 1600200 h 1921182"/>
                  <a:gd name="connsiteX2" fmla="*/ 1257300 w 2806700"/>
                  <a:gd name="connsiteY2" fmla="*/ 1816098 h 1921182"/>
                  <a:gd name="connsiteX3" fmla="*/ 1752600 w 2806700"/>
                  <a:gd name="connsiteY3" fmla="*/ 1917700 h 1921182"/>
                  <a:gd name="connsiteX4" fmla="*/ 2146300 w 2806700"/>
                  <a:gd name="connsiteY4" fmla="*/ 1714500 h 1921182"/>
                  <a:gd name="connsiteX5" fmla="*/ 2425700 w 2806700"/>
                  <a:gd name="connsiteY5" fmla="*/ 1333500 h 1921182"/>
                  <a:gd name="connsiteX6" fmla="*/ 2679700 w 2806700"/>
                  <a:gd name="connsiteY6" fmla="*/ 660400 h 1921182"/>
                  <a:gd name="connsiteX7" fmla="*/ 2806700 w 2806700"/>
                  <a:gd name="connsiteY7" fmla="*/ 0 h 1921182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32100"/>
                  <a:gd name="connsiteY0" fmla="*/ 774700 h 1699281"/>
                  <a:gd name="connsiteX1" fmla="*/ 558800 w 2832100"/>
                  <a:gd name="connsiteY1" fmla="*/ 1371600 h 1699281"/>
                  <a:gd name="connsiteX2" fmla="*/ 1244600 w 2832100"/>
                  <a:gd name="connsiteY2" fmla="*/ 1625598 h 1699281"/>
                  <a:gd name="connsiteX3" fmla="*/ 1752600 w 2832100"/>
                  <a:gd name="connsiteY3" fmla="*/ 1689100 h 1699281"/>
                  <a:gd name="connsiteX4" fmla="*/ 2146300 w 2832100"/>
                  <a:gd name="connsiteY4" fmla="*/ 1485900 h 1699281"/>
                  <a:gd name="connsiteX5" fmla="*/ 2425700 w 2832100"/>
                  <a:gd name="connsiteY5" fmla="*/ 1104900 h 1699281"/>
                  <a:gd name="connsiteX6" fmla="*/ 2679700 w 2832100"/>
                  <a:gd name="connsiteY6" fmla="*/ 431800 h 1699281"/>
                  <a:gd name="connsiteX7" fmla="*/ 2832100 w 2832100"/>
                  <a:gd name="connsiteY7" fmla="*/ 0 h 1699281"/>
                  <a:gd name="connsiteX0" fmla="*/ 0 w 2832100"/>
                  <a:gd name="connsiteY0" fmla="*/ 774700 h 1699281"/>
                  <a:gd name="connsiteX1" fmla="*/ 558800 w 2832100"/>
                  <a:gd name="connsiteY1" fmla="*/ 1371600 h 1699281"/>
                  <a:gd name="connsiteX2" fmla="*/ 1244600 w 2832100"/>
                  <a:gd name="connsiteY2" fmla="*/ 1625598 h 1699281"/>
                  <a:gd name="connsiteX3" fmla="*/ 1752600 w 2832100"/>
                  <a:gd name="connsiteY3" fmla="*/ 1689100 h 1699281"/>
                  <a:gd name="connsiteX4" fmla="*/ 2146300 w 2832100"/>
                  <a:gd name="connsiteY4" fmla="*/ 1485900 h 1699281"/>
                  <a:gd name="connsiteX5" fmla="*/ 2425700 w 2832100"/>
                  <a:gd name="connsiteY5" fmla="*/ 1104900 h 1699281"/>
                  <a:gd name="connsiteX6" fmla="*/ 2832100 w 2832100"/>
                  <a:gd name="connsiteY6" fmla="*/ 0 h 1699281"/>
                  <a:gd name="connsiteX0" fmla="*/ 0 w 2806700"/>
                  <a:gd name="connsiteY0" fmla="*/ 558800 h 1483381"/>
                  <a:gd name="connsiteX1" fmla="*/ 558800 w 2806700"/>
                  <a:gd name="connsiteY1" fmla="*/ 1155700 h 1483381"/>
                  <a:gd name="connsiteX2" fmla="*/ 1244600 w 2806700"/>
                  <a:gd name="connsiteY2" fmla="*/ 1409698 h 1483381"/>
                  <a:gd name="connsiteX3" fmla="*/ 1752600 w 2806700"/>
                  <a:gd name="connsiteY3" fmla="*/ 1473200 h 1483381"/>
                  <a:gd name="connsiteX4" fmla="*/ 2146300 w 2806700"/>
                  <a:gd name="connsiteY4" fmla="*/ 1270000 h 1483381"/>
                  <a:gd name="connsiteX5" fmla="*/ 2425700 w 2806700"/>
                  <a:gd name="connsiteY5" fmla="*/ 889000 h 1483381"/>
                  <a:gd name="connsiteX6" fmla="*/ 2806700 w 2806700"/>
                  <a:gd name="connsiteY6" fmla="*/ 0 h 1483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06700" h="1483381">
                    <a:moveTo>
                      <a:pt x="0" y="558800"/>
                    </a:moveTo>
                    <a:cubicBezTo>
                      <a:pt x="195791" y="805391"/>
                      <a:pt x="414867" y="1064684"/>
                      <a:pt x="558800" y="1155700"/>
                    </a:cubicBezTo>
                    <a:cubicBezTo>
                      <a:pt x="702733" y="1246716"/>
                      <a:pt x="1066800" y="1337731"/>
                      <a:pt x="1244600" y="1409698"/>
                    </a:cubicBezTo>
                    <a:cubicBezTo>
                      <a:pt x="1422400" y="1481665"/>
                      <a:pt x="1602317" y="1496483"/>
                      <a:pt x="1752600" y="1473200"/>
                    </a:cubicBezTo>
                    <a:cubicBezTo>
                      <a:pt x="1902883" y="1449917"/>
                      <a:pt x="2034117" y="1367367"/>
                      <a:pt x="2146300" y="1270000"/>
                    </a:cubicBezTo>
                    <a:cubicBezTo>
                      <a:pt x="2258483" y="1172633"/>
                      <a:pt x="2315633" y="1100667"/>
                      <a:pt x="2425700" y="889000"/>
                    </a:cubicBezTo>
                    <a:cubicBezTo>
                      <a:pt x="2535767" y="677333"/>
                      <a:pt x="2722033" y="230187"/>
                      <a:pt x="2806700" y="0"/>
                    </a:cubicBezTo>
                  </a:path>
                </a:pathLst>
              </a:custGeom>
              <a:ln w="57150" cmpd="sng">
                <a:solidFill>
                  <a:srgbClr val="00FF00"/>
                </a:solidFill>
                <a:headEnd type="none"/>
                <a:tailEnd type="arrow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" name="Freeform 2"/>
              <p:cNvSpPr/>
              <p:nvPr/>
            </p:nvSpPr>
            <p:spPr>
              <a:xfrm>
                <a:off x="4478118" y="3086016"/>
                <a:ext cx="264696" cy="263770"/>
              </a:xfrm>
              <a:custGeom>
                <a:avLst/>
                <a:gdLst>
                  <a:gd name="connsiteX0" fmla="*/ 106582 w 264696"/>
                  <a:gd name="connsiteY0" fmla="*/ 84 h 263770"/>
                  <a:gd name="connsiteX1" fmla="*/ 4982 w 264696"/>
                  <a:gd name="connsiteY1" fmla="*/ 76284 h 263770"/>
                  <a:gd name="connsiteX2" fmla="*/ 30382 w 264696"/>
                  <a:gd name="connsiteY2" fmla="*/ 241384 h 263770"/>
                  <a:gd name="connsiteX3" fmla="*/ 157382 w 264696"/>
                  <a:gd name="connsiteY3" fmla="*/ 254084 h 263770"/>
                  <a:gd name="connsiteX4" fmla="*/ 258982 w 264696"/>
                  <a:gd name="connsiteY4" fmla="*/ 165184 h 263770"/>
                  <a:gd name="connsiteX5" fmla="*/ 233582 w 264696"/>
                  <a:gd name="connsiteY5" fmla="*/ 63584 h 263770"/>
                  <a:gd name="connsiteX6" fmla="*/ 106582 w 264696"/>
                  <a:gd name="connsiteY6" fmla="*/ 84 h 263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4696" h="263770">
                    <a:moveTo>
                      <a:pt x="106582" y="84"/>
                    </a:moveTo>
                    <a:cubicBezTo>
                      <a:pt x="68482" y="2201"/>
                      <a:pt x="17682" y="36067"/>
                      <a:pt x="4982" y="76284"/>
                    </a:cubicBezTo>
                    <a:cubicBezTo>
                      <a:pt x="-7718" y="116501"/>
                      <a:pt x="4982" y="211751"/>
                      <a:pt x="30382" y="241384"/>
                    </a:cubicBezTo>
                    <a:cubicBezTo>
                      <a:pt x="55782" y="271017"/>
                      <a:pt x="119282" y="266784"/>
                      <a:pt x="157382" y="254084"/>
                    </a:cubicBezTo>
                    <a:cubicBezTo>
                      <a:pt x="195482" y="241384"/>
                      <a:pt x="246282" y="196934"/>
                      <a:pt x="258982" y="165184"/>
                    </a:cubicBezTo>
                    <a:cubicBezTo>
                      <a:pt x="271682" y="133434"/>
                      <a:pt x="263215" y="91101"/>
                      <a:pt x="233582" y="63584"/>
                    </a:cubicBezTo>
                    <a:cubicBezTo>
                      <a:pt x="203949" y="36067"/>
                      <a:pt x="144682" y="-2033"/>
                      <a:pt x="106582" y="84"/>
                    </a:cubicBezTo>
                    <a:close/>
                  </a:path>
                </a:pathLst>
              </a:custGeom>
              <a:ln w="57150" cmpd="sng">
                <a:solidFill>
                  <a:srgbClr val="00FF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3568700" y="2895600"/>
                <a:ext cx="1679794" cy="1435009"/>
              </a:xfrm>
              <a:custGeom>
                <a:avLst/>
                <a:gdLst>
                  <a:gd name="connsiteX0" fmla="*/ 0 w 2667000"/>
                  <a:gd name="connsiteY0" fmla="*/ 863600 h 1837395"/>
                  <a:gd name="connsiteX1" fmla="*/ 673100 w 2667000"/>
                  <a:gd name="connsiteY1" fmla="*/ 1485900 h 1837395"/>
                  <a:gd name="connsiteX2" fmla="*/ 1079500 w 2667000"/>
                  <a:gd name="connsiteY2" fmla="*/ 1790700 h 1837395"/>
                  <a:gd name="connsiteX3" fmla="*/ 1447800 w 2667000"/>
                  <a:gd name="connsiteY3" fmla="*/ 1828800 h 1837395"/>
                  <a:gd name="connsiteX4" fmla="*/ 2032000 w 2667000"/>
                  <a:gd name="connsiteY4" fmla="*/ 1714500 h 1837395"/>
                  <a:gd name="connsiteX5" fmla="*/ 2286000 w 2667000"/>
                  <a:gd name="connsiteY5" fmla="*/ 1333500 h 1837395"/>
                  <a:gd name="connsiteX6" fmla="*/ 2540000 w 2667000"/>
                  <a:gd name="connsiteY6" fmla="*/ 660400 h 1837395"/>
                  <a:gd name="connsiteX7" fmla="*/ 2667000 w 2667000"/>
                  <a:gd name="connsiteY7" fmla="*/ 0 h 1837395"/>
                  <a:gd name="connsiteX0" fmla="*/ 0 w 2667000"/>
                  <a:gd name="connsiteY0" fmla="*/ 863600 h 1882128"/>
                  <a:gd name="connsiteX1" fmla="*/ 673100 w 2667000"/>
                  <a:gd name="connsiteY1" fmla="*/ 1485900 h 1882128"/>
                  <a:gd name="connsiteX2" fmla="*/ 1079500 w 2667000"/>
                  <a:gd name="connsiteY2" fmla="*/ 1790700 h 1882128"/>
                  <a:gd name="connsiteX3" fmla="*/ 1600200 w 2667000"/>
                  <a:gd name="connsiteY3" fmla="*/ 1879600 h 1882128"/>
                  <a:gd name="connsiteX4" fmla="*/ 2032000 w 2667000"/>
                  <a:gd name="connsiteY4" fmla="*/ 1714500 h 1882128"/>
                  <a:gd name="connsiteX5" fmla="*/ 2286000 w 2667000"/>
                  <a:gd name="connsiteY5" fmla="*/ 1333500 h 1882128"/>
                  <a:gd name="connsiteX6" fmla="*/ 2540000 w 2667000"/>
                  <a:gd name="connsiteY6" fmla="*/ 660400 h 1882128"/>
                  <a:gd name="connsiteX7" fmla="*/ 2667000 w 2667000"/>
                  <a:gd name="connsiteY7" fmla="*/ 0 h 1882128"/>
                  <a:gd name="connsiteX0" fmla="*/ 0 w 2667000"/>
                  <a:gd name="connsiteY0" fmla="*/ 863600 h 1879764"/>
                  <a:gd name="connsiteX1" fmla="*/ 673100 w 2667000"/>
                  <a:gd name="connsiteY1" fmla="*/ 1485900 h 1879764"/>
                  <a:gd name="connsiteX2" fmla="*/ 1054100 w 2667000"/>
                  <a:gd name="connsiteY2" fmla="*/ 1739900 h 1879764"/>
                  <a:gd name="connsiteX3" fmla="*/ 1600200 w 2667000"/>
                  <a:gd name="connsiteY3" fmla="*/ 1879600 h 1879764"/>
                  <a:gd name="connsiteX4" fmla="*/ 2032000 w 2667000"/>
                  <a:gd name="connsiteY4" fmla="*/ 1714500 h 1879764"/>
                  <a:gd name="connsiteX5" fmla="*/ 2286000 w 2667000"/>
                  <a:gd name="connsiteY5" fmla="*/ 1333500 h 1879764"/>
                  <a:gd name="connsiteX6" fmla="*/ 2540000 w 2667000"/>
                  <a:gd name="connsiteY6" fmla="*/ 660400 h 1879764"/>
                  <a:gd name="connsiteX7" fmla="*/ 2667000 w 2667000"/>
                  <a:gd name="connsiteY7" fmla="*/ 0 h 1879764"/>
                  <a:gd name="connsiteX0" fmla="*/ 0 w 2667000"/>
                  <a:gd name="connsiteY0" fmla="*/ 863600 h 1880849"/>
                  <a:gd name="connsiteX1" fmla="*/ 673100 w 2667000"/>
                  <a:gd name="connsiteY1" fmla="*/ 1485900 h 1880849"/>
                  <a:gd name="connsiteX2" fmla="*/ 1054100 w 2667000"/>
                  <a:gd name="connsiteY2" fmla="*/ 1739900 h 1880849"/>
                  <a:gd name="connsiteX3" fmla="*/ 1600200 w 2667000"/>
                  <a:gd name="connsiteY3" fmla="*/ 1879600 h 1880849"/>
                  <a:gd name="connsiteX4" fmla="*/ 2032000 w 2667000"/>
                  <a:gd name="connsiteY4" fmla="*/ 1663700 h 1880849"/>
                  <a:gd name="connsiteX5" fmla="*/ 2286000 w 2667000"/>
                  <a:gd name="connsiteY5" fmla="*/ 1333500 h 1880849"/>
                  <a:gd name="connsiteX6" fmla="*/ 2540000 w 2667000"/>
                  <a:gd name="connsiteY6" fmla="*/ 660400 h 1880849"/>
                  <a:gd name="connsiteX7" fmla="*/ 2667000 w 2667000"/>
                  <a:gd name="connsiteY7" fmla="*/ 0 h 1880849"/>
                  <a:gd name="connsiteX0" fmla="*/ 0 w 2667000"/>
                  <a:gd name="connsiteY0" fmla="*/ 863600 h 1918642"/>
                  <a:gd name="connsiteX1" fmla="*/ 673100 w 2667000"/>
                  <a:gd name="connsiteY1" fmla="*/ 1485900 h 1918642"/>
                  <a:gd name="connsiteX2" fmla="*/ 1054100 w 2667000"/>
                  <a:gd name="connsiteY2" fmla="*/ 1739900 h 1918642"/>
                  <a:gd name="connsiteX3" fmla="*/ 1612900 w 2667000"/>
                  <a:gd name="connsiteY3" fmla="*/ 1917700 h 1918642"/>
                  <a:gd name="connsiteX4" fmla="*/ 2032000 w 2667000"/>
                  <a:gd name="connsiteY4" fmla="*/ 1663700 h 1918642"/>
                  <a:gd name="connsiteX5" fmla="*/ 2286000 w 2667000"/>
                  <a:gd name="connsiteY5" fmla="*/ 1333500 h 1918642"/>
                  <a:gd name="connsiteX6" fmla="*/ 2540000 w 2667000"/>
                  <a:gd name="connsiteY6" fmla="*/ 660400 h 1918642"/>
                  <a:gd name="connsiteX7" fmla="*/ 2667000 w 2667000"/>
                  <a:gd name="connsiteY7" fmla="*/ 0 h 1918642"/>
                  <a:gd name="connsiteX0" fmla="*/ 0 w 2667000"/>
                  <a:gd name="connsiteY0" fmla="*/ 863600 h 1918144"/>
                  <a:gd name="connsiteX1" fmla="*/ 673100 w 2667000"/>
                  <a:gd name="connsiteY1" fmla="*/ 1485900 h 1918144"/>
                  <a:gd name="connsiteX2" fmla="*/ 1054100 w 2667000"/>
                  <a:gd name="connsiteY2" fmla="*/ 1739900 h 1918144"/>
                  <a:gd name="connsiteX3" fmla="*/ 1612900 w 2667000"/>
                  <a:gd name="connsiteY3" fmla="*/ 1917700 h 1918144"/>
                  <a:gd name="connsiteX4" fmla="*/ 2044700 w 2667000"/>
                  <a:gd name="connsiteY4" fmla="*/ 1689100 h 1918144"/>
                  <a:gd name="connsiteX5" fmla="*/ 2286000 w 2667000"/>
                  <a:gd name="connsiteY5" fmla="*/ 1333500 h 1918144"/>
                  <a:gd name="connsiteX6" fmla="*/ 2540000 w 2667000"/>
                  <a:gd name="connsiteY6" fmla="*/ 660400 h 1918144"/>
                  <a:gd name="connsiteX7" fmla="*/ 2667000 w 2667000"/>
                  <a:gd name="connsiteY7" fmla="*/ 0 h 1918144"/>
                  <a:gd name="connsiteX0" fmla="*/ 0 w 2667000"/>
                  <a:gd name="connsiteY0" fmla="*/ 863600 h 1918035"/>
                  <a:gd name="connsiteX1" fmla="*/ 673100 w 2667000"/>
                  <a:gd name="connsiteY1" fmla="*/ 1485900 h 1918035"/>
                  <a:gd name="connsiteX2" fmla="*/ 952500 w 2667000"/>
                  <a:gd name="connsiteY2" fmla="*/ 1727198 h 1918035"/>
                  <a:gd name="connsiteX3" fmla="*/ 1054100 w 2667000"/>
                  <a:gd name="connsiteY3" fmla="*/ 1739900 h 1918035"/>
                  <a:gd name="connsiteX4" fmla="*/ 1612900 w 2667000"/>
                  <a:gd name="connsiteY4" fmla="*/ 1917700 h 1918035"/>
                  <a:gd name="connsiteX5" fmla="*/ 2044700 w 2667000"/>
                  <a:gd name="connsiteY5" fmla="*/ 1689100 h 1918035"/>
                  <a:gd name="connsiteX6" fmla="*/ 2286000 w 2667000"/>
                  <a:gd name="connsiteY6" fmla="*/ 1333500 h 1918035"/>
                  <a:gd name="connsiteX7" fmla="*/ 2540000 w 2667000"/>
                  <a:gd name="connsiteY7" fmla="*/ 660400 h 1918035"/>
                  <a:gd name="connsiteX8" fmla="*/ 2667000 w 2667000"/>
                  <a:gd name="connsiteY8" fmla="*/ 0 h 1918035"/>
                  <a:gd name="connsiteX0" fmla="*/ 0 w 2667000"/>
                  <a:gd name="connsiteY0" fmla="*/ 863600 h 1918035"/>
                  <a:gd name="connsiteX1" fmla="*/ 546100 w 2667000"/>
                  <a:gd name="connsiteY1" fmla="*/ 1485900 h 1918035"/>
                  <a:gd name="connsiteX2" fmla="*/ 952500 w 2667000"/>
                  <a:gd name="connsiteY2" fmla="*/ 1727198 h 1918035"/>
                  <a:gd name="connsiteX3" fmla="*/ 1054100 w 2667000"/>
                  <a:gd name="connsiteY3" fmla="*/ 1739900 h 1918035"/>
                  <a:gd name="connsiteX4" fmla="*/ 1612900 w 2667000"/>
                  <a:gd name="connsiteY4" fmla="*/ 1917700 h 1918035"/>
                  <a:gd name="connsiteX5" fmla="*/ 2044700 w 2667000"/>
                  <a:gd name="connsiteY5" fmla="*/ 1689100 h 1918035"/>
                  <a:gd name="connsiteX6" fmla="*/ 2286000 w 2667000"/>
                  <a:gd name="connsiteY6" fmla="*/ 1333500 h 1918035"/>
                  <a:gd name="connsiteX7" fmla="*/ 2540000 w 2667000"/>
                  <a:gd name="connsiteY7" fmla="*/ 660400 h 1918035"/>
                  <a:gd name="connsiteX8" fmla="*/ 2667000 w 2667000"/>
                  <a:gd name="connsiteY8" fmla="*/ 0 h 1918035"/>
                  <a:gd name="connsiteX0" fmla="*/ 0 w 2667000"/>
                  <a:gd name="connsiteY0" fmla="*/ 863600 h 1917933"/>
                  <a:gd name="connsiteX1" fmla="*/ 546100 w 2667000"/>
                  <a:gd name="connsiteY1" fmla="*/ 1485900 h 1917933"/>
                  <a:gd name="connsiteX2" fmla="*/ 952500 w 2667000"/>
                  <a:gd name="connsiteY2" fmla="*/ 1727198 h 1917933"/>
                  <a:gd name="connsiteX3" fmla="*/ 1612900 w 2667000"/>
                  <a:gd name="connsiteY3" fmla="*/ 1917700 h 1917933"/>
                  <a:gd name="connsiteX4" fmla="*/ 2044700 w 2667000"/>
                  <a:gd name="connsiteY4" fmla="*/ 1689100 h 1917933"/>
                  <a:gd name="connsiteX5" fmla="*/ 2286000 w 2667000"/>
                  <a:gd name="connsiteY5" fmla="*/ 1333500 h 1917933"/>
                  <a:gd name="connsiteX6" fmla="*/ 2540000 w 2667000"/>
                  <a:gd name="connsiteY6" fmla="*/ 660400 h 1917933"/>
                  <a:gd name="connsiteX7" fmla="*/ 2667000 w 2667000"/>
                  <a:gd name="connsiteY7" fmla="*/ 0 h 1917933"/>
                  <a:gd name="connsiteX0" fmla="*/ 0 w 2667000"/>
                  <a:gd name="connsiteY0" fmla="*/ 863600 h 1922544"/>
                  <a:gd name="connsiteX1" fmla="*/ 546100 w 2667000"/>
                  <a:gd name="connsiteY1" fmla="*/ 1485900 h 1922544"/>
                  <a:gd name="connsiteX2" fmla="*/ 1003300 w 2667000"/>
                  <a:gd name="connsiteY2" fmla="*/ 1816098 h 1922544"/>
                  <a:gd name="connsiteX3" fmla="*/ 1612900 w 2667000"/>
                  <a:gd name="connsiteY3" fmla="*/ 1917700 h 1922544"/>
                  <a:gd name="connsiteX4" fmla="*/ 2044700 w 2667000"/>
                  <a:gd name="connsiteY4" fmla="*/ 1689100 h 1922544"/>
                  <a:gd name="connsiteX5" fmla="*/ 2286000 w 2667000"/>
                  <a:gd name="connsiteY5" fmla="*/ 1333500 h 1922544"/>
                  <a:gd name="connsiteX6" fmla="*/ 2540000 w 2667000"/>
                  <a:gd name="connsiteY6" fmla="*/ 660400 h 1922544"/>
                  <a:gd name="connsiteX7" fmla="*/ 2667000 w 2667000"/>
                  <a:gd name="connsiteY7" fmla="*/ 0 h 1922544"/>
                  <a:gd name="connsiteX0" fmla="*/ 0 w 2667000"/>
                  <a:gd name="connsiteY0" fmla="*/ 863600 h 1918872"/>
                  <a:gd name="connsiteX1" fmla="*/ 546100 w 2667000"/>
                  <a:gd name="connsiteY1" fmla="*/ 1485900 h 1918872"/>
                  <a:gd name="connsiteX2" fmla="*/ 1016000 w 2667000"/>
                  <a:gd name="connsiteY2" fmla="*/ 1765298 h 1918872"/>
                  <a:gd name="connsiteX3" fmla="*/ 1612900 w 2667000"/>
                  <a:gd name="connsiteY3" fmla="*/ 1917700 h 1918872"/>
                  <a:gd name="connsiteX4" fmla="*/ 2044700 w 2667000"/>
                  <a:gd name="connsiteY4" fmla="*/ 1689100 h 1918872"/>
                  <a:gd name="connsiteX5" fmla="*/ 2286000 w 2667000"/>
                  <a:gd name="connsiteY5" fmla="*/ 1333500 h 1918872"/>
                  <a:gd name="connsiteX6" fmla="*/ 2540000 w 2667000"/>
                  <a:gd name="connsiteY6" fmla="*/ 660400 h 1918872"/>
                  <a:gd name="connsiteX7" fmla="*/ 2667000 w 2667000"/>
                  <a:gd name="connsiteY7" fmla="*/ 0 h 1918872"/>
                  <a:gd name="connsiteX0" fmla="*/ 0 w 2667000"/>
                  <a:gd name="connsiteY0" fmla="*/ 863600 h 1922544"/>
                  <a:gd name="connsiteX1" fmla="*/ 546100 w 2667000"/>
                  <a:gd name="connsiteY1" fmla="*/ 1485900 h 1922544"/>
                  <a:gd name="connsiteX2" fmla="*/ 1117600 w 2667000"/>
                  <a:gd name="connsiteY2" fmla="*/ 1816098 h 1922544"/>
                  <a:gd name="connsiteX3" fmla="*/ 1612900 w 2667000"/>
                  <a:gd name="connsiteY3" fmla="*/ 1917700 h 1922544"/>
                  <a:gd name="connsiteX4" fmla="*/ 2044700 w 2667000"/>
                  <a:gd name="connsiteY4" fmla="*/ 1689100 h 1922544"/>
                  <a:gd name="connsiteX5" fmla="*/ 2286000 w 2667000"/>
                  <a:gd name="connsiteY5" fmla="*/ 1333500 h 1922544"/>
                  <a:gd name="connsiteX6" fmla="*/ 2540000 w 2667000"/>
                  <a:gd name="connsiteY6" fmla="*/ 660400 h 1922544"/>
                  <a:gd name="connsiteX7" fmla="*/ 2667000 w 2667000"/>
                  <a:gd name="connsiteY7" fmla="*/ 0 h 1922544"/>
                  <a:gd name="connsiteX0" fmla="*/ 0 w 2667000"/>
                  <a:gd name="connsiteY0" fmla="*/ 863600 h 1921182"/>
                  <a:gd name="connsiteX1" fmla="*/ 546100 w 2667000"/>
                  <a:gd name="connsiteY1" fmla="*/ 1485900 h 1921182"/>
                  <a:gd name="connsiteX2" fmla="*/ 1117600 w 2667000"/>
                  <a:gd name="connsiteY2" fmla="*/ 1816098 h 1921182"/>
                  <a:gd name="connsiteX3" fmla="*/ 1612900 w 2667000"/>
                  <a:gd name="connsiteY3" fmla="*/ 1917700 h 1921182"/>
                  <a:gd name="connsiteX4" fmla="*/ 2006600 w 2667000"/>
                  <a:gd name="connsiteY4" fmla="*/ 1714500 h 1921182"/>
                  <a:gd name="connsiteX5" fmla="*/ 2286000 w 2667000"/>
                  <a:gd name="connsiteY5" fmla="*/ 1333500 h 1921182"/>
                  <a:gd name="connsiteX6" fmla="*/ 2540000 w 2667000"/>
                  <a:gd name="connsiteY6" fmla="*/ 660400 h 1921182"/>
                  <a:gd name="connsiteX7" fmla="*/ 2667000 w 2667000"/>
                  <a:gd name="connsiteY7" fmla="*/ 0 h 1921182"/>
                  <a:gd name="connsiteX0" fmla="*/ 0 w 2667000"/>
                  <a:gd name="connsiteY0" fmla="*/ 863600 h 1921182"/>
                  <a:gd name="connsiteX1" fmla="*/ 457200 w 2667000"/>
                  <a:gd name="connsiteY1" fmla="*/ 1600200 h 1921182"/>
                  <a:gd name="connsiteX2" fmla="*/ 1117600 w 2667000"/>
                  <a:gd name="connsiteY2" fmla="*/ 1816098 h 1921182"/>
                  <a:gd name="connsiteX3" fmla="*/ 1612900 w 2667000"/>
                  <a:gd name="connsiteY3" fmla="*/ 1917700 h 1921182"/>
                  <a:gd name="connsiteX4" fmla="*/ 2006600 w 2667000"/>
                  <a:gd name="connsiteY4" fmla="*/ 1714500 h 1921182"/>
                  <a:gd name="connsiteX5" fmla="*/ 2286000 w 2667000"/>
                  <a:gd name="connsiteY5" fmla="*/ 1333500 h 1921182"/>
                  <a:gd name="connsiteX6" fmla="*/ 2540000 w 2667000"/>
                  <a:gd name="connsiteY6" fmla="*/ 660400 h 1921182"/>
                  <a:gd name="connsiteX7" fmla="*/ 2667000 w 2667000"/>
                  <a:gd name="connsiteY7" fmla="*/ 0 h 1921182"/>
                  <a:gd name="connsiteX0" fmla="*/ 0 w 2806700"/>
                  <a:gd name="connsiteY0" fmla="*/ 1003300 h 1921182"/>
                  <a:gd name="connsiteX1" fmla="*/ 596900 w 2806700"/>
                  <a:gd name="connsiteY1" fmla="*/ 1600200 h 1921182"/>
                  <a:gd name="connsiteX2" fmla="*/ 1257300 w 2806700"/>
                  <a:gd name="connsiteY2" fmla="*/ 1816098 h 1921182"/>
                  <a:gd name="connsiteX3" fmla="*/ 1752600 w 2806700"/>
                  <a:gd name="connsiteY3" fmla="*/ 1917700 h 1921182"/>
                  <a:gd name="connsiteX4" fmla="*/ 2146300 w 2806700"/>
                  <a:gd name="connsiteY4" fmla="*/ 1714500 h 1921182"/>
                  <a:gd name="connsiteX5" fmla="*/ 2425700 w 2806700"/>
                  <a:gd name="connsiteY5" fmla="*/ 1333500 h 1921182"/>
                  <a:gd name="connsiteX6" fmla="*/ 2679700 w 2806700"/>
                  <a:gd name="connsiteY6" fmla="*/ 660400 h 1921182"/>
                  <a:gd name="connsiteX7" fmla="*/ 2806700 w 2806700"/>
                  <a:gd name="connsiteY7" fmla="*/ 0 h 1921182"/>
                  <a:gd name="connsiteX0" fmla="*/ 0 w 2806700"/>
                  <a:gd name="connsiteY0" fmla="*/ 1003300 h 1921182"/>
                  <a:gd name="connsiteX1" fmla="*/ 558800 w 2806700"/>
                  <a:gd name="connsiteY1" fmla="*/ 1600200 h 1921182"/>
                  <a:gd name="connsiteX2" fmla="*/ 1257300 w 2806700"/>
                  <a:gd name="connsiteY2" fmla="*/ 1816098 h 1921182"/>
                  <a:gd name="connsiteX3" fmla="*/ 1752600 w 2806700"/>
                  <a:gd name="connsiteY3" fmla="*/ 1917700 h 1921182"/>
                  <a:gd name="connsiteX4" fmla="*/ 2146300 w 2806700"/>
                  <a:gd name="connsiteY4" fmla="*/ 1714500 h 1921182"/>
                  <a:gd name="connsiteX5" fmla="*/ 2425700 w 2806700"/>
                  <a:gd name="connsiteY5" fmla="*/ 1333500 h 1921182"/>
                  <a:gd name="connsiteX6" fmla="*/ 2679700 w 2806700"/>
                  <a:gd name="connsiteY6" fmla="*/ 660400 h 1921182"/>
                  <a:gd name="connsiteX7" fmla="*/ 2806700 w 2806700"/>
                  <a:gd name="connsiteY7" fmla="*/ 0 h 1921182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06700"/>
                  <a:gd name="connsiteY0" fmla="*/ 1003300 h 1927881"/>
                  <a:gd name="connsiteX1" fmla="*/ 558800 w 2806700"/>
                  <a:gd name="connsiteY1" fmla="*/ 1600200 h 1927881"/>
                  <a:gd name="connsiteX2" fmla="*/ 1244600 w 2806700"/>
                  <a:gd name="connsiteY2" fmla="*/ 1854198 h 1927881"/>
                  <a:gd name="connsiteX3" fmla="*/ 1752600 w 2806700"/>
                  <a:gd name="connsiteY3" fmla="*/ 1917700 h 1927881"/>
                  <a:gd name="connsiteX4" fmla="*/ 2146300 w 2806700"/>
                  <a:gd name="connsiteY4" fmla="*/ 1714500 h 1927881"/>
                  <a:gd name="connsiteX5" fmla="*/ 2425700 w 2806700"/>
                  <a:gd name="connsiteY5" fmla="*/ 1333500 h 1927881"/>
                  <a:gd name="connsiteX6" fmla="*/ 2679700 w 2806700"/>
                  <a:gd name="connsiteY6" fmla="*/ 660400 h 1927881"/>
                  <a:gd name="connsiteX7" fmla="*/ 2806700 w 2806700"/>
                  <a:gd name="connsiteY7" fmla="*/ 0 h 1927881"/>
                  <a:gd name="connsiteX0" fmla="*/ 0 w 2832100"/>
                  <a:gd name="connsiteY0" fmla="*/ 774700 h 1699281"/>
                  <a:gd name="connsiteX1" fmla="*/ 558800 w 2832100"/>
                  <a:gd name="connsiteY1" fmla="*/ 1371600 h 1699281"/>
                  <a:gd name="connsiteX2" fmla="*/ 1244600 w 2832100"/>
                  <a:gd name="connsiteY2" fmla="*/ 1625598 h 1699281"/>
                  <a:gd name="connsiteX3" fmla="*/ 1752600 w 2832100"/>
                  <a:gd name="connsiteY3" fmla="*/ 1689100 h 1699281"/>
                  <a:gd name="connsiteX4" fmla="*/ 2146300 w 2832100"/>
                  <a:gd name="connsiteY4" fmla="*/ 1485900 h 1699281"/>
                  <a:gd name="connsiteX5" fmla="*/ 2425700 w 2832100"/>
                  <a:gd name="connsiteY5" fmla="*/ 1104900 h 1699281"/>
                  <a:gd name="connsiteX6" fmla="*/ 2679700 w 2832100"/>
                  <a:gd name="connsiteY6" fmla="*/ 431800 h 1699281"/>
                  <a:gd name="connsiteX7" fmla="*/ 2832100 w 2832100"/>
                  <a:gd name="connsiteY7" fmla="*/ 0 h 1699281"/>
                  <a:gd name="connsiteX0" fmla="*/ 0 w 2832100"/>
                  <a:gd name="connsiteY0" fmla="*/ 774700 h 1699281"/>
                  <a:gd name="connsiteX1" fmla="*/ 558800 w 2832100"/>
                  <a:gd name="connsiteY1" fmla="*/ 1371600 h 1699281"/>
                  <a:gd name="connsiteX2" fmla="*/ 1244600 w 2832100"/>
                  <a:gd name="connsiteY2" fmla="*/ 1625598 h 1699281"/>
                  <a:gd name="connsiteX3" fmla="*/ 1752600 w 2832100"/>
                  <a:gd name="connsiteY3" fmla="*/ 1689100 h 1699281"/>
                  <a:gd name="connsiteX4" fmla="*/ 2146300 w 2832100"/>
                  <a:gd name="connsiteY4" fmla="*/ 1485900 h 1699281"/>
                  <a:gd name="connsiteX5" fmla="*/ 2425700 w 2832100"/>
                  <a:gd name="connsiteY5" fmla="*/ 1104900 h 1699281"/>
                  <a:gd name="connsiteX6" fmla="*/ 2832100 w 2832100"/>
                  <a:gd name="connsiteY6" fmla="*/ 0 h 1699281"/>
                  <a:gd name="connsiteX0" fmla="*/ 0 w 2806700"/>
                  <a:gd name="connsiteY0" fmla="*/ 558800 h 1483381"/>
                  <a:gd name="connsiteX1" fmla="*/ 558800 w 2806700"/>
                  <a:gd name="connsiteY1" fmla="*/ 1155700 h 1483381"/>
                  <a:gd name="connsiteX2" fmla="*/ 1244600 w 2806700"/>
                  <a:gd name="connsiteY2" fmla="*/ 1409698 h 1483381"/>
                  <a:gd name="connsiteX3" fmla="*/ 1752600 w 2806700"/>
                  <a:gd name="connsiteY3" fmla="*/ 1473200 h 1483381"/>
                  <a:gd name="connsiteX4" fmla="*/ 2146300 w 2806700"/>
                  <a:gd name="connsiteY4" fmla="*/ 1270000 h 1483381"/>
                  <a:gd name="connsiteX5" fmla="*/ 2425700 w 2806700"/>
                  <a:gd name="connsiteY5" fmla="*/ 889000 h 1483381"/>
                  <a:gd name="connsiteX6" fmla="*/ 2806700 w 2806700"/>
                  <a:gd name="connsiteY6" fmla="*/ 0 h 1483381"/>
                  <a:gd name="connsiteX0" fmla="*/ 0 w 2806700"/>
                  <a:gd name="connsiteY0" fmla="*/ 558800 h 1494557"/>
                  <a:gd name="connsiteX1" fmla="*/ 558800 w 2806700"/>
                  <a:gd name="connsiteY1" fmla="*/ 1155700 h 1494557"/>
                  <a:gd name="connsiteX2" fmla="*/ 1244600 w 2806700"/>
                  <a:gd name="connsiteY2" fmla="*/ 1409698 h 1494557"/>
                  <a:gd name="connsiteX3" fmla="*/ 1752600 w 2806700"/>
                  <a:gd name="connsiteY3" fmla="*/ 1473200 h 1494557"/>
                  <a:gd name="connsiteX4" fmla="*/ 2120900 w 2806700"/>
                  <a:gd name="connsiteY4" fmla="*/ 1117600 h 1494557"/>
                  <a:gd name="connsiteX5" fmla="*/ 2425700 w 2806700"/>
                  <a:gd name="connsiteY5" fmla="*/ 889000 h 1494557"/>
                  <a:gd name="connsiteX6" fmla="*/ 2806700 w 2806700"/>
                  <a:gd name="connsiteY6" fmla="*/ 0 h 1494557"/>
                  <a:gd name="connsiteX0" fmla="*/ 0 w 2806700"/>
                  <a:gd name="connsiteY0" fmla="*/ 558800 h 1494557"/>
                  <a:gd name="connsiteX1" fmla="*/ 558800 w 2806700"/>
                  <a:gd name="connsiteY1" fmla="*/ 1155700 h 1494557"/>
                  <a:gd name="connsiteX2" fmla="*/ 1244600 w 2806700"/>
                  <a:gd name="connsiteY2" fmla="*/ 1409698 h 1494557"/>
                  <a:gd name="connsiteX3" fmla="*/ 1752600 w 2806700"/>
                  <a:gd name="connsiteY3" fmla="*/ 1473200 h 1494557"/>
                  <a:gd name="connsiteX4" fmla="*/ 2120900 w 2806700"/>
                  <a:gd name="connsiteY4" fmla="*/ 1117600 h 1494557"/>
                  <a:gd name="connsiteX5" fmla="*/ 2273300 w 2806700"/>
                  <a:gd name="connsiteY5" fmla="*/ 622300 h 1494557"/>
                  <a:gd name="connsiteX6" fmla="*/ 2806700 w 2806700"/>
                  <a:gd name="connsiteY6" fmla="*/ 0 h 1494557"/>
                  <a:gd name="connsiteX0" fmla="*/ 0 w 2274259"/>
                  <a:gd name="connsiteY0" fmla="*/ 508000 h 1443757"/>
                  <a:gd name="connsiteX1" fmla="*/ 558800 w 2274259"/>
                  <a:gd name="connsiteY1" fmla="*/ 1104900 h 1443757"/>
                  <a:gd name="connsiteX2" fmla="*/ 1244600 w 2274259"/>
                  <a:gd name="connsiteY2" fmla="*/ 1358898 h 1443757"/>
                  <a:gd name="connsiteX3" fmla="*/ 1752600 w 2274259"/>
                  <a:gd name="connsiteY3" fmla="*/ 1422400 h 1443757"/>
                  <a:gd name="connsiteX4" fmla="*/ 2120900 w 2274259"/>
                  <a:gd name="connsiteY4" fmla="*/ 1066800 h 1443757"/>
                  <a:gd name="connsiteX5" fmla="*/ 2273300 w 2274259"/>
                  <a:gd name="connsiteY5" fmla="*/ 571500 h 1443757"/>
                  <a:gd name="connsiteX6" fmla="*/ 2209800 w 2274259"/>
                  <a:gd name="connsiteY6" fmla="*/ 0 h 1443757"/>
                  <a:gd name="connsiteX0" fmla="*/ 0 w 2276694"/>
                  <a:gd name="connsiteY0" fmla="*/ 508000 h 1443757"/>
                  <a:gd name="connsiteX1" fmla="*/ 558800 w 2276694"/>
                  <a:gd name="connsiteY1" fmla="*/ 1104900 h 1443757"/>
                  <a:gd name="connsiteX2" fmla="*/ 1244600 w 2276694"/>
                  <a:gd name="connsiteY2" fmla="*/ 1358898 h 1443757"/>
                  <a:gd name="connsiteX3" fmla="*/ 1752600 w 2276694"/>
                  <a:gd name="connsiteY3" fmla="*/ 1422400 h 1443757"/>
                  <a:gd name="connsiteX4" fmla="*/ 2120900 w 2276694"/>
                  <a:gd name="connsiteY4" fmla="*/ 1066800 h 1443757"/>
                  <a:gd name="connsiteX5" fmla="*/ 2273300 w 2276694"/>
                  <a:gd name="connsiteY5" fmla="*/ 571500 h 1443757"/>
                  <a:gd name="connsiteX6" fmla="*/ 2209800 w 2276694"/>
                  <a:gd name="connsiteY6" fmla="*/ 0 h 1443757"/>
                  <a:gd name="connsiteX0" fmla="*/ 0 w 2276694"/>
                  <a:gd name="connsiteY0" fmla="*/ 508000 h 1443757"/>
                  <a:gd name="connsiteX1" fmla="*/ 850900 w 2276694"/>
                  <a:gd name="connsiteY1" fmla="*/ 876300 h 1443757"/>
                  <a:gd name="connsiteX2" fmla="*/ 1244600 w 2276694"/>
                  <a:gd name="connsiteY2" fmla="*/ 1358898 h 1443757"/>
                  <a:gd name="connsiteX3" fmla="*/ 1752600 w 2276694"/>
                  <a:gd name="connsiteY3" fmla="*/ 1422400 h 1443757"/>
                  <a:gd name="connsiteX4" fmla="*/ 2120900 w 2276694"/>
                  <a:gd name="connsiteY4" fmla="*/ 1066800 h 1443757"/>
                  <a:gd name="connsiteX5" fmla="*/ 2273300 w 2276694"/>
                  <a:gd name="connsiteY5" fmla="*/ 571500 h 1443757"/>
                  <a:gd name="connsiteX6" fmla="*/ 2209800 w 2276694"/>
                  <a:gd name="connsiteY6" fmla="*/ 0 h 1443757"/>
                  <a:gd name="connsiteX0" fmla="*/ 0 w 1679794"/>
                  <a:gd name="connsiteY0" fmla="*/ 431800 h 1443757"/>
                  <a:gd name="connsiteX1" fmla="*/ 254000 w 1679794"/>
                  <a:gd name="connsiteY1" fmla="*/ 876300 h 1443757"/>
                  <a:gd name="connsiteX2" fmla="*/ 647700 w 1679794"/>
                  <a:gd name="connsiteY2" fmla="*/ 1358898 h 1443757"/>
                  <a:gd name="connsiteX3" fmla="*/ 1155700 w 1679794"/>
                  <a:gd name="connsiteY3" fmla="*/ 1422400 h 1443757"/>
                  <a:gd name="connsiteX4" fmla="*/ 1524000 w 1679794"/>
                  <a:gd name="connsiteY4" fmla="*/ 1066800 h 1443757"/>
                  <a:gd name="connsiteX5" fmla="*/ 1676400 w 1679794"/>
                  <a:gd name="connsiteY5" fmla="*/ 571500 h 1443757"/>
                  <a:gd name="connsiteX6" fmla="*/ 1612900 w 1679794"/>
                  <a:gd name="connsiteY6" fmla="*/ 0 h 1443757"/>
                  <a:gd name="connsiteX0" fmla="*/ 0 w 1679794"/>
                  <a:gd name="connsiteY0" fmla="*/ 431800 h 1443757"/>
                  <a:gd name="connsiteX1" fmla="*/ 254000 w 1679794"/>
                  <a:gd name="connsiteY1" fmla="*/ 876300 h 1443757"/>
                  <a:gd name="connsiteX2" fmla="*/ 647700 w 1679794"/>
                  <a:gd name="connsiteY2" fmla="*/ 1358898 h 1443757"/>
                  <a:gd name="connsiteX3" fmla="*/ 1155700 w 1679794"/>
                  <a:gd name="connsiteY3" fmla="*/ 1422400 h 1443757"/>
                  <a:gd name="connsiteX4" fmla="*/ 1524000 w 1679794"/>
                  <a:gd name="connsiteY4" fmla="*/ 1066800 h 1443757"/>
                  <a:gd name="connsiteX5" fmla="*/ 1676400 w 1679794"/>
                  <a:gd name="connsiteY5" fmla="*/ 571500 h 1443757"/>
                  <a:gd name="connsiteX6" fmla="*/ 1612900 w 1679794"/>
                  <a:gd name="connsiteY6" fmla="*/ 0 h 1443757"/>
                  <a:gd name="connsiteX0" fmla="*/ 0 w 1679794"/>
                  <a:gd name="connsiteY0" fmla="*/ 431800 h 1435009"/>
                  <a:gd name="connsiteX1" fmla="*/ 254000 w 1679794"/>
                  <a:gd name="connsiteY1" fmla="*/ 876300 h 1435009"/>
                  <a:gd name="connsiteX2" fmla="*/ 635000 w 1679794"/>
                  <a:gd name="connsiteY2" fmla="*/ 1320798 h 1435009"/>
                  <a:gd name="connsiteX3" fmla="*/ 1155700 w 1679794"/>
                  <a:gd name="connsiteY3" fmla="*/ 1422400 h 1435009"/>
                  <a:gd name="connsiteX4" fmla="*/ 1524000 w 1679794"/>
                  <a:gd name="connsiteY4" fmla="*/ 1066800 h 1435009"/>
                  <a:gd name="connsiteX5" fmla="*/ 1676400 w 1679794"/>
                  <a:gd name="connsiteY5" fmla="*/ 571500 h 1435009"/>
                  <a:gd name="connsiteX6" fmla="*/ 1612900 w 1679794"/>
                  <a:gd name="connsiteY6" fmla="*/ 0 h 1435009"/>
                  <a:gd name="connsiteX0" fmla="*/ 0 w 1679794"/>
                  <a:gd name="connsiteY0" fmla="*/ 431800 h 1435009"/>
                  <a:gd name="connsiteX1" fmla="*/ 254000 w 1679794"/>
                  <a:gd name="connsiteY1" fmla="*/ 876300 h 1435009"/>
                  <a:gd name="connsiteX2" fmla="*/ 635000 w 1679794"/>
                  <a:gd name="connsiteY2" fmla="*/ 1320798 h 1435009"/>
                  <a:gd name="connsiteX3" fmla="*/ 1155700 w 1679794"/>
                  <a:gd name="connsiteY3" fmla="*/ 1422400 h 1435009"/>
                  <a:gd name="connsiteX4" fmla="*/ 1524000 w 1679794"/>
                  <a:gd name="connsiteY4" fmla="*/ 1066800 h 1435009"/>
                  <a:gd name="connsiteX5" fmla="*/ 1676400 w 1679794"/>
                  <a:gd name="connsiteY5" fmla="*/ 571500 h 1435009"/>
                  <a:gd name="connsiteX6" fmla="*/ 1612900 w 1679794"/>
                  <a:gd name="connsiteY6" fmla="*/ 0 h 143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79794" h="1435009">
                    <a:moveTo>
                      <a:pt x="0" y="431800"/>
                    </a:moveTo>
                    <a:cubicBezTo>
                      <a:pt x="106891" y="640291"/>
                      <a:pt x="148167" y="728134"/>
                      <a:pt x="254000" y="876300"/>
                    </a:cubicBezTo>
                    <a:cubicBezTo>
                      <a:pt x="359833" y="1024466"/>
                      <a:pt x="469900" y="1210731"/>
                      <a:pt x="635000" y="1320798"/>
                    </a:cubicBezTo>
                    <a:cubicBezTo>
                      <a:pt x="812800" y="1392765"/>
                      <a:pt x="1007533" y="1464733"/>
                      <a:pt x="1155700" y="1422400"/>
                    </a:cubicBezTo>
                    <a:cubicBezTo>
                      <a:pt x="1303867" y="1380067"/>
                      <a:pt x="1437217" y="1208617"/>
                      <a:pt x="1524000" y="1066800"/>
                    </a:cubicBezTo>
                    <a:cubicBezTo>
                      <a:pt x="1610783" y="924983"/>
                      <a:pt x="1661583" y="749300"/>
                      <a:pt x="1676400" y="571500"/>
                    </a:cubicBezTo>
                    <a:cubicBezTo>
                      <a:pt x="1691217" y="393700"/>
                      <a:pt x="1655233" y="217487"/>
                      <a:pt x="1612900" y="0"/>
                    </a:cubicBezTo>
                  </a:path>
                </a:pathLst>
              </a:custGeom>
              <a:ln w="57150" cmpd="sng">
                <a:solidFill>
                  <a:srgbClr val="00FF00"/>
                </a:solidFill>
                <a:headEnd type="none"/>
                <a:tailEnd type="arrow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</p:grpSp>
        <p:pic>
          <p:nvPicPr>
            <p:cNvPr id="11" name="Picture 10"/>
            <p:cNvPicPr>
              <a:picLocks noChangeAspect="1" noChangeArrowheads="1"/>
            </p:cNvPicPr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52700" y="1948180"/>
              <a:ext cx="4608576" cy="416052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</p:pic>
        <p:grpSp>
          <p:nvGrpSpPr>
            <p:cNvPr id="8" name="Group 7"/>
            <p:cNvGrpSpPr/>
            <p:nvPr/>
          </p:nvGrpSpPr>
          <p:grpSpPr>
            <a:xfrm>
              <a:off x="2933700" y="2895600"/>
              <a:ext cx="3111500" cy="2159000"/>
              <a:chOff x="2933700" y="2895600"/>
              <a:chExt cx="3111500" cy="2159000"/>
            </a:xfrm>
          </p:grpSpPr>
          <p:sp>
            <p:nvSpPr>
              <p:cNvPr id="101383" name="Text Box 7"/>
              <p:cNvSpPr txBox="1">
                <a:spLocks noChangeArrowheads="1"/>
              </p:cNvSpPr>
              <p:nvPr/>
            </p:nvSpPr>
            <p:spPr bwMode="auto">
              <a:xfrm>
                <a:off x="2933700" y="3707824"/>
                <a:ext cx="825500" cy="584776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3200" b="1" dirty="0" smtClean="0">
                    <a:ln w="3175">
                      <a:solidFill>
                        <a:schemeClr val="tx1">
                          <a:alpha val="6700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50800" dist="38100" dir="2700000" algn="tl" rotWithShape="0">
                        <a:srgbClr val="000000"/>
                      </a:outerShdw>
                    </a:effectLst>
                    <a:latin typeface="Arial Black"/>
                    <a:cs typeface="Arial Black"/>
                  </a:rPr>
                  <a:t>D</a:t>
                </a:r>
                <a:endParaRPr lang="en-US" dirty="0">
                  <a:ln w="3175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endParaRPr>
              </a:p>
            </p:txBody>
          </p:sp>
          <p:sp>
            <p:nvSpPr>
              <p:cNvPr id="101386" name="Text Box 10"/>
              <p:cNvSpPr txBox="1">
                <a:spLocks noChangeArrowheads="1"/>
              </p:cNvSpPr>
              <p:nvPr/>
            </p:nvSpPr>
            <p:spPr bwMode="auto">
              <a:xfrm>
                <a:off x="5219700" y="3860224"/>
                <a:ext cx="825500" cy="584776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3200" b="1" dirty="0" smtClean="0">
                    <a:ln w="3175">
                      <a:solidFill>
                        <a:schemeClr val="tx1">
                          <a:alpha val="6700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srgbClr val="000000"/>
                      </a:outerShdw>
                    </a:effectLst>
                    <a:latin typeface="Arial Black"/>
                    <a:cs typeface="Arial Black"/>
                  </a:rPr>
                  <a:t>B</a:t>
                </a:r>
                <a:endParaRPr lang="en-US" dirty="0">
                  <a:ln w="3175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endParaRPr>
              </a:p>
            </p:txBody>
          </p:sp>
          <p:sp>
            <p:nvSpPr>
              <p:cNvPr id="101384" name="Text Box 8"/>
              <p:cNvSpPr txBox="1">
                <a:spLocks noChangeArrowheads="1"/>
              </p:cNvSpPr>
              <p:nvPr/>
            </p:nvSpPr>
            <p:spPr bwMode="auto">
              <a:xfrm>
                <a:off x="4076700" y="4469824"/>
                <a:ext cx="827087" cy="584776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3200" b="1" dirty="0" smtClean="0">
                    <a:ln w="3175">
                      <a:solidFill>
                        <a:schemeClr val="tx1">
                          <a:alpha val="6700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50800" dist="38100" dir="2700000" algn="tl" rotWithShape="0">
                        <a:srgbClr val="000000"/>
                      </a:outerShdw>
                    </a:effectLst>
                    <a:latin typeface="Arial Black"/>
                    <a:cs typeface="Arial Black"/>
                  </a:rPr>
                  <a:t>C</a:t>
                </a:r>
                <a:endParaRPr lang="en-US" b="1" dirty="0">
                  <a:ln w="3175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endParaRPr>
              </a:p>
            </p:txBody>
          </p:sp>
          <p:sp>
            <p:nvSpPr>
              <p:cNvPr id="20" name="Text Box 9"/>
              <p:cNvSpPr txBox="1">
                <a:spLocks noChangeArrowheads="1"/>
              </p:cNvSpPr>
              <p:nvPr/>
            </p:nvSpPr>
            <p:spPr bwMode="auto">
              <a:xfrm>
                <a:off x="4305300" y="2895600"/>
                <a:ext cx="685800" cy="58420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sz="3200" b="1" dirty="0" smtClean="0">
                    <a:ln w="3175">
                      <a:solidFill>
                        <a:schemeClr val="tx1">
                          <a:alpha val="6700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50800" dist="38100" dir="2700000" algn="tl" rotWithShape="0">
                        <a:srgbClr val="000000"/>
                      </a:outerShdw>
                    </a:effectLst>
                    <a:latin typeface="Arial Black"/>
                    <a:cs typeface="Arial Black"/>
                  </a:rPr>
                  <a:t>A</a:t>
                </a:r>
                <a:endParaRPr lang="en-US" dirty="0">
                  <a:ln w="3175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endParaRPr>
              </a:p>
            </p:txBody>
          </p:sp>
        </p:grpSp>
      </p:grp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1086"/>
      </p:ext>
    </p:extLst>
  </p:cSld>
  <p:clrMapOvr>
    <a:masterClrMapping/>
  </p:clrMapOvr>
  <p:transition advTm="338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819" x="452438" y="5092700"/>
          <p14:tracePt t="4336" x="460375" y="5092700"/>
          <p14:tracePt t="4341" x="469900" y="5100638"/>
          <p14:tracePt t="4354" x="477838" y="5110163"/>
          <p14:tracePt t="4372" x="485775" y="5110163"/>
          <p14:tracePt t="4400" x="546100" y="5135563"/>
          <p14:tracePt t="4412" x="563563" y="5135563"/>
          <p14:tracePt t="4420" x="596900" y="5151438"/>
          <p14:tracePt t="4433" x="665163" y="5176838"/>
          <p14:tracePt t="4449" x="758825" y="5237163"/>
          <p14:tracePt t="4472" x="904875" y="5356225"/>
          <p14:tracePt t="4488" x="1006475" y="5434013"/>
          <p14:tracePt t="4504" x="1100138" y="5510213"/>
          <p14:tracePt t="4519" x="1168400" y="5553075"/>
          <p14:tracePt t="4534" x="1203325" y="5578475"/>
          <p14:tracePt t="4550" x="1347788" y="5654675"/>
          <p14:tracePt t="4573" x="1416050" y="5697538"/>
          <p14:tracePt t="4588" x="1466850" y="5740400"/>
          <p14:tracePt t="4605" x="1517650" y="5800725"/>
          <p14:tracePt t="4607" x="1544638" y="5834063"/>
          <p14:tracePt t="4618" x="1560513" y="5859463"/>
          <p14:tracePt t="4633" x="1595438" y="5919788"/>
          <p14:tracePt t="4652" x="1638300" y="5980113"/>
          <p14:tracePt t="4671" x="1697038" y="6089650"/>
          <p14:tracePt t="4686" x="1722438" y="6132513"/>
          <p14:tracePt t="4703" x="1765300" y="6175375"/>
          <p14:tracePt t="4718" x="1808163" y="6210300"/>
          <p14:tracePt t="4734" x="1876425" y="6243638"/>
          <p14:tracePt t="4749" x="1919288" y="6269038"/>
          <p14:tracePt t="4773" x="2020888" y="6319838"/>
          <p14:tracePt t="4803" x="2149475" y="6405563"/>
          <p14:tracePt t="4809" x="2174875" y="6423025"/>
          <p14:tracePt t="4833" x="2235200" y="6465888"/>
          <p14:tracePt t="4850" x="2243138" y="6473825"/>
          <p14:tracePt t="4873" x="2260600" y="6483350"/>
          <p14:tracePt t="4903" x="2268538" y="6483350"/>
          <p14:tracePt t="5141" x="2293938" y="6483350"/>
          <p14:tracePt t="5152" x="2319338" y="6483350"/>
          <p14:tracePt t="5157" x="2346325" y="6483350"/>
          <p14:tracePt t="5177" x="2447925" y="6483350"/>
          <p14:tracePt t="5188" x="2498725" y="6483350"/>
          <p14:tracePt t="5204" x="2627313" y="6483350"/>
          <p14:tracePt t="5218" x="2763838" y="6483350"/>
          <p14:tracePt t="5249" x="3036888" y="6483350"/>
          <p14:tracePt t="5255" x="3079750" y="6483350"/>
          <p14:tracePt t="5273" x="3224213" y="6483350"/>
          <p14:tracePt t="5304" x="3454400" y="6483350"/>
          <p14:tracePt t="5318" x="3573463" y="6473825"/>
          <p14:tracePt t="5336" x="3684588" y="6456363"/>
          <p14:tracePt t="5352" x="3813175" y="6440488"/>
          <p14:tracePt t="5375" x="3975100" y="6405563"/>
          <p14:tracePt t="5389" x="4008438" y="6405563"/>
          <p14:tracePt t="5418" x="4213225" y="6362700"/>
          <p14:tracePt t="5424" x="4230688" y="6354763"/>
          <p14:tracePt t="5450" x="4375150" y="6311900"/>
          <p14:tracePt t="5474" x="4521200" y="6261100"/>
          <p14:tracePt t="5504" x="4716463" y="6167438"/>
          <p14:tracePt t="5518" x="4827588" y="6124575"/>
          <p14:tracePt t="5535" x="4930775" y="6073775"/>
          <p14:tracePt t="5551" x="5041900" y="6030913"/>
          <p14:tracePt t="5572" x="5143500" y="5980113"/>
          <p14:tracePt t="5591" x="5245100" y="5937250"/>
          <p14:tracePt t="5618" x="5434013" y="5826125"/>
          <p14:tracePt t="5624" x="5484813" y="5791200"/>
          <p14:tracePt t="5650" x="5638800" y="5689600"/>
          <p14:tracePt t="5655" x="5689600" y="5654675"/>
          <p14:tracePt t="5666" x="5740400" y="5621338"/>
          <p14:tracePt t="5671" x="5791200" y="5586413"/>
          <p14:tracePt t="5703" x="5988050" y="5467350"/>
          <p14:tracePt t="5720" x="6038850" y="5441950"/>
          <p14:tracePt t="5736" x="6175375" y="5356225"/>
          <p14:tracePt t="5752" x="6261100" y="5297488"/>
          <p14:tracePt t="5773" x="6362700" y="5229225"/>
          <p14:tracePt t="5788" x="6456363" y="5143500"/>
          <p14:tracePt t="5803" x="6516688" y="5083175"/>
          <p14:tracePt t="5820" x="6592888" y="5014913"/>
          <p14:tracePt t="5834" x="6619875" y="4989513"/>
          <p14:tracePt t="5850" x="6635750" y="4973638"/>
          <p14:tracePt t="5873" x="6645275" y="4973638"/>
          <p14:tracePt t="5921" x="6627813" y="4973638"/>
          <p14:tracePt t="5926" x="6619875" y="4973638"/>
          <p14:tracePt t="5936" x="6610350" y="4973638"/>
          <p14:tracePt t="5952" x="6584950" y="4964113"/>
          <p14:tracePt t="5974" x="6567488" y="4964113"/>
          <p14:tracePt t="5988" x="6542088" y="4964113"/>
          <p14:tracePt t="6004" x="6516688" y="4964113"/>
          <p14:tracePt t="6024" x="6508750" y="4964113"/>
          <p14:tracePt t="6051" x="6499225" y="4964113"/>
          <p14:tracePt t="6059" x="6483350" y="4964113"/>
          <p14:tracePt t="6100" x="6473825" y="4964113"/>
          <p14:tracePt t="6105" x="6456363" y="4964113"/>
          <p14:tracePt t="6133" x="6388100" y="4964113"/>
          <p14:tracePt t="6137" x="6346825" y="4956175"/>
          <p14:tracePt t="6148" x="6294438" y="4956175"/>
          <p14:tracePt t="6173" x="6081713" y="4946650"/>
          <p14:tracePt t="6204" x="5851525" y="4946650"/>
          <p14:tracePt t="6208" x="5800725" y="4946650"/>
          <p14:tracePt t="6222" x="5765800" y="4946650"/>
          <p14:tracePt t="6236" x="5732463" y="4946650"/>
          <p14:tracePt t="6252" x="5707063" y="4946650"/>
          <p14:tracePt t="6289" x="5697538" y="4946650"/>
          <p14:tracePt t="6393" x="5689600" y="4946650"/>
          <p14:tracePt t="6439" x="5681663" y="4946650"/>
          <p14:tracePt t="6876" x="5681663" y="4930775"/>
          <p14:tracePt t="6886" x="5681663" y="4921250"/>
          <p14:tracePt t="6893" x="5681663" y="4913313"/>
          <p14:tracePt t="6905" x="5681663" y="4895850"/>
          <p14:tracePt t="6922" x="5681663" y="4862513"/>
          <p14:tracePt t="6936" x="5654675" y="4827588"/>
          <p14:tracePt t="6953" x="5646738" y="4794250"/>
          <p14:tracePt t="6973" x="5638800" y="4776788"/>
          <p14:tracePt t="6991" x="5629275" y="4759325"/>
          <p14:tracePt t="7005" x="5613400" y="4751388"/>
          <p14:tracePt t="7037" x="5603875" y="4733925"/>
          <p14:tracePt t="7053" x="5603875" y="4716463"/>
          <p14:tracePt t="7074" x="5603875" y="4691063"/>
          <p14:tracePt t="7090" x="5603875" y="4665663"/>
          <p14:tracePt t="7105" x="5603875" y="4640263"/>
          <p14:tracePt t="7121" x="5595938" y="4614863"/>
          <p14:tracePt t="7136" x="5595938" y="4589463"/>
          <p14:tracePt t="7153" x="5586413" y="4579938"/>
          <p14:tracePt t="7156" x="5586413" y="4564063"/>
          <p14:tracePt t="7176" x="5586413" y="4554538"/>
          <p14:tracePt t="7190" x="5586413" y="4538663"/>
          <p14:tracePt t="7206" x="5586413" y="4511675"/>
          <p14:tracePt t="7221" x="5586413" y="4495800"/>
          <p14:tracePt t="7238" x="5586413" y="4478338"/>
          <p14:tracePt t="7253" x="5586413" y="4460875"/>
          <p14:tracePt t="7274" x="5595938" y="4443413"/>
          <p14:tracePt t="7290" x="5603875" y="4443413"/>
          <p14:tracePt t="7305" x="5603875" y="4435475"/>
          <p14:tracePt t="7351" x="5603875" y="4418013"/>
          <p14:tracePt t="7374" x="5621338" y="4392613"/>
          <p14:tracePt t="7404" x="5629275" y="4367213"/>
          <p14:tracePt t="7407" x="5638800" y="4367213"/>
          <p14:tracePt t="7422" x="5646738" y="4349750"/>
          <p14:tracePt t="7438" x="5654675" y="4341813"/>
          <p14:tracePt t="7454" x="5664200" y="4324350"/>
          <p14:tracePt t="7474" x="5681663" y="4324350"/>
          <p14:tracePt t="7489" x="5689600" y="4316413"/>
          <p14:tracePt t="7505" x="5689600" y="4306888"/>
          <p14:tracePt t="7522" x="5697538" y="4298950"/>
          <p14:tracePt t="7536" x="5707063" y="4281488"/>
          <p14:tracePt t="7552" x="5715000" y="4265613"/>
          <p14:tracePt t="7573" x="5715000" y="4248150"/>
          <p14:tracePt t="7592" x="5715000" y="4238625"/>
          <p14:tracePt t="7606" x="5715000" y="4230688"/>
          <p14:tracePt t="7623" x="5715000" y="4213225"/>
          <p14:tracePt t="7638" x="5715000" y="4187825"/>
          <p14:tracePt t="7654" x="5715000" y="4170363"/>
          <p14:tracePt t="7674" x="5715000" y="4144963"/>
          <p14:tracePt t="7689" x="5715000" y="4119563"/>
          <p14:tracePt t="7705" x="5697538" y="4086225"/>
          <p14:tracePt t="7721" x="5654675" y="4033838"/>
          <p14:tracePt t="7736" x="5603875" y="4000500"/>
          <p14:tracePt t="7752" x="5553075" y="3957638"/>
          <p14:tracePt t="7774" x="5476875" y="3889375"/>
          <p14:tracePt t="7791" x="5441950" y="3863975"/>
          <p14:tracePt t="7806" x="5424488" y="3846513"/>
          <p14:tracePt t="7823" x="5416550" y="3838575"/>
          <p14:tracePt t="7838" x="5416550" y="3830638"/>
          <p14:tracePt t="8279" x="5416550" y="3863975"/>
          <p14:tracePt t="8286" x="5399088" y="3898900"/>
          <p14:tracePt t="8304" x="5373688" y="4000500"/>
          <p14:tracePt t="8321" x="5348288" y="4094163"/>
          <p14:tracePt t="8337" x="5330825" y="4162425"/>
          <p14:tracePt t="8353" x="5297488" y="4238625"/>
          <p14:tracePt t="8376" x="5237163" y="4333875"/>
          <p14:tracePt t="8392" x="5203825" y="4375150"/>
          <p14:tracePt t="8407" x="5168900" y="4410075"/>
          <p14:tracePt t="8424" x="5143500" y="4435475"/>
          <p14:tracePt t="8439" x="5118100" y="4460875"/>
          <p14:tracePt t="8454" x="5100638" y="4478338"/>
          <p14:tracePt t="8477" x="5041900" y="4529138"/>
          <p14:tracePt t="8491" x="4999038" y="4572000"/>
          <p14:tracePt t="8506" x="4921250" y="4632325"/>
          <p14:tracePt t="8522" x="4852988" y="4700588"/>
          <p14:tracePt t="8537" x="4802188" y="4751388"/>
          <p14:tracePt t="8553" x="4741863" y="4802188"/>
          <p14:tracePt t="8575" x="4673600" y="4862513"/>
          <p14:tracePt t="8591" x="4632325" y="4887913"/>
          <p14:tracePt t="8607" x="4614863" y="4905375"/>
          <p14:tracePt t="8623" x="4554538" y="4930775"/>
          <p14:tracePt t="8637" x="4538663" y="4930775"/>
          <p14:tracePt t="8654" x="4503738" y="4938713"/>
          <p14:tracePt t="8656" x="4486275" y="4938713"/>
          <p14:tracePt t="8675" x="4443413" y="4938713"/>
          <p14:tracePt t="8690" x="4402138" y="4938713"/>
          <p14:tracePt t="8706" x="4349750" y="4946650"/>
          <p14:tracePt t="8722" x="4291013" y="4964113"/>
          <p14:tracePt t="8737" x="4238625" y="4999038"/>
          <p14:tracePt t="8753" x="4179888" y="5041900"/>
          <p14:tracePt t="8775" x="4111625" y="5075238"/>
          <p14:tracePt t="8791" x="4086225" y="5092700"/>
          <p14:tracePt t="8807" x="4076700" y="5092700"/>
          <p14:tracePt t="8904" x="4094163" y="5083175"/>
          <p14:tracePt t="8911" x="4102100" y="5083175"/>
          <p14:tracePt t="8927" x="4119563" y="5075238"/>
          <p14:tracePt t="8943" x="4129088" y="5075238"/>
          <p14:tracePt t="8975" x="4154488" y="5049838"/>
          <p14:tracePt t="9006" x="4170363" y="5041900"/>
          <p14:tracePt t="9009" x="4179888" y="5041900"/>
          <p14:tracePt t="9025" x="4187825" y="5041900"/>
          <p14:tracePt t="9040" x="4187825" y="5032375"/>
          <p14:tracePt t="9057" x="4197350" y="5024438"/>
          <p14:tracePt t="9076" x="4205288" y="5024438"/>
          <p14:tracePt t="9092" x="4213225" y="5014913"/>
          <p14:tracePt t="9106" x="4222750" y="5014913"/>
          <p14:tracePt t="9123" x="4230688" y="5006975"/>
          <p14:tracePt t="9138" x="4248150" y="4999038"/>
          <p14:tracePt t="9154" x="4256088" y="4989513"/>
          <p14:tracePt t="9176" x="4273550" y="4989513"/>
          <p14:tracePt t="9256" x="4281488" y="4989513"/>
          <p14:tracePt t="9280" x="4291013" y="4989513"/>
          <p14:tracePt t="9328" x="4298950" y="4989513"/>
          <p14:tracePt t="9368" x="4306888" y="4989513"/>
          <p14:tracePt t="9424" x="4306888" y="4981575"/>
          <p14:tracePt t="9449" x="4316413" y="4981575"/>
          <p14:tracePt t="9625" x="4333875" y="4981575"/>
          <p14:tracePt t="9633" x="4349750" y="4973638"/>
          <p14:tracePt t="9653" x="4402138" y="4946650"/>
          <p14:tracePt t="9658" x="4427538" y="4930775"/>
          <p14:tracePt t="9677" x="4495800" y="4895850"/>
          <p14:tracePt t="9707" x="4673600" y="4784725"/>
          <p14:tracePt t="9722" x="4776788" y="4725988"/>
          <p14:tracePt t="9738" x="4913313" y="4657725"/>
          <p14:tracePt t="9754" x="5049838" y="4579938"/>
          <p14:tracePt t="9778" x="5254625" y="4470400"/>
          <p14:tracePt t="9792" x="5381625" y="4384675"/>
          <p14:tracePt t="9808" x="5459413" y="4333875"/>
          <p14:tracePt t="9823" x="5510213" y="4306888"/>
          <p14:tracePt t="9840" x="5578475" y="4256088"/>
          <p14:tracePt t="9854" x="5629275" y="4222750"/>
          <p14:tracePt t="9876" x="5689600" y="4179888"/>
          <p14:tracePt t="9892" x="5722938" y="4154488"/>
          <p14:tracePt t="9907" x="5740400" y="4129088"/>
          <p14:tracePt t="9923" x="5757863" y="4102100"/>
          <p14:tracePt t="9938" x="5775325" y="4094163"/>
          <p14:tracePt t="10530" x="5757863" y="4094163"/>
          <p14:tracePt t="10537" x="5748338" y="4094163"/>
          <p14:tracePt t="10546" x="5740400" y="4094163"/>
          <p14:tracePt t="10577" x="5722938" y="4094163"/>
          <p14:tracePt t="10581" x="5715000" y="4094163"/>
          <p14:tracePt t="10608" x="5707063" y="4094163"/>
          <p14:tracePt t="10613" x="5707063" y="4102100"/>
          <p14:tracePt t="10666" x="5707063" y="4111625"/>
          <p14:tracePt t="10682" x="5707063" y="4119563"/>
          <p14:tracePt t="10722" x="5707063" y="4129088"/>
          <p14:tracePt t="12345" x="5707063" y="4144963"/>
          <p14:tracePt t="12352" x="5707063" y="4154488"/>
          <p14:tracePt t="12363" x="5707063" y="4162425"/>
          <p14:tracePt t="12378" x="5707063" y="4187825"/>
          <p14:tracePt t="12408" x="5707063" y="4213225"/>
          <p14:tracePt t="12425" x="5707063" y="4222750"/>
          <p14:tracePt t="12442" x="5707063" y="4238625"/>
          <p14:tracePt t="12479" x="5707063" y="4248150"/>
          <p14:tracePt t="12494" x="5707063" y="4256088"/>
          <p14:tracePt t="12521" x="5707063" y="4265613"/>
          <p14:tracePt t="12531" x="5707063" y="4273550"/>
          <p14:tracePt t="12553" x="5707063" y="4281488"/>
          <p14:tracePt t="12569" x="5707063" y="4291013"/>
          <p14:tracePt t="12609" x="5707063" y="4298950"/>
          <p14:tracePt t="12642" x="5707063" y="4306888"/>
          <p14:tracePt t="12665" x="5707063" y="4316413"/>
          <p14:tracePt t="12676" x="5707063" y="4324350"/>
          <p14:tracePt t="12689" x="5707063" y="4341813"/>
          <p14:tracePt t="12709" x="5707063" y="4359275"/>
          <p14:tracePt t="12726" x="5707063" y="4375150"/>
          <p14:tracePt t="12742" x="5707063" y="4384675"/>
          <p14:tracePt t="12757" x="5707063" y="4392613"/>
          <p14:tracePt t="12779" x="5707063" y="4402138"/>
          <p14:tracePt t="12794" x="5707063" y="4418013"/>
          <p14:tracePt t="12826" x="5707063" y="4427538"/>
          <p14:tracePt t="12842" x="5707063" y="4435475"/>
          <p14:tracePt t="12858" x="5707063" y="4443413"/>
          <p14:tracePt t="12880" x="5707063" y="4452938"/>
          <p14:tracePt t="12899" x="5707063" y="4460875"/>
          <p14:tracePt t="12921" x="5707063" y="4470400"/>
          <p14:tracePt t="12938" x="5707063" y="4478338"/>
          <p14:tracePt t="12948" x="5707063" y="4486275"/>
          <p14:tracePt t="12961" x="5707063" y="4495800"/>
          <p14:tracePt t="12981" x="5707063" y="4503738"/>
          <p14:tracePt t="12995" x="5697538" y="4521200"/>
          <p14:tracePt t="13011" x="5697538" y="4529138"/>
          <p14:tracePt t="13026" x="5697538" y="4538663"/>
          <p14:tracePt t="13042" x="5697538" y="4546600"/>
          <p14:tracePt t="13058" x="5697538" y="4554538"/>
          <p14:tracePt t="13083" x="5697538" y="4564063"/>
          <p14:tracePt t="13112" x="5689600" y="4572000"/>
          <p14:tracePt t="13141" x="5689600" y="4589463"/>
          <p14:tracePt t="13158" x="5681663" y="4605338"/>
          <p14:tracePt t="13179" x="5672138" y="4622800"/>
          <p14:tracePt t="13210" x="5664200" y="4648200"/>
          <p14:tracePt t="13217" x="5664200" y="4657725"/>
          <p14:tracePt t="13227" x="5664200" y="4665663"/>
          <p14:tracePt t="13242" x="5654675" y="4683125"/>
          <p14:tracePt t="13258" x="5646738" y="4716463"/>
          <p14:tracePt t="13282" x="5646738" y="4741863"/>
          <p14:tracePt t="13296" x="5646738" y="4784725"/>
          <p14:tracePt t="13312" x="5638800" y="4827588"/>
          <p14:tracePt t="13326" x="5629275" y="4852988"/>
          <p14:tracePt t="13342" x="5629275" y="4887913"/>
          <p14:tracePt t="13358" x="5613400" y="4905375"/>
          <p14:tracePt t="13381" x="5603875" y="4921250"/>
          <p14:tracePt t="13395" x="5603875" y="4930775"/>
          <p14:tracePt t="13410" x="5595938" y="4938713"/>
          <p14:tracePt t="13427" x="5586413" y="4956175"/>
          <p14:tracePt t="13443" x="5578475" y="4964113"/>
          <p14:tracePt t="13458" x="5561013" y="4981575"/>
          <p14:tracePt t="13483" x="5553075" y="4999038"/>
          <p14:tracePt t="13496" x="5553075" y="5006975"/>
          <p14:tracePt t="13515" x="5545138" y="5014913"/>
          <p14:tracePt t="13527" x="5535613" y="5024438"/>
          <p14:tracePt t="13557" x="5527675" y="5049838"/>
          <p14:tracePt t="13579" x="5518150" y="5075238"/>
          <p14:tracePt t="13595" x="5518150" y="5092700"/>
          <p14:tracePt t="13612" x="5518150" y="5100638"/>
          <p14:tracePt t="13627" x="5518150" y="5118100"/>
          <p14:tracePt t="13658" x="5510213" y="5135563"/>
          <p14:tracePt t="13661" x="5502275" y="5135563"/>
          <p14:tracePt t="13682" x="5502275" y="5151438"/>
          <p14:tracePt t="13712" x="5484813" y="5168900"/>
          <p14:tracePt t="13715" x="5476875" y="5168900"/>
          <p14:tracePt t="13727" x="5467350" y="5186363"/>
          <p14:tracePt t="13743" x="5459413" y="5194300"/>
          <p14:tracePt t="13759" x="5459413" y="5211763"/>
          <p14:tracePt t="13782" x="5449888" y="5219700"/>
          <p14:tracePt t="13797" x="5441950" y="5219700"/>
          <p14:tracePt t="13812" x="5441950" y="5229225"/>
          <p14:tracePt t="13828" x="5441950" y="5237163"/>
          <p14:tracePt t="13844" x="5441950" y="5245100"/>
          <p14:tracePt t="13859" x="5441950" y="5254625"/>
          <p14:tracePt t="13882" x="5441950" y="5262563"/>
          <p14:tracePt t="13899" x="5434013" y="5262563"/>
          <p14:tracePt t="14581" x="5434013" y="5254625"/>
          <p14:tracePt t="14636" x="5434013" y="5245100"/>
          <p14:tracePt t="14651" x="5434013" y="5237163"/>
          <p14:tracePt t="14676" x="5434013" y="5229225"/>
          <p14:tracePt t="14702" x="5434013" y="5219700"/>
          <p14:tracePt t="14718" x="5441950" y="5203825"/>
          <p14:tracePt t="14734" x="5449888" y="5194300"/>
          <p14:tracePt t="14759" x="5459413" y="5176838"/>
          <p14:tracePt t="14766" x="5467350" y="5168900"/>
          <p14:tracePt t="14782" x="5476875" y="5151438"/>
          <p14:tracePt t="14813" x="5502275" y="5110163"/>
          <p14:tracePt t="14844" x="5518150" y="5057775"/>
          <p14:tracePt t="14847" x="5527675" y="5041900"/>
          <p14:tracePt t="14861" x="5553075" y="4973638"/>
          <p14:tracePt t="14882" x="5586413" y="4913313"/>
          <p14:tracePt t="14913" x="5638800" y="4827588"/>
          <p14:tracePt t="14916" x="5646738" y="4810125"/>
          <p14:tracePt t="14928" x="5654675" y="4802188"/>
          <p14:tracePt t="14944" x="5664200" y="4784725"/>
          <p14:tracePt t="14959" x="5681663" y="4768850"/>
          <p14:tracePt t="14983" x="5681663" y="4759325"/>
          <p14:tracePt t="15014" x="5689600" y="4751388"/>
          <p14:tracePt t="15029" x="5697538" y="4733925"/>
          <p14:tracePt t="15045" x="5697538" y="4725988"/>
          <p14:tracePt t="15062" x="5715000" y="4708525"/>
          <p14:tracePt t="15082" x="5715000" y="4691063"/>
          <p14:tracePt t="15098" x="5722938" y="4683125"/>
          <p14:tracePt t="15114" x="5722938" y="4665663"/>
          <p14:tracePt t="15130" x="5732463" y="4648200"/>
          <p14:tracePt t="15144" x="5732463" y="4640263"/>
          <p14:tracePt t="15160" x="5740400" y="4614863"/>
          <p14:tracePt t="15182" x="5757863" y="4589463"/>
          <p14:tracePt t="15199" x="5765800" y="4572000"/>
          <p14:tracePt t="15215" x="5765800" y="4564063"/>
          <p14:tracePt t="15244" x="5775325" y="4554538"/>
          <p14:tracePt t="15351" x="5775325" y="4546600"/>
          <p14:tracePt t="19449" x="5775325" y="4538663"/>
          <p14:tracePt t="19488" x="5775325" y="4529138"/>
          <p14:tracePt t="19519" x="5775325" y="4521200"/>
          <p14:tracePt t="19543" x="5775325" y="4511675"/>
          <p14:tracePt t="19562" x="5775325" y="4503738"/>
          <p14:tracePt t="19569" x="5775325" y="4495800"/>
          <p14:tracePt t="19586" x="5775325" y="4486275"/>
          <p14:tracePt t="19615" x="5775325" y="4460875"/>
          <p14:tracePt t="19634" x="5775325" y="4452938"/>
          <p14:tracePt t="19651" x="5775325" y="4443413"/>
          <p14:tracePt t="19680" x="5775325" y="4435475"/>
          <p14:tracePt t="19712" x="5775325" y="4427538"/>
          <p14:tracePt t="19735" x="5775325" y="4418013"/>
          <p14:tracePt t="19744" x="5775325" y="4410075"/>
          <p14:tracePt t="19762" x="5775325" y="4402138"/>
          <p14:tracePt t="19777" x="5775325" y="4392613"/>
          <p14:tracePt t="19791" x="5775325" y="4384675"/>
          <p14:tracePt t="19800" x="5775325" y="4375150"/>
          <p14:tracePt t="19816" x="5775325" y="4349750"/>
          <p14:tracePt t="19833" x="5775325" y="4333875"/>
          <p14:tracePt t="19863" x="5783263" y="4298950"/>
          <p14:tracePt t="19866" x="5783263" y="4281488"/>
          <p14:tracePt t="19885" x="5800725" y="4256088"/>
          <p14:tracePt t="19888" x="5816600" y="4248150"/>
          <p14:tracePt t="19916" x="5834063" y="4222750"/>
          <p14:tracePt t="19920" x="5834063" y="4213225"/>
          <p14:tracePt t="19933" x="5843588" y="4213225"/>
          <p14:tracePt t="19948" x="5851525" y="4205288"/>
          <p14:tracePt t="19964" x="5859463" y="4187825"/>
          <p14:tracePt t="19985" x="5868988" y="4179888"/>
          <p14:tracePt t="20001" x="5876925" y="4170363"/>
          <p14:tracePt t="20017" x="5876925" y="4154488"/>
          <p14:tracePt t="20032" x="5894388" y="4129088"/>
          <p14:tracePt t="20050" x="5911850" y="4111625"/>
          <p14:tracePt t="20065" x="5919788" y="4102100"/>
          <p14:tracePt t="20086" x="5953125" y="4060825"/>
          <p14:tracePt t="20103" x="5970588" y="4033838"/>
          <p14:tracePt t="20116" x="5995988" y="4008438"/>
          <p14:tracePt t="20134" x="6013450" y="3983038"/>
          <p14:tracePt t="20148" x="6030913" y="3975100"/>
          <p14:tracePt t="20164" x="6038850" y="3957638"/>
          <p14:tracePt t="20185" x="6048375" y="3940175"/>
          <p14:tracePt t="20201" x="6056313" y="3932238"/>
          <p14:tracePt t="20217" x="6064250" y="3906838"/>
          <p14:tracePt t="20233" x="6064250" y="3889375"/>
          <p14:tracePt t="20250" x="6073775" y="3881438"/>
          <p14:tracePt t="20266" x="6081713" y="3863975"/>
          <p14:tracePt t="20285" x="6081713" y="3846513"/>
          <p14:tracePt t="20302" x="6081713" y="3830638"/>
          <p14:tracePt t="20317" x="6089650" y="3821113"/>
          <p14:tracePt t="20333" x="6089650" y="3795713"/>
          <p14:tracePt t="20349" x="6089650" y="3778250"/>
          <p14:tracePt t="20362" x="6089650" y="3744913"/>
          <p14:tracePt t="20385" x="6089650" y="3694113"/>
          <p14:tracePt t="20401" x="6099175" y="3651250"/>
          <p14:tracePt t="20417" x="6107113" y="3625850"/>
          <p14:tracePt t="20433" x="6107113" y="3590925"/>
          <p14:tracePt t="20449" x="6116638" y="3565525"/>
          <p14:tracePt t="20464" x="6116638" y="3557588"/>
          <p14:tracePt t="20485" x="6124575" y="3522663"/>
          <p14:tracePt t="20501" x="6132513" y="3505200"/>
          <p14:tracePt t="20516" x="6142038" y="3471863"/>
          <p14:tracePt t="20533" x="6149975" y="3446463"/>
          <p14:tracePt t="20563" x="6175375" y="3378200"/>
          <p14:tracePt t="20586" x="6192838" y="3309938"/>
          <p14:tracePt t="20616" x="6218238" y="3249613"/>
          <p14:tracePt t="20620" x="6218238" y="3232150"/>
          <p14:tracePt t="20634" x="6218238" y="3190875"/>
          <p14:tracePt t="20649" x="6218238" y="3163888"/>
          <p14:tracePt t="20666" x="6218238" y="3138488"/>
          <p14:tracePt t="20687" x="6218238" y="3095625"/>
          <p14:tracePt t="20703" x="6218238" y="3062288"/>
          <p14:tracePt t="20717" x="6218238" y="3036888"/>
          <p14:tracePt t="20733" x="6218238" y="3001963"/>
          <p14:tracePt t="20749" x="6218238" y="2968625"/>
          <p14:tracePt t="20765" x="6200775" y="2933700"/>
          <p14:tracePt t="20785" x="6184900" y="2882900"/>
          <p14:tracePt t="20801" x="6167438" y="2857500"/>
          <p14:tracePt t="20817" x="6157913" y="2832100"/>
          <p14:tracePt t="20834" x="6149975" y="2814638"/>
          <p14:tracePt t="20849" x="6132513" y="2797175"/>
          <p14:tracePt t="20866" x="6132513" y="2789238"/>
          <p14:tracePt t="20886" x="6124575" y="2771775"/>
          <p14:tracePt t="20901" x="6107113" y="2763838"/>
          <p14:tracePt t="20916" x="6099175" y="2738438"/>
          <p14:tracePt t="20932" x="6081713" y="2703513"/>
          <p14:tracePt t="20948" x="6056313" y="2660650"/>
          <p14:tracePt t="20965" x="6038850" y="2619375"/>
          <p14:tracePt t="20986" x="6013450" y="2566988"/>
          <p14:tracePt t="21002" x="5995988" y="2541588"/>
          <p14:tracePt t="21019" x="5988050" y="2533650"/>
          <p14:tracePt t="21034" x="5988050" y="2524125"/>
          <p14:tracePt t="21050" x="5970588" y="2516188"/>
          <p14:tracePt t="21065" x="5962650" y="2516188"/>
          <p14:tracePt t="21087" x="5927725" y="2498725"/>
          <p14:tracePt t="21101" x="5902325" y="2473325"/>
          <p14:tracePt t="21117" x="5851525" y="2439988"/>
          <p14:tracePt t="21133" x="5808663" y="2414588"/>
          <p14:tracePt t="21148" x="5748338" y="2387600"/>
          <p14:tracePt t="21164" x="5697538" y="2362200"/>
          <p14:tracePt t="21186" x="5638800" y="2346325"/>
          <p14:tracePt t="21202" x="5613400" y="2328863"/>
          <p14:tracePt t="21217" x="5595938" y="2328863"/>
          <p14:tracePt t="21235" x="5535613" y="2293938"/>
          <p14:tracePt t="21250" x="5518150" y="2286000"/>
          <p14:tracePt t="21285" x="5399088" y="2235200"/>
          <p14:tracePt t="21290" x="5373688" y="2225675"/>
          <p14:tracePt t="21316" x="5297488" y="2217738"/>
          <p14:tracePt t="21333" x="5245100" y="2209800"/>
          <p14:tracePt t="21349" x="5203825" y="2209800"/>
          <p14:tracePt t="21365" x="5160963" y="2209800"/>
          <p14:tracePt t="21386" x="5118100" y="2200275"/>
          <p14:tracePt t="21403" x="5032375" y="2184400"/>
          <p14:tracePt t="21418" x="4956175" y="2149475"/>
          <p14:tracePt t="21433" x="4938713" y="2149475"/>
          <p14:tracePt t="21449" x="4862513" y="2124075"/>
          <p14:tracePt t="21466" x="4802188" y="2106613"/>
          <p14:tracePt t="21486" x="4708525" y="2098675"/>
          <p14:tracePt t="21502" x="4657725" y="2098675"/>
          <p14:tracePt t="21516" x="4605338" y="2098675"/>
          <p14:tracePt t="21532" x="4564063" y="2098675"/>
          <p14:tracePt t="21548" x="4521200" y="2098675"/>
          <p14:tracePt t="21564" x="4486275" y="2098675"/>
          <p14:tracePt t="21587" x="4435475" y="2098675"/>
          <p14:tracePt t="21603" x="4410075" y="2098675"/>
          <p14:tracePt t="21617" x="4402138" y="2098675"/>
          <p14:tracePt t="21634" x="4384675" y="2098675"/>
          <p14:tracePt t="21649" x="4375150" y="2098675"/>
          <p14:tracePt t="21665" x="4367213" y="2098675"/>
          <p14:tracePt t="21686" x="4341813" y="2098675"/>
          <p14:tracePt t="21702" x="4324350" y="2098675"/>
          <p14:tracePt t="21717" x="4298950" y="2098675"/>
          <p14:tracePt t="21733" x="4281488" y="2106613"/>
          <p14:tracePt t="21749" x="4273550" y="2116138"/>
          <p14:tracePt t="21765" x="4265613" y="2124075"/>
          <p14:tracePt t="21787" x="4256088" y="2132013"/>
          <p14:tracePt t="21804" x="4256088" y="2141538"/>
          <p14:tracePt t="21820" x="4256088" y="2149475"/>
          <p14:tracePt t="21848" x="4265613" y="2157413"/>
          <p14:tracePt t="21865" x="4281488" y="2166938"/>
          <p14:tracePt t="21887" x="4324350" y="2166938"/>
          <p14:tracePt t="21902" x="4359275" y="2166938"/>
          <p14:tracePt t="21917" x="4402138" y="2166938"/>
          <p14:tracePt t="21933" x="4452938" y="2166938"/>
          <p14:tracePt t="21949" x="4478338" y="2166938"/>
          <p14:tracePt t="21987" x="4716463" y="2166938"/>
          <p14:tracePt t="22018" x="4819650" y="2166938"/>
          <p14:tracePt t="22022" x="4862513" y="2166938"/>
          <p14:tracePt t="22034" x="4887913" y="2166938"/>
          <p14:tracePt t="22049" x="4946650" y="2166938"/>
          <p14:tracePt t="22066" x="4989513" y="2166938"/>
          <p14:tracePt t="22087" x="5057775" y="2166938"/>
          <p14:tracePt t="22104" x="5110163" y="2166938"/>
          <p14:tracePt t="22118" x="5160963" y="2166938"/>
          <p14:tracePt t="22134" x="5211763" y="2166938"/>
          <p14:tracePt t="22150" x="5254625" y="2166938"/>
          <p14:tracePt t="22166" x="5297488" y="2166938"/>
          <p14:tracePt t="22189" x="5365750" y="2166938"/>
          <p14:tracePt t="22204" x="5408613" y="2184400"/>
          <p14:tracePt t="22221" x="5449888" y="2192338"/>
          <p14:tracePt t="22236" x="5484813" y="2200275"/>
          <p14:tracePt t="22250" x="5545138" y="2217738"/>
          <p14:tracePt t="22266" x="5603875" y="2235200"/>
          <p14:tracePt t="22287" x="5697538" y="2268538"/>
          <p14:tracePt t="22303" x="5748338" y="2278063"/>
          <p14:tracePt t="22318" x="5808663" y="2303463"/>
          <p14:tracePt t="22334" x="5851525" y="2328863"/>
          <p14:tracePt t="22349" x="5894388" y="2362200"/>
          <p14:tracePt t="22367" x="5937250" y="2387600"/>
          <p14:tracePt t="22388" x="5970588" y="2430463"/>
          <p14:tracePt t="22405" x="5988050" y="2455863"/>
          <p14:tracePt t="22421" x="6005513" y="2482850"/>
          <p14:tracePt t="22435" x="6013450" y="2490788"/>
          <p14:tracePt t="22451" x="6030913" y="2533650"/>
          <p14:tracePt t="22466" x="6038850" y="2576513"/>
          <p14:tracePt t="22487" x="6048375" y="2670175"/>
          <p14:tracePt t="22504" x="6056313" y="2746375"/>
          <p14:tracePt t="22518" x="6064250" y="2814638"/>
          <p14:tracePt t="22534" x="6073775" y="2890838"/>
          <p14:tracePt t="22550" x="6073775" y="2951163"/>
          <p14:tracePt t="22566" x="6081713" y="3011488"/>
          <p14:tracePt t="22589" x="6107113" y="3087688"/>
          <p14:tracePt t="22605" x="6116638" y="3130550"/>
          <p14:tracePt t="22621" x="6132513" y="3163888"/>
          <p14:tracePt t="22635" x="6132513" y="3190875"/>
          <p14:tracePt t="22650" x="6149975" y="3241675"/>
          <p14:tracePt t="22687" x="6157913" y="3360738"/>
          <p14:tracePt t="22692" x="6157913" y="3386138"/>
          <p14:tracePt t="22719" x="6157913" y="3471863"/>
          <p14:tracePt t="22750" x="6157913" y="3573463"/>
          <p14:tracePt t="22787" x="6132513" y="3676650"/>
          <p14:tracePt t="22790" x="6124575" y="3709988"/>
          <p14:tracePt t="22818" x="6099175" y="3770313"/>
          <p14:tracePt t="22823" x="6081713" y="3787775"/>
          <p14:tracePt t="22836" x="6073775" y="3813175"/>
          <p14:tracePt t="22851" x="6048375" y="3856038"/>
          <p14:tracePt t="22865" x="6021388" y="3898900"/>
          <p14:tracePt t="22887" x="5980113" y="3975100"/>
          <p14:tracePt t="22903" x="5945188" y="4033838"/>
          <p14:tracePt t="22919" x="5911850" y="4086225"/>
          <p14:tracePt t="22935" x="5876925" y="4129088"/>
          <p14:tracePt t="22950" x="5843588" y="4170363"/>
          <p14:tracePt t="22967" x="5808663" y="4197350"/>
          <p14:tracePt t="22988" x="5775325" y="4222750"/>
          <p14:tracePt t="23004" x="5757863" y="4248150"/>
          <p14:tracePt t="23020" x="5732463" y="4265613"/>
          <p14:tracePt t="23036" x="5715000" y="4281488"/>
          <p14:tracePt t="23053" x="5707063" y="4291013"/>
          <p14:tracePt t="23088" x="5697538" y="4291013"/>
          <p14:tracePt t="23231" x="5689600" y="4291013"/>
          <p14:tracePt t="24003" x="5681663" y="4291013"/>
          <p14:tracePt t="24011" x="5664200" y="4291013"/>
          <p14:tracePt t="24020" x="5638800" y="4291013"/>
          <p14:tracePt t="24050" x="5518150" y="4179888"/>
          <p14:tracePt t="24066" x="5459413" y="4119563"/>
          <p14:tracePt t="24091" x="5373688" y="4043363"/>
          <p14:tracePt t="24119" x="5287963" y="3992563"/>
          <p14:tracePt t="24124" x="5245100" y="3957638"/>
          <p14:tracePt t="24137" x="5219700" y="3940175"/>
          <p14:tracePt t="24153" x="5143500" y="3881438"/>
          <p14:tracePt t="24169" x="4999038" y="3787775"/>
          <p14:tracePt t="24190" x="4802188" y="3616325"/>
          <p14:tracePt t="24206" x="4648200" y="3497263"/>
          <p14:tracePt t="24222" x="4495800" y="3395663"/>
          <p14:tracePt t="24236" x="4402138" y="3335338"/>
          <p14:tracePt t="24252" x="4298950" y="3284538"/>
          <p14:tracePt t="24269" x="4222750" y="3259138"/>
          <p14:tracePt t="24291" x="4154488" y="3232150"/>
          <p14:tracePt t="24306" x="4137025" y="3216275"/>
          <p14:tracePt t="24323" x="4102100" y="3198813"/>
          <p14:tracePt t="24337" x="4060825" y="3148013"/>
          <p14:tracePt t="24353" x="4017963" y="3095625"/>
          <p14:tracePt t="24368" x="3967163" y="3036888"/>
          <p14:tracePt t="24390" x="3924300" y="2968625"/>
          <p14:tracePt t="24404" x="3898900" y="2925763"/>
          <p14:tracePt t="24422" x="3881438" y="2900363"/>
          <p14:tracePt t="24436" x="3881438" y="2882900"/>
          <p14:tracePt t="24453" x="3871913" y="2882900"/>
          <p14:tracePt t="24468" x="3871913" y="2874963"/>
          <p14:tracePt t="24524" x="3889375" y="2874963"/>
          <p14:tracePt t="24532" x="3906838" y="2874963"/>
          <p14:tracePt t="24540" x="3932238" y="2874963"/>
          <p14:tracePt t="24553" x="3957638" y="2874963"/>
          <p14:tracePt t="24569" x="4017963" y="2882900"/>
          <p14:tracePt t="24590" x="4094163" y="2900363"/>
          <p14:tracePt t="24605" x="4129088" y="2908300"/>
          <p14:tracePt t="24622" x="4162425" y="2908300"/>
          <p14:tracePt t="24636" x="4179888" y="2917825"/>
          <p14:tracePt t="24652" x="4197350" y="2917825"/>
          <p14:tracePt t="24668" x="4213225" y="2925763"/>
          <p14:tracePt t="24691" x="4230688" y="2933700"/>
          <p14:tracePt t="24705" x="4238625" y="2943225"/>
          <p14:tracePt t="24723" x="4248150" y="2943225"/>
          <p14:tracePt t="24737" x="4256088" y="2951163"/>
          <p14:tracePt t="24788" x="4273550" y="2959100"/>
          <p14:tracePt t="24820" x="4298950" y="2968625"/>
          <p14:tracePt t="24837" x="4324350" y="2968625"/>
          <p14:tracePt t="24852" x="4333875" y="2976563"/>
          <p14:tracePt t="24869" x="4341813" y="2986088"/>
          <p14:tracePt t="24892" x="4349750" y="2986088"/>
          <p14:tracePt t="24906" x="4349750" y="2994025"/>
          <p14:tracePt t="24921" x="4359275" y="2994025"/>
          <p14:tracePt t="24937" x="4367213" y="3001963"/>
          <p14:tracePt t="24952" x="4375150" y="3011488"/>
          <p14:tracePt t="24969" x="4384675" y="3019425"/>
          <p14:tracePt t="24992" x="4410075" y="3062288"/>
          <p14:tracePt t="25021" x="4435475" y="3105150"/>
          <p14:tracePt t="25053" x="4443413" y="3130550"/>
          <p14:tracePt t="26442" x="4470400" y="3130550"/>
          <p14:tracePt t="26447" x="4511675" y="3130550"/>
          <p14:tracePt t="26456" x="4554538" y="3130550"/>
          <p14:tracePt t="26472" x="4673600" y="3130550"/>
          <p14:tracePt t="26493" x="4768850" y="3138488"/>
          <p14:tracePt t="26508" x="4852988" y="3138488"/>
          <p14:tracePt t="26524" x="4930775" y="3138488"/>
          <p14:tracePt t="26539" x="4989513" y="3138488"/>
          <p14:tracePt t="26555" x="5041900" y="3148013"/>
          <p14:tracePt t="26572" x="5067300" y="3155950"/>
          <p14:tracePt t="26592" x="5118100" y="3173413"/>
          <p14:tracePt t="26607" x="5126038" y="3181350"/>
          <p14:tracePt t="26623" x="5186363" y="3190875"/>
          <p14:tracePt t="26638" x="5237163" y="3190875"/>
          <p14:tracePt t="26655" x="5272088" y="3190875"/>
          <p14:tracePt t="26671" x="5287963" y="3190875"/>
          <p14:tracePt t="26692" x="5305425" y="3190875"/>
          <p14:tracePt t="26707" x="5313363" y="3190875"/>
          <p14:tracePt t="26723" x="5322888" y="3190875"/>
          <p14:tracePt t="26784" x="5330825" y="3190875"/>
          <p14:tracePt t="27526" x="5348288" y="3190875"/>
          <p14:tracePt t="27533" x="5373688" y="3190875"/>
          <p14:tracePt t="27542" x="5391150" y="3190875"/>
          <p14:tracePt t="27574" x="5449888" y="3198813"/>
          <p14:tracePt t="27593" x="5476875" y="3198813"/>
          <p14:tracePt t="27623" x="5492750" y="3216275"/>
          <p14:tracePt t="27991" x="5484813" y="3216275"/>
          <p14:tracePt t="28005" x="5476875" y="3216275"/>
          <p14:tracePt t="28025" x="5449888" y="3216275"/>
          <p14:tracePt t="28042" x="5434013" y="3216275"/>
          <p14:tracePt t="28056" x="5416550" y="3216275"/>
          <p14:tracePt t="28073" x="5373688" y="3216275"/>
          <p14:tracePt t="28095" x="5280025" y="3216275"/>
          <p14:tracePt t="28110" x="5203825" y="3216275"/>
          <p14:tracePt t="28126" x="5126038" y="3206750"/>
          <p14:tracePt t="28142" x="5032375" y="3190875"/>
          <p14:tracePt t="28158" x="4946650" y="3190875"/>
          <p14:tracePt t="28174" x="4878388" y="3190875"/>
          <p14:tracePt t="28195" x="4827588" y="3190875"/>
          <p14:tracePt t="28210" x="4776788" y="3190875"/>
          <p14:tracePt t="28226" x="4741863" y="3190875"/>
          <p14:tracePt t="28243" x="4700588" y="3190875"/>
          <p14:tracePt t="28257" x="4648200" y="3190875"/>
          <p14:tracePt t="28272" x="4597400" y="3181350"/>
          <p14:tracePt t="28295" x="4529138" y="3173413"/>
          <p14:tracePt t="28310" x="4495800" y="3173413"/>
          <p14:tracePt t="28326" x="4470400" y="3173413"/>
          <p14:tracePt t="28343" x="4460875" y="3173413"/>
          <p14:tracePt t="28415" x="4452938" y="3173413"/>
          <p14:tracePt t="29872" x="4460875" y="3173413"/>
          <p14:tracePt t="29880" x="4486275" y="3173413"/>
          <p14:tracePt t="29896" x="4503738" y="3173413"/>
          <p14:tracePt t="29924" x="4614863" y="3173413"/>
          <p14:tracePt t="29929" x="4673600" y="3173413"/>
          <p14:tracePt t="29941" x="4716463" y="3173413"/>
          <p14:tracePt t="29957" x="4794250" y="3173413"/>
          <p14:tracePt t="29973" x="4913313" y="3173413"/>
          <p14:tracePt t="29996" x="5024438" y="3173413"/>
          <p14:tracePt t="30010" x="5100638" y="3173413"/>
          <p14:tracePt t="30025" x="5151438" y="3173413"/>
          <p14:tracePt t="30042" x="5194300" y="3173413"/>
          <p14:tracePt t="30056" x="5237163" y="3173413"/>
          <p14:tracePt t="30073" x="5280025" y="3173413"/>
          <p14:tracePt t="30095" x="5330825" y="3173413"/>
          <p14:tracePt t="30111" x="5381625" y="3173413"/>
          <p14:tracePt t="30141" x="5492750" y="3181350"/>
          <p14:tracePt t="30145" x="5510213" y="3181350"/>
          <p14:tracePt t="30175" x="5578475" y="3181350"/>
          <p14:tracePt t="30196" x="5613400" y="3181350"/>
          <p14:tracePt t="30225" x="5638800" y="3181350"/>
          <p14:tracePt t="30242" x="5654675" y="3181350"/>
          <p14:tracePt t="30257" x="5664200" y="3190875"/>
          <p14:tracePt t="30274" x="5672138" y="3190875"/>
          <p14:tracePt t="31065" x="5638800" y="3190875"/>
          <p14:tracePt t="31075" x="5595938" y="3190875"/>
          <p14:tracePt t="31082" x="5527675" y="3206750"/>
          <p14:tracePt t="31098" x="5449888" y="3224213"/>
          <p14:tracePt t="31142" x="4410075" y="3489325"/>
          <p14:tracePt t="31148" x="3975100" y="3590925"/>
          <p14:tracePt t="31175" x="3232150" y="3744913"/>
          <p14:tracePt t="31178" x="2933700" y="3787775"/>
          <p14:tracePt t="31196" x="2397125" y="3881438"/>
          <p14:tracePt t="31226" x="1381125" y="4060825"/>
          <p14:tracePt t="31243" x="895350" y="4129088"/>
          <p14:tracePt t="31259" x="417513" y="4187825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62200" y="1828800"/>
            <a:ext cx="4663440" cy="411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4138571" y="2928316"/>
            <a:ext cx="655195" cy="46935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70000"/>
              </a:lnSpc>
              <a:spcBef>
                <a:spcPts val="0"/>
              </a:spcBef>
              <a:defRPr/>
            </a:pPr>
            <a:r>
              <a:rPr lang="en-US" sz="2000" b="1" dirty="0" smtClean="0">
                <a:ln>
                  <a:solidFill>
                    <a:srgbClr val="FF0000"/>
                  </a:solidFill>
                </a:ln>
                <a:solidFill>
                  <a:srgbClr val="FF000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/>
                <a:cs typeface="Arial Black"/>
              </a:rPr>
              <a:t>L</a:t>
            </a:r>
          </a:p>
          <a:p>
            <a:pPr algn="ctr">
              <a:lnSpc>
                <a:spcPct val="70000"/>
              </a:lnSpc>
              <a:spcBef>
                <a:spcPts val="0"/>
              </a:spcBef>
              <a:defRPr/>
            </a:pPr>
            <a:r>
              <a:rPr lang="en-US" sz="1400" b="1" dirty="0" smtClean="0">
                <a:ln>
                  <a:solidFill>
                    <a:srgbClr val="FF0000"/>
                  </a:solidFill>
                </a:ln>
                <a:solidFill>
                  <a:srgbClr val="FF000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991</a:t>
            </a:r>
            <a:endParaRPr lang="en-US" sz="1200" dirty="0">
              <a:ln>
                <a:solidFill>
                  <a:srgbClr val="FF0000"/>
                </a:solidFill>
              </a:ln>
              <a:latin typeface="Times New Roman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40000" y="2758440"/>
            <a:ext cx="3505200" cy="2546834"/>
            <a:chOff x="2730500" y="2921000"/>
            <a:chExt cx="3505200" cy="2546834"/>
          </a:xfrm>
        </p:grpSpPr>
        <p:sp>
          <p:nvSpPr>
            <p:cNvPr id="15" name="Freeform 14"/>
            <p:cNvSpPr/>
            <p:nvPr/>
          </p:nvSpPr>
          <p:spPr>
            <a:xfrm>
              <a:off x="2730500" y="4381500"/>
              <a:ext cx="3505200" cy="1086334"/>
            </a:xfrm>
            <a:custGeom>
              <a:avLst/>
              <a:gdLst>
                <a:gd name="connsiteX0" fmla="*/ 0 w 3416300"/>
                <a:gd name="connsiteY0" fmla="*/ 711200 h 1053338"/>
                <a:gd name="connsiteX1" fmla="*/ 876300 w 3416300"/>
                <a:gd name="connsiteY1" fmla="*/ 1016000 h 1053338"/>
                <a:gd name="connsiteX2" fmla="*/ 2044700 w 3416300"/>
                <a:gd name="connsiteY2" fmla="*/ 1003300 h 1053338"/>
                <a:gd name="connsiteX3" fmla="*/ 2781300 w 3416300"/>
                <a:gd name="connsiteY3" fmla="*/ 609600 h 1053338"/>
                <a:gd name="connsiteX4" fmla="*/ 3416300 w 3416300"/>
                <a:gd name="connsiteY4" fmla="*/ 0 h 1053338"/>
                <a:gd name="connsiteX0" fmla="*/ 0 w 3378200"/>
                <a:gd name="connsiteY0" fmla="*/ 736600 h 1078738"/>
                <a:gd name="connsiteX1" fmla="*/ 876300 w 3378200"/>
                <a:gd name="connsiteY1" fmla="*/ 1041400 h 1078738"/>
                <a:gd name="connsiteX2" fmla="*/ 2044700 w 3378200"/>
                <a:gd name="connsiteY2" fmla="*/ 1028700 h 1078738"/>
                <a:gd name="connsiteX3" fmla="*/ 2781300 w 3378200"/>
                <a:gd name="connsiteY3" fmla="*/ 635000 h 1078738"/>
                <a:gd name="connsiteX4" fmla="*/ 3378200 w 3378200"/>
                <a:gd name="connsiteY4" fmla="*/ 0 h 1078738"/>
                <a:gd name="connsiteX0" fmla="*/ 0 w 3505200"/>
                <a:gd name="connsiteY0" fmla="*/ 647700 h 1084581"/>
                <a:gd name="connsiteX1" fmla="*/ 1003300 w 3505200"/>
                <a:gd name="connsiteY1" fmla="*/ 1041400 h 1084581"/>
                <a:gd name="connsiteX2" fmla="*/ 2171700 w 3505200"/>
                <a:gd name="connsiteY2" fmla="*/ 1028700 h 1084581"/>
                <a:gd name="connsiteX3" fmla="*/ 2908300 w 3505200"/>
                <a:gd name="connsiteY3" fmla="*/ 635000 h 1084581"/>
                <a:gd name="connsiteX4" fmla="*/ 3505200 w 3505200"/>
                <a:gd name="connsiteY4" fmla="*/ 0 h 1084581"/>
                <a:gd name="connsiteX0" fmla="*/ 0 w 3505200"/>
                <a:gd name="connsiteY0" fmla="*/ 647700 h 1092777"/>
                <a:gd name="connsiteX1" fmla="*/ 1079500 w 3505200"/>
                <a:gd name="connsiteY1" fmla="*/ 1054100 h 1092777"/>
                <a:gd name="connsiteX2" fmla="*/ 2171700 w 3505200"/>
                <a:gd name="connsiteY2" fmla="*/ 1028700 h 1092777"/>
                <a:gd name="connsiteX3" fmla="*/ 2908300 w 3505200"/>
                <a:gd name="connsiteY3" fmla="*/ 635000 h 1092777"/>
                <a:gd name="connsiteX4" fmla="*/ 3505200 w 3505200"/>
                <a:gd name="connsiteY4" fmla="*/ 0 h 1092777"/>
                <a:gd name="connsiteX0" fmla="*/ 0 w 3505200"/>
                <a:gd name="connsiteY0" fmla="*/ 647700 h 1087438"/>
                <a:gd name="connsiteX1" fmla="*/ 1079500 w 3505200"/>
                <a:gd name="connsiteY1" fmla="*/ 1054100 h 1087438"/>
                <a:gd name="connsiteX2" fmla="*/ 2184400 w 3505200"/>
                <a:gd name="connsiteY2" fmla="*/ 1016000 h 1087438"/>
                <a:gd name="connsiteX3" fmla="*/ 2908300 w 3505200"/>
                <a:gd name="connsiteY3" fmla="*/ 635000 h 1087438"/>
                <a:gd name="connsiteX4" fmla="*/ 3505200 w 3505200"/>
                <a:gd name="connsiteY4" fmla="*/ 0 h 1087438"/>
                <a:gd name="connsiteX0" fmla="*/ 0 w 3505200"/>
                <a:gd name="connsiteY0" fmla="*/ 647700 h 1086334"/>
                <a:gd name="connsiteX1" fmla="*/ 1079500 w 3505200"/>
                <a:gd name="connsiteY1" fmla="*/ 1054100 h 1086334"/>
                <a:gd name="connsiteX2" fmla="*/ 2184400 w 3505200"/>
                <a:gd name="connsiteY2" fmla="*/ 1016000 h 1086334"/>
                <a:gd name="connsiteX3" fmla="*/ 2908300 w 3505200"/>
                <a:gd name="connsiteY3" fmla="*/ 660400 h 1086334"/>
                <a:gd name="connsiteX4" fmla="*/ 3505200 w 3505200"/>
                <a:gd name="connsiteY4" fmla="*/ 0 h 1086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05200" h="1086334">
                  <a:moveTo>
                    <a:pt x="0" y="647700"/>
                  </a:moveTo>
                  <a:cubicBezTo>
                    <a:pt x="267758" y="775758"/>
                    <a:pt x="715433" y="992717"/>
                    <a:pt x="1079500" y="1054100"/>
                  </a:cubicBezTo>
                  <a:cubicBezTo>
                    <a:pt x="1443567" y="1115483"/>
                    <a:pt x="1879600" y="1081617"/>
                    <a:pt x="2184400" y="1016000"/>
                  </a:cubicBezTo>
                  <a:cubicBezTo>
                    <a:pt x="2489200" y="950383"/>
                    <a:pt x="2688167" y="829733"/>
                    <a:pt x="2908300" y="660400"/>
                  </a:cubicBezTo>
                  <a:cubicBezTo>
                    <a:pt x="3128433" y="491067"/>
                    <a:pt x="3505200" y="0"/>
                    <a:pt x="3505200" y="0"/>
                  </a:cubicBezTo>
                </a:path>
              </a:pathLst>
            </a:custGeom>
            <a:ln w="57150" cmpd="sng">
              <a:solidFill>
                <a:srgbClr val="FFFF00">
                  <a:alpha val="50000"/>
                </a:srgbClr>
              </a:solidFill>
              <a:headEnd type="none"/>
              <a:tailEnd type="arrow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2959100" y="3441702"/>
              <a:ext cx="2806700" cy="1480415"/>
            </a:xfrm>
            <a:custGeom>
              <a:avLst/>
              <a:gdLst>
                <a:gd name="connsiteX0" fmla="*/ 0 w 2667000"/>
                <a:gd name="connsiteY0" fmla="*/ 863600 h 1837395"/>
                <a:gd name="connsiteX1" fmla="*/ 673100 w 2667000"/>
                <a:gd name="connsiteY1" fmla="*/ 1485900 h 1837395"/>
                <a:gd name="connsiteX2" fmla="*/ 1079500 w 2667000"/>
                <a:gd name="connsiteY2" fmla="*/ 1790700 h 1837395"/>
                <a:gd name="connsiteX3" fmla="*/ 1447800 w 2667000"/>
                <a:gd name="connsiteY3" fmla="*/ 1828800 h 1837395"/>
                <a:gd name="connsiteX4" fmla="*/ 2032000 w 2667000"/>
                <a:gd name="connsiteY4" fmla="*/ 1714500 h 1837395"/>
                <a:gd name="connsiteX5" fmla="*/ 2286000 w 2667000"/>
                <a:gd name="connsiteY5" fmla="*/ 1333500 h 1837395"/>
                <a:gd name="connsiteX6" fmla="*/ 2540000 w 2667000"/>
                <a:gd name="connsiteY6" fmla="*/ 660400 h 1837395"/>
                <a:gd name="connsiteX7" fmla="*/ 2667000 w 2667000"/>
                <a:gd name="connsiteY7" fmla="*/ 0 h 1837395"/>
                <a:gd name="connsiteX0" fmla="*/ 0 w 2667000"/>
                <a:gd name="connsiteY0" fmla="*/ 863600 h 1882128"/>
                <a:gd name="connsiteX1" fmla="*/ 673100 w 2667000"/>
                <a:gd name="connsiteY1" fmla="*/ 1485900 h 1882128"/>
                <a:gd name="connsiteX2" fmla="*/ 1079500 w 2667000"/>
                <a:gd name="connsiteY2" fmla="*/ 1790700 h 1882128"/>
                <a:gd name="connsiteX3" fmla="*/ 1600200 w 2667000"/>
                <a:gd name="connsiteY3" fmla="*/ 1879600 h 1882128"/>
                <a:gd name="connsiteX4" fmla="*/ 2032000 w 2667000"/>
                <a:gd name="connsiteY4" fmla="*/ 1714500 h 1882128"/>
                <a:gd name="connsiteX5" fmla="*/ 2286000 w 2667000"/>
                <a:gd name="connsiteY5" fmla="*/ 1333500 h 1882128"/>
                <a:gd name="connsiteX6" fmla="*/ 2540000 w 2667000"/>
                <a:gd name="connsiteY6" fmla="*/ 660400 h 1882128"/>
                <a:gd name="connsiteX7" fmla="*/ 2667000 w 2667000"/>
                <a:gd name="connsiteY7" fmla="*/ 0 h 1882128"/>
                <a:gd name="connsiteX0" fmla="*/ 0 w 2667000"/>
                <a:gd name="connsiteY0" fmla="*/ 863600 h 1879764"/>
                <a:gd name="connsiteX1" fmla="*/ 673100 w 2667000"/>
                <a:gd name="connsiteY1" fmla="*/ 1485900 h 1879764"/>
                <a:gd name="connsiteX2" fmla="*/ 1054100 w 2667000"/>
                <a:gd name="connsiteY2" fmla="*/ 1739900 h 1879764"/>
                <a:gd name="connsiteX3" fmla="*/ 1600200 w 2667000"/>
                <a:gd name="connsiteY3" fmla="*/ 1879600 h 1879764"/>
                <a:gd name="connsiteX4" fmla="*/ 2032000 w 2667000"/>
                <a:gd name="connsiteY4" fmla="*/ 1714500 h 1879764"/>
                <a:gd name="connsiteX5" fmla="*/ 2286000 w 2667000"/>
                <a:gd name="connsiteY5" fmla="*/ 1333500 h 1879764"/>
                <a:gd name="connsiteX6" fmla="*/ 2540000 w 2667000"/>
                <a:gd name="connsiteY6" fmla="*/ 660400 h 1879764"/>
                <a:gd name="connsiteX7" fmla="*/ 2667000 w 2667000"/>
                <a:gd name="connsiteY7" fmla="*/ 0 h 1879764"/>
                <a:gd name="connsiteX0" fmla="*/ 0 w 2667000"/>
                <a:gd name="connsiteY0" fmla="*/ 863600 h 1880849"/>
                <a:gd name="connsiteX1" fmla="*/ 673100 w 2667000"/>
                <a:gd name="connsiteY1" fmla="*/ 1485900 h 1880849"/>
                <a:gd name="connsiteX2" fmla="*/ 1054100 w 2667000"/>
                <a:gd name="connsiteY2" fmla="*/ 1739900 h 1880849"/>
                <a:gd name="connsiteX3" fmla="*/ 1600200 w 2667000"/>
                <a:gd name="connsiteY3" fmla="*/ 1879600 h 1880849"/>
                <a:gd name="connsiteX4" fmla="*/ 2032000 w 2667000"/>
                <a:gd name="connsiteY4" fmla="*/ 1663700 h 1880849"/>
                <a:gd name="connsiteX5" fmla="*/ 2286000 w 2667000"/>
                <a:gd name="connsiteY5" fmla="*/ 1333500 h 1880849"/>
                <a:gd name="connsiteX6" fmla="*/ 2540000 w 2667000"/>
                <a:gd name="connsiteY6" fmla="*/ 660400 h 1880849"/>
                <a:gd name="connsiteX7" fmla="*/ 2667000 w 2667000"/>
                <a:gd name="connsiteY7" fmla="*/ 0 h 1880849"/>
                <a:gd name="connsiteX0" fmla="*/ 0 w 2667000"/>
                <a:gd name="connsiteY0" fmla="*/ 863600 h 1918642"/>
                <a:gd name="connsiteX1" fmla="*/ 673100 w 2667000"/>
                <a:gd name="connsiteY1" fmla="*/ 1485900 h 1918642"/>
                <a:gd name="connsiteX2" fmla="*/ 1054100 w 2667000"/>
                <a:gd name="connsiteY2" fmla="*/ 1739900 h 1918642"/>
                <a:gd name="connsiteX3" fmla="*/ 1612900 w 2667000"/>
                <a:gd name="connsiteY3" fmla="*/ 1917700 h 1918642"/>
                <a:gd name="connsiteX4" fmla="*/ 2032000 w 2667000"/>
                <a:gd name="connsiteY4" fmla="*/ 1663700 h 1918642"/>
                <a:gd name="connsiteX5" fmla="*/ 2286000 w 2667000"/>
                <a:gd name="connsiteY5" fmla="*/ 1333500 h 1918642"/>
                <a:gd name="connsiteX6" fmla="*/ 2540000 w 2667000"/>
                <a:gd name="connsiteY6" fmla="*/ 660400 h 1918642"/>
                <a:gd name="connsiteX7" fmla="*/ 2667000 w 2667000"/>
                <a:gd name="connsiteY7" fmla="*/ 0 h 1918642"/>
                <a:gd name="connsiteX0" fmla="*/ 0 w 2667000"/>
                <a:gd name="connsiteY0" fmla="*/ 863600 h 1918144"/>
                <a:gd name="connsiteX1" fmla="*/ 673100 w 2667000"/>
                <a:gd name="connsiteY1" fmla="*/ 1485900 h 1918144"/>
                <a:gd name="connsiteX2" fmla="*/ 1054100 w 2667000"/>
                <a:gd name="connsiteY2" fmla="*/ 1739900 h 1918144"/>
                <a:gd name="connsiteX3" fmla="*/ 1612900 w 2667000"/>
                <a:gd name="connsiteY3" fmla="*/ 1917700 h 1918144"/>
                <a:gd name="connsiteX4" fmla="*/ 2044700 w 2667000"/>
                <a:gd name="connsiteY4" fmla="*/ 1689100 h 1918144"/>
                <a:gd name="connsiteX5" fmla="*/ 2286000 w 2667000"/>
                <a:gd name="connsiteY5" fmla="*/ 1333500 h 1918144"/>
                <a:gd name="connsiteX6" fmla="*/ 2540000 w 2667000"/>
                <a:gd name="connsiteY6" fmla="*/ 660400 h 1918144"/>
                <a:gd name="connsiteX7" fmla="*/ 2667000 w 2667000"/>
                <a:gd name="connsiteY7" fmla="*/ 0 h 1918144"/>
                <a:gd name="connsiteX0" fmla="*/ 0 w 2667000"/>
                <a:gd name="connsiteY0" fmla="*/ 863600 h 1918035"/>
                <a:gd name="connsiteX1" fmla="*/ 673100 w 2667000"/>
                <a:gd name="connsiteY1" fmla="*/ 1485900 h 1918035"/>
                <a:gd name="connsiteX2" fmla="*/ 952500 w 2667000"/>
                <a:gd name="connsiteY2" fmla="*/ 1727198 h 1918035"/>
                <a:gd name="connsiteX3" fmla="*/ 1054100 w 2667000"/>
                <a:gd name="connsiteY3" fmla="*/ 1739900 h 1918035"/>
                <a:gd name="connsiteX4" fmla="*/ 1612900 w 2667000"/>
                <a:gd name="connsiteY4" fmla="*/ 1917700 h 1918035"/>
                <a:gd name="connsiteX5" fmla="*/ 2044700 w 2667000"/>
                <a:gd name="connsiteY5" fmla="*/ 1689100 h 1918035"/>
                <a:gd name="connsiteX6" fmla="*/ 2286000 w 2667000"/>
                <a:gd name="connsiteY6" fmla="*/ 1333500 h 1918035"/>
                <a:gd name="connsiteX7" fmla="*/ 2540000 w 2667000"/>
                <a:gd name="connsiteY7" fmla="*/ 660400 h 1918035"/>
                <a:gd name="connsiteX8" fmla="*/ 2667000 w 2667000"/>
                <a:gd name="connsiteY8" fmla="*/ 0 h 1918035"/>
                <a:gd name="connsiteX0" fmla="*/ 0 w 2667000"/>
                <a:gd name="connsiteY0" fmla="*/ 863600 h 1918035"/>
                <a:gd name="connsiteX1" fmla="*/ 546100 w 2667000"/>
                <a:gd name="connsiteY1" fmla="*/ 1485900 h 1918035"/>
                <a:gd name="connsiteX2" fmla="*/ 952500 w 2667000"/>
                <a:gd name="connsiteY2" fmla="*/ 1727198 h 1918035"/>
                <a:gd name="connsiteX3" fmla="*/ 1054100 w 2667000"/>
                <a:gd name="connsiteY3" fmla="*/ 1739900 h 1918035"/>
                <a:gd name="connsiteX4" fmla="*/ 1612900 w 2667000"/>
                <a:gd name="connsiteY4" fmla="*/ 1917700 h 1918035"/>
                <a:gd name="connsiteX5" fmla="*/ 2044700 w 2667000"/>
                <a:gd name="connsiteY5" fmla="*/ 1689100 h 1918035"/>
                <a:gd name="connsiteX6" fmla="*/ 2286000 w 2667000"/>
                <a:gd name="connsiteY6" fmla="*/ 1333500 h 1918035"/>
                <a:gd name="connsiteX7" fmla="*/ 2540000 w 2667000"/>
                <a:gd name="connsiteY7" fmla="*/ 660400 h 1918035"/>
                <a:gd name="connsiteX8" fmla="*/ 2667000 w 2667000"/>
                <a:gd name="connsiteY8" fmla="*/ 0 h 1918035"/>
                <a:gd name="connsiteX0" fmla="*/ 0 w 2667000"/>
                <a:gd name="connsiteY0" fmla="*/ 863600 h 1917933"/>
                <a:gd name="connsiteX1" fmla="*/ 546100 w 2667000"/>
                <a:gd name="connsiteY1" fmla="*/ 1485900 h 1917933"/>
                <a:gd name="connsiteX2" fmla="*/ 952500 w 2667000"/>
                <a:gd name="connsiteY2" fmla="*/ 1727198 h 1917933"/>
                <a:gd name="connsiteX3" fmla="*/ 1612900 w 2667000"/>
                <a:gd name="connsiteY3" fmla="*/ 1917700 h 1917933"/>
                <a:gd name="connsiteX4" fmla="*/ 2044700 w 2667000"/>
                <a:gd name="connsiteY4" fmla="*/ 1689100 h 1917933"/>
                <a:gd name="connsiteX5" fmla="*/ 2286000 w 2667000"/>
                <a:gd name="connsiteY5" fmla="*/ 1333500 h 1917933"/>
                <a:gd name="connsiteX6" fmla="*/ 2540000 w 2667000"/>
                <a:gd name="connsiteY6" fmla="*/ 660400 h 1917933"/>
                <a:gd name="connsiteX7" fmla="*/ 2667000 w 2667000"/>
                <a:gd name="connsiteY7" fmla="*/ 0 h 1917933"/>
                <a:gd name="connsiteX0" fmla="*/ 0 w 2667000"/>
                <a:gd name="connsiteY0" fmla="*/ 863600 h 1922544"/>
                <a:gd name="connsiteX1" fmla="*/ 546100 w 2667000"/>
                <a:gd name="connsiteY1" fmla="*/ 1485900 h 1922544"/>
                <a:gd name="connsiteX2" fmla="*/ 1003300 w 2667000"/>
                <a:gd name="connsiteY2" fmla="*/ 1816098 h 1922544"/>
                <a:gd name="connsiteX3" fmla="*/ 1612900 w 2667000"/>
                <a:gd name="connsiteY3" fmla="*/ 1917700 h 1922544"/>
                <a:gd name="connsiteX4" fmla="*/ 2044700 w 2667000"/>
                <a:gd name="connsiteY4" fmla="*/ 1689100 h 1922544"/>
                <a:gd name="connsiteX5" fmla="*/ 2286000 w 2667000"/>
                <a:gd name="connsiteY5" fmla="*/ 1333500 h 1922544"/>
                <a:gd name="connsiteX6" fmla="*/ 2540000 w 2667000"/>
                <a:gd name="connsiteY6" fmla="*/ 660400 h 1922544"/>
                <a:gd name="connsiteX7" fmla="*/ 2667000 w 2667000"/>
                <a:gd name="connsiteY7" fmla="*/ 0 h 1922544"/>
                <a:gd name="connsiteX0" fmla="*/ 0 w 2667000"/>
                <a:gd name="connsiteY0" fmla="*/ 863600 h 1918872"/>
                <a:gd name="connsiteX1" fmla="*/ 546100 w 2667000"/>
                <a:gd name="connsiteY1" fmla="*/ 1485900 h 1918872"/>
                <a:gd name="connsiteX2" fmla="*/ 1016000 w 2667000"/>
                <a:gd name="connsiteY2" fmla="*/ 1765298 h 1918872"/>
                <a:gd name="connsiteX3" fmla="*/ 1612900 w 2667000"/>
                <a:gd name="connsiteY3" fmla="*/ 1917700 h 1918872"/>
                <a:gd name="connsiteX4" fmla="*/ 2044700 w 2667000"/>
                <a:gd name="connsiteY4" fmla="*/ 1689100 h 1918872"/>
                <a:gd name="connsiteX5" fmla="*/ 2286000 w 2667000"/>
                <a:gd name="connsiteY5" fmla="*/ 1333500 h 1918872"/>
                <a:gd name="connsiteX6" fmla="*/ 2540000 w 2667000"/>
                <a:gd name="connsiteY6" fmla="*/ 660400 h 1918872"/>
                <a:gd name="connsiteX7" fmla="*/ 2667000 w 2667000"/>
                <a:gd name="connsiteY7" fmla="*/ 0 h 1918872"/>
                <a:gd name="connsiteX0" fmla="*/ 0 w 2667000"/>
                <a:gd name="connsiteY0" fmla="*/ 863600 h 1922544"/>
                <a:gd name="connsiteX1" fmla="*/ 546100 w 2667000"/>
                <a:gd name="connsiteY1" fmla="*/ 1485900 h 1922544"/>
                <a:gd name="connsiteX2" fmla="*/ 1117600 w 2667000"/>
                <a:gd name="connsiteY2" fmla="*/ 1816098 h 1922544"/>
                <a:gd name="connsiteX3" fmla="*/ 1612900 w 2667000"/>
                <a:gd name="connsiteY3" fmla="*/ 1917700 h 1922544"/>
                <a:gd name="connsiteX4" fmla="*/ 2044700 w 2667000"/>
                <a:gd name="connsiteY4" fmla="*/ 1689100 h 1922544"/>
                <a:gd name="connsiteX5" fmla="*/ 2286000 w 2667000"/>
                <a:gd name="connsiteY5" fmla="*/ 1333500 h 1922544"/>
                <a:gd name="connsiteX6" fmla="*/ 2540000 w 2667000"/>
                <a:gd name="connsiteY6" fmla="*/ 660400 h 1922544"/>
                <a:gd name="connsiteX7" fmla="*/ 2667000 w 2667000"/>
                <a:gd name="connsiteY7" fmla="*/ 0 h 1922544"/>
                <a:gd name="connsiteX0" fmla="*/ 0 w 2667000"/>
                <a:gd name="connsiteY0" fmla="*/ 863600 h 1921182"/>
                <a:gd name="connsiteX1" fmla="*/ 546100 w 2667000"/>
                <a:gd name="connsiteY1" fmla="*/ 1485900 h 1921182"/>
                <a:gd name="connsiteX2" fmla="*/ 1117600 w 2667000"/>
                <a:gd name="connsiteY2" fmla="*/ 1816098 h 1921182"/>
                <a:gd name="connsiteX3" fmla="*/ 1612900 w 2667000"/>
                <a:gd name="connsiteY3" fmla="*/ 1917700 h 1921182"/>
                <a:gd name="connsiteX4" fmla="*/ 2006600 w 2667000"/>
                <a:gd name="connsiteY4" fmla="*/ 1714500 h 1921182"/>
                <a:gd name="connsiteX5" fmla="*/ 2286000 w 2667000"/>
                <a:gd name="connsiteY5" fmla="*/ 1333500 h 1921182"/>
                <a:gd name="connsiteX6" fmla="*/ 2540000 w 2667000"/>
                <a:gd name="connsiteY6" fmla="*/ 660400 h 1921182"/>
                <a:gd name="connsiteX7" fmla="*/ 2667000 w 2667000"/>
                <a:gd name="connsiteY7" fmla="*/ 0 h 1921182"/>
                <a:gd name="connsiteX0" fmla="*/ 0 w 2667000"/>
                <a:gd name="connsiteY0" fmla="*/ 863600 h 1921182"/>
                <a:gd name="connsiteX1" fmla="*/ 457200 w 2667000"/>
                <a:gd name="connsiteY1" fmla="*/ 1600200 h 1921182"/>
                <a:gd name="connsiteX2" fmla="*/ 1117600 w 2667000"/>
                <a:gd name="connsiteY2" fmla="*/ 1816098 h 1921182"/>
                <a:gd name="connsiteX3" fmla="*/ 1612900 w 2667000"/>
                <a:gd name="connsiteY3" fmla="*/ 1917700 h 1921182"/>
                <a:gd name="connsiteX4" fmla="*/ 2006600 w 2667000"/>
                <a:gd name="connsiteY4" fmla="*/ 1714500 h 1921182"/>
                <a:gd name="connsiteX5" fmla="*/ 2286000 w 2667000"/>
                <a:gd name="connsiteY5" fmla="*/ 1333500 h 1921182"/>
                <a:gd name="connsiteX6" fmla="*/ 2540000 w 2667000"/>
                <a:gd name="connsiteY6" fmla="*/ 660400 h 1921182"/>
                <a:gd name="connsiteX7" fmla="*/ 2667000 w 2667000"/>
                <a:gd name="connsiteY7" fmla="*/ 0 h 1921182"/>
                <a:gd name="connsiteX0" fmla="*/ 0 w 2806700"/>
                <a:gd name="connsiteY0" fmla="*/ 1003300 h 1921182"/>
                <a:gd name="connsiteX1" fmla="*/ 596900 w 2806700"/>
                <a:gd name="connsiteY1" fmla="*/ 1600200 h 1921182"/>
                <a:gd name="connsiteX2" fmla="*/ 1257300 w 2806700"/>
                <a:gd name="connsiteY2" fmla="*/ 1816098 h 1921182"/>
                <a:gd name="connsiteX3" fmla="*/ 1752600 w 2806700"/>
                <a:gd name="connsiteY3" fmla="*/ 1917700 h 1921182"/>
                <a:gd name="connsiteX4" fmla="*/ 2146300 w 2806700"/>
                <a:gd name="connsiteY4" fmla="*/ 1714500 h 1921182"/>
                <a:gd name="connsiteX5" fmla="*/ 2425700 w 2806700"/>
                <a:gd name="connsiteY5" fmla="*/ 1333500 h 1921182"/>
                <a:gd name="connsiteX6" fmla="*/ 2679700 w 2806700"/>
                <a:gd name="connsiteY6" fmla="*/ 660400 h 1921182"/>
                <a:gd name="connsiteX7" fmla="*/ 2806700 w 2806700"/>
                <a:gd name="connsiteY7" fmla="*/ 0 h 1921182"/>
                <a:gd name="connsiteX0" fmla="*/ 0 w 2806700"/>
                <a:gd name="connsiteY0" fmla="*/ 1003300 h 1921182"/>
                <a:gd name="connsiteX1" fmla="*/ 558800 w 2806700"/>
                <a:gd name="connsiteY1" fmla="*/ 1600200 h 1921182"/>
                <a:gd name="connsiteX2" fmla="*/ 1257300 w 2806700"/>
                <a:gd name="connsiteY2" fmla="*/ 1816098 h 1921182"/>
                <a:gd name="connsiteX3" fmla="*/ 1752600 w 2806700"/>
                <a:gd name="connsiteY3" fmla="*/ 1917700 h 1921182"/>
                <a:gd name="connsiteX4" fmla="*/ 2146300 w 2806700"/>
                <a:gd name="connsiteY4" fmla="*/ 1714500 h 1921182"/>
                <a:gd name="connsiteX5" fmla="*/ 2425700 w 2806700"/>
                <a:gd name="connsiteY5" fmla="*/ 1333500 h 1921182"/>
                <a:gd name="connsiteX6" fmla="*/ 2679700 w 2806700"/>
                <a:gd name="connsiteY6" fmla="*/ 660400 h 1921182"/>
                <a:gd name="connsiteX7" fmla="*/ 2806700 w 2806700"/>
                <a:gd name="connsiteY7" fmla="*/ 0 h 1921182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32100"/>
                <a:gd name="connsiteY0" fmla="*/ 774700 h 1699281"/>
                <a:gd name="connsiteX1" fmla="*/ 558800 w 2832100"/>
                <a:gd name="connsiteY1" fmla="*/ 1371600 h 1699281"/>
                <a:gd name="connsiteX2" fmla="*/ 1244600 w 2832100"/>
                <a:gd name="connsiteY2" fmla="*/ 1625598 h 1699281"/>
                <a:gd name="connsiteX3" fmla="*/ 1752600 w 2832100"/>
                <a:gd name="connsiteY3" fmla="*/ 1689100 h 1699281"/>
                <a:gd name="connsiteX4" fmla="*/ 2146300 w 2832100"/>
                <a:gd name="connsiteY4" fmla="*/ 1485900 h 1699281"/>
                <a:gd name="connsiteX5" fmla="*/ 2425700 w 2832100"/>
                <a:gd name="connsiteY5" fmla="*/ 1104900 h 1699281"/>
                <a:gd name="connsiteX6" fmla="*/ 2679700 w 2832100"/>
                <a:gd name="connsiteY6" fmla="*/ 431800 h 1699281"/>
                <a:gd name="connsiteX7" fmla="*/ 2832100 w 2832100"/>
                <a:gd name="connsiteY7" fmla="*/ 0 h 1699281"/>
                <a:gd name="connsiteX0" fmla="*/ 0 w 2832100"/>
                <a:gd name="connsiteY0" fmla="*/ 774700 h 1699281"/>
                <a:gd name="connsiteX1" fmla="*/ 558800 w 2832100"/>
                <a:gd name="connsiteY1" fmla="*/ 1371600 h 1699281"/>
                <a:gd name="connsiteX2" fmla="*/ 1244600 w 2832100"/>
                <a:gd name="connsiteY2" fmla="*/ 1625598 h 1699281"/>
                <a:gd name="connsiteX3" fmla="*/ 1752600 w 2832100"/>
                <a:gd name="connsiteY3" fmla="*/ 1689100 h 1699281"/>
                <a:gd name="connsiteX4" fmla="*/ 2146300 w 2832100"/>
                <a:gd name="connsiteY4" fmla="*/ 1485900 h 1699281"/>
                <a:gd name="connsiteX5" fmla="*/ 2425700 w 2832100"/>
                <a:gd name="connsiteY5" fmla="*/ 1104900 h 1699281"/>
                <a:gd name="connsiteX6" fmla="*/ 2832100 w 2832100"/>
                <a:gd name="connsiteY6" fmla="*/ 0 h 1699281"/>
                <a:gd name="connsiteX0" fmla="*/ 0 w 2806700"/>
                <a:gd name="connsiteY0" fmla="*/ 558800 h 1483381"/>
                <a:gd name="connsiteX1" fmla="*/ 558800 w 2806700"/>
                <a:gd name="connsiteY1" fmla="*/ 1155700 h 1483381"/>
                <a:gd name="connsiteX2" fmla="*/ 1244600 w 2806700"/>
                <a:gd name="connsiteY2" fmla="*/ 1409698 h 1483381"/>
                <a:gd name="connsiteX3" fmla="*/ 1752600 w 2806700"/>
                <a:gd name="connsiteY3" fmla="*/ 1473200 h 1483381"/>
                <a:gd name="connsiteX4" fmla="*/ 2146300 w 2806700"/>
                <a:gd name="connsiteY4" fmla="*/ 1270000 h 1483381"/>
                <a:gd name="connsiteX5" fmla="*/ 2425700 w 2806700"/>
                <a:gd name="connsiteY5" fmla="*/ 889000 h 1483381"/>
                <a:gd name="connsiteX6" fmla="*/ 2806700 w 2806700"/>
                <a:gd name="connsiteY6" fmla="*/ 0 h 1483381"/>
                <a:gd name="connsiteX0" fmla="*/ 0 w 2806700"/>
                <a:gd name="connsiteY0" fmla="*/ 558800 h 1480415"/>
                <a:gd name="connsiteX1" fmla="*/ 558800 w 2806700"/>
                <a:gd name="connsiteY1" fmla="*/ 1155700 h 1480415"/>
                <a:gd name="connsiteX2" fmla="*/ 1117600 w 2806700"/>
                <a:gd name="connsiteY2" fmla="*/ 1396998 h 1480415"/>
                <a:gd name="connsiteX3" fmla="*/ 1752600 w 2806700"/>
                <a:gd name="connsiteY3" fmla="*/ 1473200 h 1480415"/>
                <a:gd name="connsiteX4" fmla="*/ 2146300 w 2806700"/>
                <a:gd name="connsiteY4" fmla="*/ 1270000 h 1480415"/>
                <a:gd name="connsiteX5" fmla="*/ 2425700 w 2806700"/>
                <a:gd name="connsiteY5" fmla="*/ 889000 h 1480415"/>
                <a:gd name="connsiteX6" fmla="*/ 2806700 w 2806700"/>
                <a:gd name="connsiteY6" fmla="*/ 0 h 1480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6700" h="1480415">
                  <a:moveTo>
                    <a:pt x="0" y="558800"/>
                  </a:moveTo>
                  <a:cubicBezTo>
                    <a:pt x="195791" y="805391"/>
                    <a:pt x="372533" y="1016000"/>
                    <a:pt x="558800" y="1155700"/>
                  </a:cubicBezTo>
                  <a:cubicBezTo>
                    <a:pt x="745067" y="1295400"/>
                    <a:pt x="939800" y="1325031"/>
                    <a:pt x="1117600" y="1396998"/>
                  </a:cubicBezTo>
                  <a:cubicBezTo>
                    <a:pt x="1295400" y="1468965"/>
                    <a:pt x="1581150" y="1494366"/>
                    <a:pt x="1752600" y="1473200"/>
                  </a:cubicBezTo>
                  <a:cubicBezTo>
                    <a:pt x="1924050" y="1452034"/>
                    <a:pt x="2034117" y="1367367"/>
                    <a:pt x="2146300" y="1270000"/>
                  </a:cubicBezTo>
                  <a:cubicBezTo>
                    <a:pt x="2258483" y="1172633"/>
                    <a:pt x="2315633" y="1100667"/>
                    <a:pt x="2425700" y="889000"/>
                  </a:cubicBezTo>
                  <a:cubicBezTo>
                    <a:pt x="2535767" y="677333"/>
                    <a:pt x="2722033" y="230187"/>
                    <a:pt x="2806700" y="0"/>
                  </a:cubicBezTo>
                </a:path>
              </a:pathLst>
            </a:custGeom>
            <a:ln w="57150" cmpd="sng">
              <a:solidFill>
                <a:srgbClr val="FFFF00">
                  <a:alpha val="50000"/>
                </a:srgbClr>
              </a:solidFill>
              <a:headEnd type="none"/>
              <a:tailEnd type="arrow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3606800" y="2921000"/>
              <a:ext cx="1679794" cy="1435009"/>
            </a:xfrm>
            <a:custGeom>
              <a:avLst/>
              <a:gdLst>
                <a:gd name="connsiteX0" fmla="*/ 0 w 2667000"/>
                <a:gd name="connsiteY0" fmla="*/ 863600 h 1837395"/>
                <a:gd name="connsiteX1" fmla="*/ 673100 w 2667000"/>
                <a:gd name="connsiteY1" fmla="*/ 1485900 h 1837395"/>
                <a:gd name="connsiteX2" fmla="*/ 1079500 w 2667000"/>
                <a:gd name="connsiteY2" fmla="*/ 1790700 h 1837395"/>
                <a:gd name="connsiteX3" fmla="*/ 1447800 w 2667000"/>
                <a:gd name="connsiteY3" fmla="*/ 1828800 h 1837395"/>
                <a:gd name="connsiteX4" fmla="*/ 2032000 w 2667000"/>
                <a:gd name="connsiteY4" fmla="*/ 1714500 h 1837395"/>
                <a:gd name="connsiteX5" fmla="*/ 2286000 w 2667000"/>
                <a:gd name="connsiteY5" fmla="*/ 1333500 h 1837395"/>
                <a:gd name="connsiteX6" fmla="*/ 2540000 w 2667000"/>
                <a:gd name="connsiteY6" fmla="*/ 660400 h 1837395"/>
                <a:gd name="connsiteX7" fmla="*/ 2667000 w 2667000"/>
                <a:gd name="connsiteY7" fmla="*/ 0 h 1837395"/>
                <a:gd name="connsiteX0" fmla="*/ 0 w 2667000"/>
                <a:gd name="connsiteY0" fmla="*/ 863600 h 1882128"/>
                <a:gd name="connsiteX1" fmla="*/ 673100 w 2667000"/>
                <a:gd name="connsiteY1" fmla="*/ 1485900 h 1882128"/>
                <a:gd name="connsiteX2" fmla="*/ 1079500 w 2667000"/>
                <a:gd name="connsiteY2" fmla="*/ 1790700 h 1882128"/>
                <a:gd name="connsiteX3" fmla="*/ 1600200 w 2667000"/>
                <a:gd name="connsiteY3" fmla="*/ 1879600 h 1882128"/>
                <a:gd name="connsiteX4" fmla="*/ 2032000 w 2667000"/>
                <a:gd name="connsiteY4" fmla="*/ 1714500 h 1882128"/>
                <a:gd name="connsiteX5" fmla="*/ 2286000 w 2667000"/>
                <a:gd name="connsiteY5" fmla="*/ 1333500 h 1882128"/>
                <a:gd name="connsiteX6" fmla="*/ 2540000 w 2667000"/>
                <a:gd name="connsiteY6" fmla="*/ 660400 h 1882128"/>
                <a:gd name="connsiteX7" fmla="*/ 2667000 w 2667000"/>
                <a:gd name="connsiteY7" fmla="*/ 0 h 1882128"/>
                <a:gd name="connsiteX0" fmla="*/ 0 w 2667000"/>
                <a:gd name="connsiteY0" fmla="*/ 863600 h 1879764"/>
                <a:gd name="connsiteX1" fmla="*/ 673100 w 2667000"/>
                <a:gd name="connsiteY1" fmla="*/ 1485900 h 1879764"/>
                <a:gd name="connsiteX2" fmla="*/ 1054100 w 2667000"/>
                <a:gd name="connsiteY2" fmla="*/ 1739900 h 1879764"/>
                <a:gd name="connsiteX3" fmla="*/ 1600200 w 2667000"/>
                <a:gd name="connsiteY3" fmla="*/ 1879600 h 1879764"/>
                <a:gd name="connsiteX4" fmla="*/ 2032000 w 2667000"/>
                <a:gd name="connsiteY4" fmla="*/ 1714500 h 1879764"/>
                <a:gd name="connsiteX5" fmla="*/ 2286000 w 2667000"/>
                <a:gd name="connsiteY5" fmla="*/ 1333500 h 1879764"/>
                <a:gd name="connsiteX6" fmla="*/ 2540000 w 2667000"/>
                <a:gd name="connsiteY6" fmla="*/ 660400 h 1879764"/>
                <a:gd name="connsiteX7" fmla="*/ 2667000 w 2667000"/>
                <a:gd name="connsiteY7" fmla="*/ 0 h 1879764"/>
                <a:gd name="connsiteX0" fmla="*/ 0 w 2667000"/>
                <a:gd name="connsiteY0" fmla="*/ 863600 h 1880849"/>
                <a:gd name="connsiteX1" fmla="*/ 673100 w 2667000"/>
                <a:gd name="connsiteY1" fmla="*/ 1485900 h 1880849"/>
                <a:gd name="connsiteX2" fmla="*/ 1054100 w 2667000"/>
                <a:gd name="connsiteY2" fmla="*/ 1739900 h 1880849"/>
                <a:gd name="connsiteX3" fmla="*/ 1600200 w 2667000"/>
                <a:gd name="connsiteY3" fmla="*/ 1879600 h 1880849"/>
                <a:gd name="connsiteX4" fmla="*/ 2032000 w 2667000"/>
                <a:gd name="connsiteY4" fmla="*/ 1663700 h 1880849"/>
                <a:gd name="connsiteX5" fmla="*/ 2286000 w 2667000"/>
                <a:gd name="connsiteY5" fmla="*/ 1333500 h 1880849"/>
                <a:gd name="connsiteX6" fmla="*/ 2540000 w 2667000"/>
                <a:gd name="connsiteY6" fmla="*/ 660400 h 1880849"/>
                <a:gd name="connsiteX7" fmla="*/ 2667000 w 2667000"/>
                <a:gd name="connsiteY7" fmla="*/ 0 h 1880849"/>
                <a:gd name="connsiteX0" fmla="*/ 0 w 2667000"/>
                <a:gd name="connsiteY0" fmla="*/ 863600 h 1918642"/>
                <a:gd name="connsiteX1" fmla="*/ 673100 w 2667000"/>
                <a:gd name="connsiteY1" fmla="*/ 1485900 h 1918642"/>
                <a:gd name="connsiteX2" fmla="*/ 1054100 w 2667000"/>
                <a:gd name="connsiteY2" fmla="*/ 1739900 h 1918642"/>
                <a:gd name="connsiteX3" fmla="*/ 1612900 w 2667000"/>
                <a:gd name="connsiteY3" fmla="*/ 1917700 h 1918642"/>
                <a:gd name="connsiteX4" fmla="*/ 2032000 w 2667000"/>
                <a:gd name="connsiteY4" fmla="*/ 1663700 h 1918642"/>
                <a:gd name="connsiteX5" fmla="*/ 2286000 w 2667000"/>
                <a:gd name="connsiteY5" fmla="*/ 1333500 h 1918642"/>
                <a:gd name="connsiteX6" fmla="*/ 2540000 w 2667000"/>
                <a:gd name="connsiteY6" fmla="*/ 660400 h 1918642"/>
                <a:gd name="connsiteX7" fmla="*/ 2667000 w 2667000"/>
                <a:gd name="connsiteY7" fmla="*/ 0 h 1918642"/>
                <a:gd name="connsiteX0" fmla="*/ 0 w 2667000"/>
                <a:gd name="connsiteY0" fmla="*/ 863600 h 1918144"/>
                <a:gd name="connsiteX1" fmla="*/ 673100 w 2667000"/>
                <a:gd name="connsiteY1" fmla="*/ 1485900 h 1918144"/>
                <a:gd name="connsiteX2" fmla="*/ 1054100 w 2667000"/>
                <a:gd name="connsiteY2" fmla="*/ 1739900 h 1918144"/>
                <a:gd name="connsiteX3" fmla="*/ 1612900 w 2667000"/>
                <a:gd name="connsiteY3" fmla="*/ 1917700 h 1918144"/>
                <a:gd name="connsiteX4" fmla="*/ 2044700 w 2667000"/>
                <a:gd name="connsiteY4" fmla="*/ 1689100 h 1918144"/>
                <a:gd name="connsiteX5" fmla="*/ 2286000 w 2667000"/>
                <a:gd name="connsiteY5" fmla="*/ 1333500 h 1918144"/>
                <a:gd name="connsiteX6" fmla="*/ 2540000 w 2667000"/>
                <a:gd name="connsiteY6" fmla="*/ 660400 h 1918144"/>
                <a:gd name="connsiteX7" fmla="*/ 2667000 w 2667000"/>
                <a:gd name="connsiteY7" fmla="*/ 0 h 1918144"/>
                <a:gd name="connsiteX0" fmla="*/ 0 w 2667000"/>
                <a:gd name="connsiteY0" fmla="*/ 863600 h 1918035"/>
                <a:gd name="connsiteX1" fmla="*/ 673100 w 2667000"/>
                <a:gd name="connsiteY1" fmla="*/ 1485900 h 1918035"/>
                <a:gd name="connsiteX2" fmla="*/ 952500 w 2667000"/>
                <a:gd name="connsiteY2" fmla="*/ 1727198 h 1918035"/>
                <a:gd name="connsiteX3" fmla="*/ 1054100 w 2667000"/>
                <a:gd name="connsiteY3" fmla="*/ 1739900 h 1918035"/>
                <a:gd name="connsiteX4" fmla="*/ 1612900 w 2667000"/>
                <a:gd name="connsiteY4" fmla="*/ 1917700 h 1918035"/>
                <a:gd name="connsiteX5" fmla="*/ 2044700 w 2667000"/>
                <a:gd name="connsiteY5" fmla="*/ 1689100 h 1918035"/>
                <a:gd name="connsiteX6" fmla="*/ 2286000 w 2667000"/>
                <a:gd name="connsiteY6" fmla="*/ 1333500 h 1918035"/>
                <a:gd name="connsiteX7" fmla="*/ 2540000 w 2667000"/>
                <a:gd name="connsiteY7" fmla="*/ 660400 h 1918035"/>
                <a:gd name="connsiteX8" fmla="*/ 2667000 w 2667000"/>
                <a:gd name="connsiteY8" fmla="*/ 0 h 1918035"/>
                <a:gd name="connsiteX0" fmla="*/ 0 w 2667000"/>
                <a:gd name="connsiteY0" fmla="*/ 863600 h 1918035"/>
                <a:gd name="connsiteX1" fmla="*/ 546100 w 2667000"/>
                <a:gd name="connsiteY1" fmla="*/ 1485900 h 1918035"/>
                <a:gd name="connsiteX2" fmla="*/ 952500 w 2667000"/>
                <a:gd name="connsiteY2" fmla="*/ 1727198 h 1918035"/>
                <a:gd name="connsiteX3" fmla="*/ 1054100 w 2667000"/>
                <a:gd name="connsiteY3" fmla="*/ 1739900 h 1918035"/>
                <a:gd name="connsiteX4" fmla="*/ 1612900 w 2667000"/>
                <a:gd name="connsiteY4" fmla="*/ 1917700 h 1918035"/>
                <a:gd name="connsiteX5" fmla="*/ 2044700 w 2667000"/>
                <a:gd name="connsiteY5" fmla="*/ 1689100 h 1918035"/>
                <a:gd name="connsiteX6" fmla="*/ 2286000 w 2667000"/>
                <a:gd name="connsiteY6" fmla="*/ 1333500 h 1918035"/>
                <a:gd name="connsiteX7" fmla="*/ 2540000 w 2667000"/>
                <a:gd name="connsiteY7" fmla="*/ 660400 h 1918035"/>
                <a:gd name="connsiteX8" fmla="*/ 2667000 w 2667000"/>
                <a:gd name="connsiteY8" fmla="*/ 0 h 1918035"/>
                <a:gd name="connsiteX0" fmla="*/ 0 w 2667000"/>
                <a:gd name="connsiteY0" fmla="*/ 863600 h 1917933"/>
                <a:gd name="connsiteX1" fmla="*/ 546100 w 2667000"/>
                <a:gd name="connsiteY1" fmla="*/ 1485900 h 1917933"/>
                <a:gd name="connsiteX2" fmla="*/ 952500 w 2667000"/>
                <a:gd name="connsiteY2" fmla="*/ 1727198 h 1917933"/>
                <a:gd name="connsiteX3" fmla="*/ 1612900 w 2667000"/>
                <a:gd name="connsiteY3" fmla="*/ 1917700 h 1917933"/>
                <a:gd name="connsiteX4" fmla="*/ 2044700 w 2667000"/>
                <a:gd name="connsiteY4" fmla="*/ 1689100 h 1917933"/>
                <a:gd name="connsiteX5" fmla="*/ 2286000 w 2667000"/>
                <a:gd name="connsiteY5" fmla="*/ 1333500 h 1917933"/>
                <a:gd name="connsiteX6" fmla="*/ 2540000 w 2667000"/>
                <a:gd name="connsiteY6" fmla="*/ 660400 h 1917933"/>
                <a:gd name="connsiteX7" fmla="*/ 2667000 w 2667000"/>
                <a:gd name="connsiteY7" fmla="*/ 0 h 1917933"/>
                <a:gd name="connsiteX0" fmla="*/ 0 w 2667000"/>
                <a:gd name="connsiteY0" fmla="*/ 863600 h 1922544"/>
                <a:gd name="connsiteX1" fmla="*/ 546100 w 2667000"/>
                <a:gd name="connsiteY1" fmla="*/ 1485900 h 1922544"/>
                <a:gd name="connsiteX2" fmla="*/ 1003300 w 2667000"/>
                <a:gd name="connsiteY2" fmla="*/ 1816098 h 1922544"/>
                <a:gd name="connsiteX3" fmla="*/ 1612900 w 2667000"/>
                <a:gd name="connsiteY3" fmla="*/ 1917700 h 1922544"/>
                <a:gd name="connsiteX4" fmla="*/ 2044700 w 2667000"/>
                <a:gd name="connsiteY4" fmla="*/ 1689100 h 1922544"/>
                <a:gd name="connsiteX5" fmla="*/ 2286000 w 2667000"/>
                <a:gd name="connsiteY5" fmla="*/ 1333500 h 1922544"/>
                <a:gd name="connsiteX6" fmla="*/ 2540000 w 2667000"/>
                <a:gd name="connsiteY6" fmla="*/ 660400 h 1922544"/>
                <a:gd name="connsiteX7" fmla="*/ 2667000 w 2667000"/>
                <a:gd name="connsiteY7" fmla="*/ 0 h 1922544"/>
                <a:gd name="connsiteX0" fmla="*/ 0 w 2667000"/>
                <a:gd name="connsiteY0" fmla="*/ 863600 h 1918872"/>
                <a:gd name="connsiteX1" fmla="*/ 546100 w 2667000"/>
                <a:gd name="connsiteY1" fmla="*/ 1485900 h 1918872"/>
                <a:gd name="connsiteX2" fmla="*/ 1016000 w 2667000"/>
                <a:gd name="connsiteY2" fmla="*/ 1765298 h 1918872"/>
                <a:gd name="connsiteX3" fmla="*/ 1612900 w 2667000"/>
                <a:gd name="connsiteY3" fmla="*/ 1917700 h 1918872"/>
                <a:gd name="connsiteX4" fmla="*/ 2044700 w 2667000"/>
                <a:gd name="connsiteY4" fmla="*/ 1689100 h 1918872"/>
                <a:gd name="connsiteX5" fmla="*/ 2286000 w 2667000"/>
                <a:gd name="connsiteY5" fmla="*/ 1333500 h 1918872"/>
                <a:gd name="connsiteX6" fmla="*/ 2540000 w 2667000"/>
                <a:gd name="connsiteY6" fmla="*/ 660400 h 1918872"/>
                <a:gd name="connsiteX7" fmla="*/ 2667000 w 2667000"/>
                <a:gd name="connsiteY7" fmla="*/ 0 h 1918872"/>
                <a:gd name="connsiteX0" fmla="*/ 0 w 2667000"/>
                <a:gd name="connsiteY0" fmla="*/ 863600 h 1922544"/>
                <a:gd name="connsiteX1" fmla="*/ 546100 w 2667000"/>
                <a:gd name="connsiteY1" fmla="*/ 1485900 h 1922544"/>
                <a:gd name="connsiteX2" fmla="*/ 1117600 w 2667000"/>
                <a:gd name="connsiteY2" fmla="*/ 1816098 h 1922544"/>
                <a:gd name="connsiteX3" fmla="*/ 1612900 w 2667000"/>
                <a:gd name="connsiteY3" fmla="*/ 1917700 h 1922544"/>
                <a:gd name="connsiteX4" fmla="*/ 2044700 w 2667000"/>
                <a:gd name="connsiteY4" fmla="*/ 1689100 h 1922544"/>
                <a:gd name="connsiteX5" fmla="*/ 2286000 w 2667000"/>
                <a:gd name="connsiteY5" fmla="*/ 1333500 h 1922544"/>
                <a:gd name="connsiteX6" fmla="*/ 2540000 w 2667000"/>
                <a:gd name="connsiteY6" fmla="*/ 660400 h 1922544"/>
                <a:gd name="connsiteX7" fmla="*/ 2667000 w 2667000"/>
                <a:gd name="connsiteY7" fmla="*/ 0 h 1922544"/>
                <a:gd name="connsiteX0" fmla="*/ 0 w 2667000"/>
                <a:gd name="connsiteY0" fmla="*/ 863600 h 1921182"/>
                <a:gd name="connsiteX1" fmla="*/ 546100 w 2667000"/>
                <a:gd name="connsiteY1" fmla="*/ 1485900 h 1921182"/>
                <a:gd name="connsiteX2" fmla="*/ 1117600 w 2667000"/>
                <a:gd name="connsiteY2" fmla="*/ 1816098 h 1921182"/>
                <a:gd name="connsiteX3" fmla="*/ 1612900 w 2667000"/>
                <a:gd name="connsiteY3" fmla="*/ 1917700 h 1921182"/>
                <a:gd name="connsiteX4" fmla="*/ 2006600 w 2667000"/>
                <a:gd name="connsiteY4" fmla="*/ 1714500 h 1921182"/>
                <a:gd name="connsiteX5" fmla="*/ 2286000 w 2667000"/>
                <a:gd name="connsiteY5" fmla="*/ 1333500 h 1921182"/>
                <a:gd name="connsiteX6" fmla="*/ 2540000 w 2667000"/>
                <a:gd name="connsiteY6" fmla="*/ 660400 h 1921182"/>
                <a:gd name="connsiteX7" fmla="*/ 2667000 w 2667000"/>
                <a:gd name="connsiteY7" fmla="*/ 0 h 1921182"/>
                <a:gd name="connsiteX0" fmla="*/ 0 w 2667000"/>
                <a:gd name="connsiteY0" fmla="*/ 863600 h 1921182"/>
                <a:gd name="connsiteX1" fmla="*/ 457200 w 2667000"/>
                <a:gd name="connsiteY1" fmla="*/ 1600200 h 1921182"/>
                <a:gd name="connsiteX2" fmla="*/ 1117600 w 2667000"/>
                <a:gd name="connsiteY2" fmla="*/ 1816098 h 1921182"/>
                <a:gd name="connsiteX3" fmla="*/ 1612900 w 2667000"/>
                <a:gd name="connsiteY3" fmla="*/ 1917700 h 1921182"/>
                <a:gd name="connsiteX4" fmla="*/ 2006600 w 2667000"/>
                <a:gd name="connsiteY4" fmla="*/ 1714500 h 1921182"/>
                <a:gd name="connsiteX5" fmla="*/ 2286000 w 2667000"/>
                <a:gd name="connsiteY5" fmla="*/ 1333500 h 1921182"/>
                <a:gd name="connsiteX6" fmla="*/ 2540000 w 2667000"/>
                <a:gd name="connsiteY6" fmla="*/ 660400 h 1921182"/>
                <a:gd name="connsiteX7" fmla="*/ 2667000 w 2667000"/>
                <a:gd name="connsiteY7" fmla="*/ 0 h 1921182"/>
                <a:gd name="connsiteX0" fmla="*/ 0 w 2806700"/>
                <a:gd name="connsiteY0" fmla="*/ 1003300 h 1921182"/>
                <a:gd name="connsiteX1" fmla="*/ 596900 w 2806700"/>
                <a:gd name="connsiteY1" fmla="*/ 1600200 h 1921182"/>
                <a:gd name="connsiteX2" fmla="*/ 1257300 w 2806700"/>
                <a:gd name="connsiteY2" fmla="*/ 1816098 h 1921182"/>
                <a:gd name="connsiteX3" fmla="*/ 1752600 w 2806700"/>
                <a:gd name="connsiteY3" fmla="*/ 1917700 h 1921182"/>
                <a:gd name="connsiteX4" fmla="*/ 2146300 w 2806700"/>
                <a:gd name="connsiteY4" fmla="*/ 1714500 h 1921182"/>
                <a:gd name="connsiteX5" fmla="*/ 2425700 w 2806700"/>
                <a:gd name="connsiteY5" fmla="*/ 1333500 h 1921182"/>
                <a:gd name="connsiteX6" fmla="*/ 2679700 w 2806700"/>
                <a:gd name="connsiteY6" fmla="*/ 660400 h 1921182"/>
                <a:gd name="connsiteX7" fmla="*/ 2806700 w 2806700"/>
                <a:gd name="connsiteY7" fmla="*/ 0 h 1921182"/>
                <a:gd name="connsiteX0" fmla="*/ 0 w 2806700"/>
                <a:gd name="connsiteY0" fmla="*/ 1003300 h 1921182"/>
                <a:gd name="connsiteX1" fmla="*/ 558800 w 2806700"/>
                <a:gd name="connsiteY1" fmla="*/ 1600200 h 1921182"/>
                <a:gd name="connsiteX2" fmla="*/ 1257300 w 2806700"/>
                <a:gd name="connsiteY2" fmla="*/ 1816098 h 1921182"/>
                <a:gd name="connsiteX3" fmla="*/ 1752600 w 2806700"/>
                <a:gd name="connsiteY3" fmla="*/ 1917700 h 1921182"/>
                <a:gd name="connsiteX4" fmla="*/ 2146300 w 2806700"/>
                <a:gd name="connsiteY4" fmla="*/ 1714500 h 1921182"/>
                <a:gd name="connsiteX5" fmla="*/ 2425700 w 2806700"/>
                <a:gd name="connsiteY5" fmla="*/ 1333500 h 1921182"/>
                <a:gd name="connsiteX6" fmla="*/ 2679700 w 2806700"/>
                <a:gd name="connsiteY6" fmla="*/ 660400 h 1921182"/>
                <a:gd name="connsiteX7" fmla="*/ 2806700 w 2806700"/>
                <a:gd name="connsiteY7" fmla="*/ 0 h 1921182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32100"/>
                <a:gd name="connsiteY0" fmla="*/ 774700 h 1699281"/>
                <a:gd name="connsiteX1" fmla="*/ 558800 w 2832100"/>
                <a:gd name="connsiteY1" fmla="*/ 1371600 h 1699281"/>
                <a:gd name="connsiteX2" fmla="*/ 1244600 w 2832100"/>
                <a:gd name="connsiteY2" fmla="*/ 1625598 h 1699281"/>
                <a:gd name="connsiteX3" fmla="*/ 1752600 w 2832100"/>
                <a:gd name="connsiteY3" fmla="*/ 1689100 h 1699281"/>
                <a:gd name="connsiteX4" fmla="*/ 2146300 w 2832100"/>
                <a:gd name="connsiteY4" fmla="*/ 1485900 h 1699281"/>
                <a:gd name="connsiteX5" fmla="*/ 2425700 w 2832100"/>
                <a:gd name="connsiteY5" fmla="*/ 1104900 h 1699281"/>
                <a:gd name="connsiteX6" fmla="*/ 2679700 w 2832100"/>
                <a:gd name="connsiteY6" fmla="*/ 431800 h 1699281"/>
                <a:gd name="connsiteX7" fmla="*/ 2832100 w 2832100"/>
                <a:gd name="connsiteY7" fmla="*/ 0 h 1699281"/>
                <a:gd name="connsiteX0" fmla="*/ 0 w 2832100"/>
                <a:gd name="connsiteY0" fmla="*/ 774700 h 1699281"/>
                <a:gd name="connsiteX1" fmla="*/ 558800 w 2832100"/>
                <a:gd name="connsiteY1" fmla="*/ 1371600 h 1699281"/>
                <a:gd name="connsiteX2" fmla="*/ 1244600 w 2832100"/>
                <a:gd name="connsiteY2" fmla="*/ 1625598 h 1699281"/>
                <a:gd name="connsiteX3" fmla="*/ 1752600 w 2832100"/>
                <a:gd name="connsiteY3" fmla="*/ 1689100 h 1699281"/>
                <a:gd name="connsiteX4" fmla="*/ 2146300 w 2832100"/>
                <a:gd name="connsiteY4" fmla="*/ 1485900 h 1699281"/>
                <a:gd name="connsiteX5" fmla="*/ 2425700 w 2832100"/>
                <a:gd name="connsiteY5" fmla="*/ 1104900 h 1699281"/>
                <a:gd name="connsiteX6" fmla="*/ 2832100 w 2832100"/>
                <a:gd name="connsiteY6" fmla="*/ 0 h 1699281"/>
                <a:gd name="connsiteX0" fmla="*/ 0 w 2806700"/>
                <a:gd name="connsiteY0" fmla="*/ 558800 h 1483381"/>
                <a:gd name="connsiteX1" fmla="*/ 558800 w 2806700"/>
                <a:gd name="connsiteY1" fmla="*/ 1155700 h 1483381"/>
                <a:gd name="connsiteX2" fmla="*/ 1244600 w 2806700"/>
                <a:gd name="connsiteY2" fmla="*/ 1409698 h 1483381"/>
                <a:gd name="connsiteX3" fmla="*/ 1752600 w 2806700"/>
                <a:gd name="connsiteY3" fmla="*/ 1473200 h 1483381"/>
                <a:gd name="connsiteX4" fmla="*/ 2146300 w 2806700"/>
                <a:gd name="connsiteY4" fmla="*/ 1270000 h 1483381"/>
                <a:gd name="connsiteX5" fmla="*/ 2425700 w 2806700"/>
                <a:gd name="connsiteY5" fmla="*/ 889000 h 1483381"/>
                <a:gd name="connsiteX6" fmla="*/ 2806700 w 2806700"/>
                <a:gd name="connsiteY6" fmla="*/ 0 h 1483381"/>
                <a:gd name="connsiteX0" fmla="*/ 0 w 2806700"/>
                <a:gd name="connsiteY0" fmla="*/ 558800 h 1494557"/>
                <a:gd name="connsiteX1" fmla="*/ 558800 w 2806700"/>
                <a:gd name="connsiteY1" fmla="*/ 1155700 h 1494557"/>
                <a:gd name="connsiteX2" fmla="*/ 1244600 w 2806700"/>
                <a:gd name="connsiteY2" fmla="*/ 1409698 h 1494557"/>
                <a:gd name="connsiteX3" fmla="*/ 1752600 w 2806700"/>
                <a:gd name="connsiteY3" fmla="*/ 1473200 h 1494557"/>
                <a:gd name="connsiteX4" fmla="*/ 2120900 w 2806700"/>
                <a:gd name="connsiteY4" fmla="*/ 1117600 h 1494557"/>
                <a:gd name="connsiteX5" fmla="*/ 2425700 w 2806700"/>
                <a:gd name="connsiteY5" fmla="*/ 889000 h 1494557"/>
                <a:gd name="connsiteX6" fmla="*/ 2806700 w 2806700"/>
                <a:gd name="connsiteY6" fmla="*/ 0 h 1494557"/>
                <a:gd name="connsiteX0" fmla="*/ 0 w 2806700"/>
                <a:gd name="connsiteY0" fmla="*/ 558800 h 1494557"/>
                <a:gd name="connsiteX1" fmla="*/ 558800 w 2806700"/>
                <a:gd name="connsiteY1" fmla="*/ 1155700 h 1494557"/>
                <a:gd name="connsiteX2" fmla="*/ 1244600 w 2806700"/>
                <a:gd name="connsiteY2" fmla="*/ 1409698 h 1494557"/>
                <a:gd name="connsiteX3" fmla="*/ 1752600 w 2806700"/>
                <a:gd name="connsiteY3" fmla="*/ 1473200 h 1494557"/>
                <a:gd name="connsiteX4" fmla="*/ 2120900 w 2806700"/>
                <a:gd name="connsiteY4" fmla="*/ 1117600 h 1494557"/>
                <a:gd name="connsiteX5" fmla="*/ 2273300 w 2806700"/>
                <a:gd name="connsiteY5" fmla="*/ 622300 h 1494557"/>
                <a:gd name="connsiteX6" fmla="*/ 2806700 w 2806700"/>
                <a:gd name="connsiteY6" fmla="*/ 0 h 1494557"/>
                <a:gd name="connsiteX0" fmla="*/ 0 w 2274259"/>
                <a:gd name="connsiteY0" fmla="*/ 508000 h 1443757"/>
                <a:gd name="connsiteX1" fmla="*/ 558800 w 2274259"/>
                <a:gd name="connsiteY1" fmla="*/ 1104900 h 1443757"/>
                <a:gd name="connsiteX2" fmla="*/ 1244600 w 2274259"/>
                <a:gd name="connsiteY2" fmla="*/ 1358898 h 1443757"/>
                <a:gd name="connsiteX3" fmla="*/ 1752600 w 2274259"/>
                <a:gd name="connsiteY3" fmla="*/ 1422400 h 1443757"/>
                <a:gd name="connsiteX4" fmla="*/ 2120900 w 2274259"/>
                <a:gd name="connsiteY4" fmla="*/ 1066800 h 1443757"/>
                <a:gd name="connsiteX5" fmla="*/ 2273300 w 2274259"/>
                <a:gd name="connsiteY5" fmla="*/ 571500 h 1443757"/>
                <a:gd name="connsiteX6" fmla="*/ 2209800 w 2274259"/>
                <a:gd name="connsiteY6" fmla="*/ 0 h 1443757"/>
                <a:gd name="connsiteX0" fmla="*/ 0 w 2276694"/>
                <a:gd name="connsiteY0" fmla="*/ 508000 h 1443757"/>
                <a:gd name="connsiteX1" fmla="*/ 558800 w 2276694"/>
                <a:gd name="connsiteY1" fmla="*/ 1104900 h 1443757"/>
                <a:gd name="connsiteX2" fmla="*/ 1244600 w 2276694"/>
                <a:gd name="connsiteY2" fmla="*/ 1358898 h 1443757"/>
                <a:gd name="connsiteX3" fmla="*/ 1752600 w 2276694"/>
                <a:gd name="connsiteY3" fmla="*/ 1422400 h 1443757"/>
                <a:gd name="connsiteX4" fmla="*/ 2120900 w 2276694"/>
                <a:gd name="connsiteY4" fmla="*/ 1066800 h 1443757"/>
                <a:gd name="connsiteX5" fmla="*/ 2273300 w 2276694"/>
                <a:gd name="connsiteY5" fmla="*/ 571500 h 1443757"/>
                <a:gd name="connsiteX6" fmla="*/ 2209800 w 2276694"/>
                <a:gd name="connsiteY6" fmla="*/ 0 h 1443757"/>
                <a:gd name="connsiteX0" fmla="*/ 0 w 2276694"/>
                <a:gd name="connsiteY0" fmla="*/ 508000 h 1443757"/>
                <a:gd name="connsiteX1" fmla="*/ 850900 w 2276694"/>
                <a:gd name="connsiteY1" fmla="*/ 876300 h 1443757"/>
                <a:gd name="connsiteX2" fmla="*/ 1244600 w 2276694"/>
                <a:gd name="connsiteY2" fmla="*/ 1358898 h 1443757"/>
                <a:gd name="connsiteX3" fmla="*/ 1752600 w 2276694"/>
                <a:gd name="connsiteY3" fmla="*/ 1422400 h 1443757"/>
                <a:gd name="connsiteX4" fmla="*/ 2120900 w 2276694"/>
                <a:gd name="connsiteY4" fmla="*/ 1066800 h 1443757"/>
                <a:gd name="connsiteX5" fmla="*/ 2273300 w 2276694"/>
                <a:gd name="connsiteY5" fmla="*/ 571500 h 1443757"/>
                <a:gd name="connsiteX6" fmla="*/ 2209800 w 2276694"/>
                <a:gd name="connsiteY6" fmla="*/ 0 h 1443757"/>
                <a:gd name="connsiteX0" fmla="*/ 0 w 1679794"/>
                <a:gd name="connsiteY0" fmla="*/ 431800 h 1443757"/>
                <a:gd name="connsiteX1" fmla="*/ 254000 w 1679794"/>
                <a:gd name="connsiteY1" fmla="*/ 876300 h 1443757"/>
                <a:gd name="connsiteX2" fmla="*/ 647700 w 1679794"/>
                <a:gd name="connsiteY2" fmla="*/ 1358898 h 1443757"/>
                <a:gd name="connsiteX3" fmla="*/ 1155700 w 1679794"/>
                <a:gd name="connsiteY3" fmla="*/ 1422400 h 1443757"/>
                <a:gd name="connsiteX4" fmla="*/ 1524000 w 1679794"/>
                <a:gd name="connsiteY4" fmla="*/ 1066800 h 1443757"/>
                <a:gd name="connsiteX5" fmla="*/ 1676400 w 1679794"/>
                <a:gd name="connsiteY5" fmla="*/ 571500 h 1443757"/>
                <a:gd name="connsiteX6" fmla="*/ 1612900 w 1679794"/>
                <a:gd name="connsiteY6" fmla="*/ 0 h 1443757"/>
                <a:gd name="connsiteX0" fmla="*/ 0 w 1679794"/>
                <a:gd name="connsiteY0" fmla="*/ 431800 h 1443757"/>
                <a:gd name="connsiteX1" fmla="*/ 254000 w 1679794"/>
                <a:gd name="connsiteY1" fmla="*/ 876300 h 1443757"/>
                <a:gd name="connsiteX2" fmla="*/ 647700 w 1679794"/>
                <a:gd name="connsiteY2" fmla="*/ 1358898 h 1443757"/>
                <a:gd name="connsiteX3" fmla="*/ 1155700 w 1679794"/>
                <a:gd name="connsiteY3" fmla="*/ 1422400 h 1443757"/>
                <a:gd name="connsiteX4" fmla="*/ 1524000 w 1679794"/>
                <a:gd name="connsiteY4" fmla="*/ 1066800 h 1443757"/>
                <a:gd name="connsiteX5" fmla="*/ 1676400 w 1679794"/>
                <a:gd name="connsiteY5" fmla="*/ 571500 h 1443757"/>
                <a:gd name="connsiteX6" fmla="*/ 1612900 w 1679794"/>
                <a:gd name="connsiteY6" fmla="*/ 0 h 1443757"/>
                <a:gd name="connsiteX0" fmla="*/ 0 w 1679794"/>
                <a:gd name="connsiteY0" fmla="*/ 431800 h 1435009"/>
                <a:gd name="connsiteX1" fmla="*/ 254000 w 1679794"/>
                <a:gd name="connsiteY1" fmla="*/ 876300 h 1435009"/>
                <a:gd name="connsiteX2" fmla="*/ 635000 w 1679794"/>
                <a:gd name="connsiteY2" fmla="*/ 1320798 h 1435009"/>
                <a:gd name="connsiteX3" fmla="*/ 1155700 w 1679794"/>
                <a:gd name="connsiteY3" fmla="*/ 1422400 h 1435009"/>
                <a:gd name="connsiteX4" fmla="*/ 1524000 w 1679794"/>
                <a:gd name="connsiteY4" fmla="*/ 1066800 h 1435009"/>
                <a:gd name="connsiteX5" fmla="*/ 1676400 w 1679794"/>
                <a:gd name="connsiteY5" fmla="*/ 571500 h 1435009"/>
                <a:gd name="connsiteX6" fmla="*/ 1612900 w 1679794"/>
                <a:gd name="connsiteY6" fmla="*/ 0 h 1435009"/>
                <a:gd name="connsiteX0" fmla="*/ 0 w 1679794"/>
                <a:gd name="connsiteY0" fmla="*/ 431800 h 1435009"/>
                <a:gd name="connsiteX1" fmla="*/ 254000 w 1679794"/>
                <a:gd name="connsiteY1" fmla="*/ 876300 h 1435009"/>
                <a:gd name="connsiteX2" fmla="*/ 635000 w 1679794"/>
                <a:gd name="connsiteY2" fmla="*/ 1320798 h 1435009"/>
                <a:gd name="connsiteX3" fmla="*/ 1155700 w 1679794"/>
                <a:gd name="connsiteY3" fmla="*/ 1422400 h 1435009"/>
                <a:gd name="connsiteX4" fmla="*/ 1524000 w 1679794"/>
                <a:gd name="connsiteY4" fmla="*/ 1066800 h 1435009"/>
                <a:gd name="connsiteX5" fmla="*/ 1676400 w 1679794"/>
                <a:gd name="connsiteY5" fmla="*/ 571500 h 1435009"/>
                <a:gd name="connsiteX6" fmla="*/ 1612900 w 1679794"/>
                <a:gd name="connsiteY6" fmla="*/ 0 h 1435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9794" h="1435009">
                  <a:moveTo>
                    <a:pt x="0" y="431800"/>
                  </a:moveTo>
                  <a:cubicBezTo>
                    <a:pt x="106891" y="640291"/>
                    <a:pt x="148167" y="728134"/>
                    <a:pt x="254000" y="876300"/>
                  </a:cubicBezTo>
                  <a:cubicBezTo>
                    <a:pt x="359833" y="1024466"/>
                    <a:pt x="469900" y="1210731"/>
                    <a:pt x="635000" y="1320798"/>
                  </a:cubicBezTo>
                  <a:cubicBezTo>
                    <a:pt x="812800" y="1392765"/>
                    <a:pt x="1007533" y="1464733"/>
                    <a:pt x="1155700" y="1422400"/>
                  </a:cubicBezTo>
                  <a:cubicBezTo>
                    <a:pt x="1303867" y="1380067"/>
                    <a:pt x="1437217" y="1208617"/>
                    <a:pt x="1524000" y="1066800"/>
                  </a:cubicBezTo>
                  <a:cubicBezTo>
                    <a:pt x="1610783" y="924983"/>
                    <a:pt x="1661583" y="749300"/>
                    <a:pt x="1676400" y="571500"/>
                  </a:cubicBezTo>
                  <a:cubicBezTo>
                    <a:pt x="1691217" y="393700"/>
                    <a:pt x="1655233" y="217487"/>
                    <a:pt x="1612900" y="0"/>
                  </a:cubicBezTo>
                </a:path>
              </a:pathLst>
            </a:custGeom>
            <a:ln w="57150" cmpd="sng">
              <a:solidFill>
                <a:srgbClr val="FFFF00">
                  <a:alpha val="50000"/>
                </a:srgbClr>
              </a:solidFill>
              <a:headEnd type="none"/>
              <a:tailEnd type="arrow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4516218" y="3111416"/>
              <a:ext cx="264696" cy="263770"/>
            </a:xfrm>
            <a:custGeom>
              <a:avLst/>
              <a:gdLst>
                <a:gd name="connsiteX0" fmla="*/ 106582 w 264696"/>
                <a:gd name="connsiteY0" fmla="*/ 84 h 263770"/>
                <a:gd name="connsiteX1" fmla="*/ 4982 w 264696"/>
                <a:gd name="connsiteY1" fmla="*/ 76284 h 263770"/>
                <a:gd name="connsiteX2" fmla="*/ 30382 w 264696"/>
                <a:gd name="connsiteY2" fmla="*/ 241384 h 263770"/>
                <a:gd name="connsiteX3" fmla="*/ 157382 w 264696"/>
                <a:gd name="connsiteY3" fmla="*/ 254084 h 263770"/>
                <a:gd name="connsiteX4" fmla="*/ 258982 w 264696"/>
                <a:gd name="connsiteY4" fmla="*/ 165184 h 263770"/>
                <a:gd name="connsiteX5" fmla="*/ 233582 w 264696"/>
                <a:gd name="connsiteY5" fmla="*/ 63584 h 263770"/>
                <a:gd name="connsiteX6" fmla="*/ 106582 w 264696"/>
                <a:gd name="connsiteY6" fmla="*/ 84 h 26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696" h="263770">
                  <a:moveTo>
                    <a:pt x="106582" y="84"/>
                  </a:moveTo>
                  <a:cubicBezTo>
                    <a:pt x="68482" y="2201"/>
                    <a:pt x="17682" y="36067"/>
                    <a:pt x="4982" y="76284"/>
                  </a:cubicBezTo>
                  <a:cubicBezTo>
                    <a:pt x="-7718" y="116501"/>
                    <a:pt x="4982" y="211751"/>
                    <a:pt x="30382" y="241384"/>
                  </a:cubicBezTo>
                  <a:cubicBezTo>
                    <a:pt x="55782" y="271017"/>
                    <a:pt x="119282" y="266784"/>
                    <a:pt x="157382" y="254084"/>
                  </a:cubicBezTo>
                  <a:cubicBezTo>
                    <a:pt x="195482" y="241384"/>
                    <a:pt x="246282" y="196934"/>
                    <a:pt x="258982" y="165184"/>
                  </a:cubicBezTo>
                  <a:cubicBezTo>
                    <a:pt x="271682" y="133434"/>
                    <a:pt x="263215" y="91101"/>
                    <a:pt x="233582" y="63584"/>
                  </a:cubicBezTo>
                  <a:cubicBezTo>
                    <a:pt x="203949" y="36067"/>
                    <a:pt x="144682" y="-2033"/>
                    <a:pt x="106582" y="84"/>
                  </a:cubicBezTo>
                  <a:close/>
                </a:path>
              </a:pathLst>
            </a:custGeom>
            <a:ln w="57150" cmpd="sng">
              <a:solidFill>
                <a:srgbClr val="FFFF00">
                  <a:alpha val="50000"/>
                </a:srgbClr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743200" y="2778252"/>
            <a:ext cx="3111500" cy="2159000"/>
            <a:chOff x="2933700" y="2940812"/>
            <a:chExt cx="3111500" cy="2159000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2933700" y="3753036"/>
              <a:ext cx="825500" cy="58477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200" b="1" dirty="0" smtClean="0">
                  <a:ln w="0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rgbClr val="FFFF00">
                      <a:alpha val="67000"/>
                    </a:srgbClr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rPr>
                <a:t>D</a:t>
              </a:r>
              <a:endParaRPr lang="en-US" dirty="0">
                <a:ln w="0">
                  <a:solidFill>
                    <a:schemeClr val="tx1">
                      <a:alpha val="67000"/>
                    </a:schemeClr>
                  </a:solidFill>
                </a:ln>
                <a:solidFill>
                  <a:srgbClr val="FFFF00">
                    <a:alpha val="67000"/>
                  </a:srgbClr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5219700" y="3905436"/>
              <a:ext cx="825500" cy="58477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200" b="1" dirty="0" smtClean="0">
                  <a:ln w="0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rgbClr val="FFFF00">
                      <a:alpha val="67000"/>
                    </a:srgbClr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rPr>
                <a:t>B</a:t>
              </a:r>
              <a:endParaRPr lang="en-US" dirty="0">
                <a:ln w="0">
                  <a:solidFill>
                    <a:schemeClr val="tx1">
                      <a:alpha val="67000"/>
                    </a:schemeClr>
                  </a:solidFill>
                </a:ln>
                <a:solidFill>
                  <a:srgbClr val="FFFF00">
                    <a:alpha val="67000"/>
                  </a:srgbClr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endParaRPr>
            </a:p>
          </p:txBody>
        </p:sp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4076700" y="4515036"/>
              <a:ext cx="827087" cy="58477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200" b="1" dirty="0" smtClean="0">
                  <a:ln w="0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rgbClr val="FFFF00">
                      <a:alpha val="67000"/>
                    </a:srgbClr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rPr>
                <a:t>C</a:t>
              </a:r>
              <a:endParaRPr lang="en-US" b="1" dirty="0">
                <a:ln w="0">
                  <a:solidFill>
                    <a:schemeClr val="tx1">
                      <a:alpha val="67000"/>
                    </a:schemeClr>
                  </a:solidFill>
                </a:ln>
                <a:solidFill>
                  <a:srgbClr val="FFFF00">
                    <a:alpha val="67000"/>
                  </a:srgbClr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4305300" y="2940812"/>
              <a:ext cx="685800" cy="584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200" b="1" dirty="0" smtClean="0">
                  <a:ln w="0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rgbClr val="FFFF00">
                      <a:alpha val="67000"/>
                    </a:srgbClr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rPr>
                <a:t>A</a:t>
              </a:r>
              <a:endParaRPr lang="en-US" dirty="0">
                <a:ln w="0">
                  <a:solidFill>
                    <a:schemeClr val="tx1">
                      <a:alpha val="67000"/>
                    </a:schemeClr>
                  </a:solidFill>
                </a:ln>
                <a:solidFill>
                  <a:srgbClr val="FFFF00">
                    <a:alpha val="67000"/>
                  </a:srgbClr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0" y="440267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    </a:t>
            </a:r>
            <a:r>
              <a:rPr lang="en-US" sz="32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Is the surface cyclone 			 		</a:t>
            </a:r>
          </a:p>
          <a:p>
            <a:pPr algn="ctr"/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a) </a:t>
            </a:r>
            <a:r>
              <a:rPr lang="en-US" sz="3200" dirty="0">
                <a:solidFill>
                  <a:srgbClr val="000000"/>
                </a:solidFill>
                <a:latin typeface="+mj-lt"/>
              </a:rPr>
              <a:t>d</a:t>
            </a:r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eepening  b) filling  c) little change</a:t>
            </a:r>
            <a:endParaRPr lang="en-US" sz="32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92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1193"/>
    </mc:Choice>
    <mc:Fallback xmlns="">
      <p:transition advTm="411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62200" y="1828800"/>
            <a:ext cx="4663440" cy="411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4138571" y="2928316"/>
            <a:ext cx="655195" cy="46935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70000"/>
              </a:lnSpc>
              <a:spcBef>
                <a:spcPts val="0"/>
              </a:spcBef>
              <a:defRPr/>
            </a:pPr>
            <a:r>
              <a:rPr lang="en-US" sz="2000" b="1" dirty="0" smtClean="0">
                <a:ln>
                  <a:solidFill>
                    <a:srgbClr val="FF0000"/>
                  </a:solidFill>
                </a:ln>
                <a:solidFill>
                  <a:srgbClr val="FF000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/>
                <a:cs typeface="Arial Black"/>
              </a:rPr>
              <a:t>L</a:t>
            </a:r>
          </a:p>
          <a:p>
            <a:pPr algn="ctr">
              <a:lnSpc>
                <a:spcPct val="70000"/>
              </a:lnSpc>
              <a:spcBef>
                <a:spcPts val="0"/>
              </a:spcBef>
              <a:defRPr/>
            </a:pPr>
            <a:r>
              <a:rPr lang="en-US" sz="1400" b="1" dirty="0" smtClean="0">
                <a:ln>
                  <a:solidFill>
                    <a:srgbClr val="FF0000"/>
                  </a:solidFill>
                </a:ln>
                <a:solidFill>
                  <a:srgbClr val="FF000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991</a:t>
            </a:r>
            <a:endParaRPr lang="en-US" sz="1200" dirty="0">
              <a:ln>
                <a:solidFill>
                  <a:srgbClr val="FF0000"/>
                </a:solidFill>
              </a:ln>
              <a:latin typeface="Times New Roman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40000" y="2758440"/>
            <a:ext cx="3505200" cy="2546834"/>
            <a:chOff x="2730500" y="2921000"/>
            <a:chExt cx="3505200" cy="2546834"/>
          </a:xfrm>
        </p:grpSpPr>
        <p:sp>
          <p:nvSpPr>
            <p:cNvPr id="15" name="Freeform 14"/>
            <p:cNvSpPr/>
            <p:nvPr/>
          </p:nvSpPr>
          <p:spPr>
            <a:xfrm>
              <a:off x="2730500" y="4381500"/>
              <a:ext cx="3505200" cy="1086334"/>
            </a:xfrm>
            <a:custGeom>
              <a:avLst/>
              <a:gdLst>
                <a:gd name="connsiteX0" fmla="*/ 0 w 3416300"/>
                <a:gd name="connsiteY0" fmla="*/ 711200 h 1053338"/>
                <a:gd name="connsiteX1" fmla="*/ 876300 w 3416300"/>
                <a:gd name="connsiteY1" fmla="*/ 1016000 h 1053338"/>
                <a:gd name="connsiteX2" fmla="*/ 2044700 w 3416300"/>
                <a:gd name="connsiteY2" fmla="*/ 1003300 h 1053338"/>
                <a:gd name="connsiteX3" fmla="*/ 2781300 w 3416300"/>
                <a:gd name="connsiteY3" fmla="*/ 609600 h 1053338"/>
                <a:gd name="connsiteX4" fmla="*/ 3416300 w 3416300"/>
                <a:gd name="connsiteY4" fmla="*/ 0 h 1053338"/>
                <a:gd name="connsiteX0" fmla="*/ 0 w 3378200"/>
                <a:gd name="connsiteY0" fmla="*/ 736600 h 1078738"/>
                <a:gd name="connsiteX1" fmla="*/ 876300 w 3378200"/>
                <a:gd name="connsiteY1" fmla="*/ 1041400 h 1078738"/>
                <a:gd name="connsiteX2" fmla="*/ 2044700 w 3378200"/>
                <a:gd name="connsiteY2" fmla="*/ 1028700 h 1078738"/>
                <a:gd name="connsiteX3" fmla="*/ 2781300 w 3378200"/>
                <a:gd name="connsiteY3" fmla="*/ 635000 h 1078738"/>
                <a:gd name="connsiteX4" fmla="*/ 3378200 w 3378200"/>
                <a:gd name="connsiteY4" fmla="*/ 0 h 1078738"/>
                <a:gd name="connsiteX0" fmla="*/ 0 w 3505200"/>
                <a:gd name="connsiteY0" fmla="*/ 647700 h 1084581"/>
                <a:gd name="connsiteX1" fmla="*/ 1003300 w 3505200"/>
                <a:gd name="connsiteY1" fmla="*/ 1041400 h 1084581"/>
                <a:gd name="connsiteX2" fmla="*/ 2171700 w 3505200"/>
                <a:gd name="connsiteY2" fmla="*/ 1028700 h 1084581"/>
                <a:gd name="connsiteX3" fmla="*/ 2908300 w 3505200"/>
                <a:gd name="connsiteY3" fmla="*/ 635000 h 1084581"/>
                <a:gd name="connsiteX4" fmla="*/ 3505200 w 3505200"/>
                <a:gd name="connsiteY4" fmla="*/ 0 h 1084581"/>
                <a:gd name="connsiteX0" fmla="*/ 0 w 3505200"/>
                <a:gd name="connsiteY0" fmla="*/ 647700 h 1092777"/>
                <a:gd name="connsiteX1" fmla="*/ 1079500 w 3505200"/>
                <a:gd name="connsiteY1" fmla="*/ 1054100 h 1092777"/>
                <a:gd name="connsiteX2" fmla="*/ 2171700 w 3505200"/>
                <a:gd name="connsiteY2" fmla="*/ 1028700 h 1092777"/>
                <a:gd name="connsiteX3" fmla="*/ 2908300 w 3505200"/>
                <a:gd name="connsiteY3" fmla="*/ 635000 h 1092777"/>
                <a:gd name="connsiteX4" fmla="*/ 3505200 w 3505200"/>
                <a:gd name="connsiteY4" fmla="*/ 0 h 1092777"/>
                <a:gd name="connsiteX0" fmla="*/ 0 w 3505200"/>
                <a:gd name="connsiteY0" fmla="*/ 647700 h 1087438"/>
                <a:gd name="connsiteX1" fmla="*/ 1079500 w 3505200"/>
                <a:gd name="connsiteY1" fmla="*/ 1054100 h 1087438"/>
                <a:gd name="connsiteX2" fmla="*/ 2184400 w 3505200"/>
                <a:gd name="connsiteY2" fmla="*/ 1016000 h 1087438"/>
                <a:gd name="connsiteX3" fmla="*/ 2908300 w 3505200"/>
                <a:gd name="connsiteY3" fmla="*/ 635000 h 1087438"/>
                <a:gd name="connsiteX4" fmla="*/ 3505200 w 3505200"/>
                <a:gd name="connsiteY4" fmla="*/ 0 h 1087438"/>
                <a:gd name="connsiteX0" fmla="*/ 0 w 3505200"/>
                <a:gd name="connsiteY0" fmla="*/ 647700 h 1086334"/>
                <a:gd name="connsiteX1" fmla="*/ 1079500 w 3505200"/>
                <a:gd name="connsiteY1" fmla="*/ 1054100 h 1086334"/>
                <a:gd name="connsiteX2" fmla="*/ 2184400 w 3505200"/>
                <a:gd name="connsiteY2" fmla="*/ 1016000 h 1086334"/>
                <a:gd name="connsiteX3" fmla="*/ 2908300 w 3505200"/>
                <a:gd name="connsiteY3" fmla="*/ 660400 h 1086334"/>
                <a:gd name="connsiteX4" fmla="*/ 3505200 w 3505200"/>
                <a:gd name="connsiteY4" fmla="*/ 0 h 1086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05200" h="1086334">
                  <a:moveTo>
                    <a:pt x="0" y="647700"/>
                  </a:moveTo>
                  <a:cubicBezTo>
                    <a:pt x="267758" y="775758"/>
                    <a:pt x="715433" y="992717"/>
                    <a:pt x="1079500" y="1054100"/>
                  </a:cubicBezTo>
                  <a:cubicBezTo>
                    <a:pt x="1443567" y="1115483"/>
                    <a:pt x="1879600" y="1081617"/>
                    <a:pt x="2184400" y="1016000"/>
                  </a:cubicBezTo>
                  <a:cubicBezTo>
                    <a:pt x="2489200" y="950383"/>
                    <a:pt x="2688167" y="829733"/>
                    <a:pt x="2908300" y="660400"/>
                  </a:cubicBezTo>
                  <a:cubicBezTo>
                    <a:pt x="3128433" y="491067"/>
                    <a:pt x="3505200" y="0"/>
                    <a:pt x="3505200" y="0"/>
                  </a:cubicBezTo>
                </a:path>
              </a:pathLst>
            </a:custGeom>
            <a:ln w="57150" cmpd="sng">
              <a:solidFill>
                <a:srgbClr val="FFFF00">
                  <a:alpha val="50000"/>
                </a:srgbClr>
              </a:solidFill>
              <a:headEnd type="none"/>
              <a:tailEnd type="arrow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2959100" y="3441702"/>
              <a:ext cx="2806700" cy="1480415"/>
            </a:xfrm>
            <a:custGeom>
              <a:avLst/>
              <a:gdLst>
                <a:gd name="connsiteX0" fmla="*/ 0 w 2667000"/>
                <a:gd name="connsiteY0" fmla="*/ 863600 h 1837395"/>
                <a:gd name="connsiteX1" fmla="*/ 673100 w 2667000"/>
                <a:gd name="connsiteY1" fmla="*/ 1485900 h 1837395"/>
                <a:gd name="connsiteX2" fmla="*/ 1079500 w 2667000"/>
                <a:gd name="connsiteY2" fmla="*/ 1790700 h 1837395"/>
                <a:gd name="connsiteX3" fmla="*/ 1447800 w 2667000"/>
                <a:gd name="connsiteY3" fmla="*/ 1828800 h 1837395"/>
                <a:gd name="connsiteX4" fmla="*/ 2032000 w 2667000"/>
                <a:gd name="connsiteY4" fmla="*/ 1714500 h 1837395"/>
                <a:gd name="connsiteX5" fmla="*/ 2286000 w 2667000"/>
                <a:gd name="connsiteY5" fmla="*/ 1333500 h 1837395"/>
                <a:gd name="connsiteX6" fmla="*/ 2540000 w 2667000"/>
                <a:gd name="connsiteY6" fmla="*/ 660400 h 1837395"/>
                <a:gd name="connsiteX7" fmla="*/ 2667000 w 2667000"/>
                <a:gd name="connsiteY7" fmla="*/ 0 h 1837395"/>
                <a:gd name="connsiteX0" fmla="*/ 0 w 2667000"/>
                <a:gd name="connsiteY0" fmla="*/ 863600 h 1882128"/>
                <a:gd name="connsiteX1" fmla="*/ 673100 w 2667000"/>
                <a:gd name="connsiteY1" fmla="*/ 1485900 h 1882128"/>
                <a:gd name="connsiteX2" fmla="*/ 1079500 w 2667000"/>
                <a:gd name="connsiteY2" fmla="*/ 1790700 h 1882128"/>
                <a:gd name="connsiteX3" fmla="*/ 1600200 w 2667000"/>
                <a:gd name="connsiteY3" fmla="*/ 1879600 h 1882128"/>
                <a:gd name="connsiteX4" fmla="*/ 2032000 w 2667000"/>
                <a:gd name="connsiteY4" fmla="*/ 1714500 h 1882128"/>
                <a:gd name="connsiteX5" fmla="*/ 2286000 w 2667000"/>
                <a:gd name="connsiteY5" fmla="*/ 1333500 h 1882128"/>
                <a:gd name="connsiteX6" fmla="*/ 2540000 w 2667000"/>
                <a:gd name="connsiteY6" fmla="*/ 660400 h 1882128"/>
                <a:gd name="connsiteX7" fmla="*/ 2667000 w 2667000"/>
                <a:gd name="connsiteY7" fmla="*/ 0 h 1882128"/>
                <a:gd name="connsiteX0" fmla="*/ 0 w 2667000"/>
                <a:gd name="connsiteY0" fmla="*/ 863600 h 1879764"/>
                <a:gd name="connsiteX1" fmla="*/ 673100 w 2667000"/>
                <a:gd name="connsiteY1" fmla="*/ 1485900 h 1879764"/>
                <a:gd name="connsiteX2" fmla="*/ 1054100 w 2667000"/>
                <a:gd name="connsiteY2" fmla="*/ 1739900 h 1879764"/>
                <a:gd name="connsiteX3" fmla="*/ 1600200 w 2667000"/>
                <a:gd name="connsiteY3" fmla="*/ 1879600 h 1879764"/>
                <a:gd name="connsiteX4" fmla="*/ 2032000 w 2667000"/>
                <a:gd name="connsiteY4" fmla="*/ 1714500 h 1879764"/>
                <a:gd name="connsiteX5" fmla="*/ 2286000 w 2667000"/>
                <a:gd name="connsiteY5" fmla="*/ 1333500 h 1879764"/>
                <a:gd name="connsiteX6" fmla="*/ 2540000 w 2667000"/>
                <a:gd name="connsiteY6" fmla="*/ 660400 h 1879764"/>
                <a:gd name="connsiteX7" fmla="*/ 2667000 w 2667000"/>
                <a:gd name="connsiteY7" fmla="*/ 0 h 1879764"/>
                <a:gd name="connsiteX0" fmla="*/ 0 w 2667000"/>
                <a:gd name="connsiteY0" fmla="*/ 863600 h 1880849"/>
                <a:gd name="connsiteX1" fmla="*/ 673100 w 2667000"/>
                <a:gd name="connsiteY1" fmla="*/ 1485900 h 1880849"/>
                <a:gd name="connsiteX2" fmla="*/ 1054100 w 2667000"/>
                <a:gd name="connsiteY2" fmla="*/ 1739900 h 1880849"/>
                <a:gd name="connsiteX3" fmla="*/ 1600200 w 2667000"/>
                <a:gd name="connsiteY3" fmla="*/ 1879600 h 1880849"/>
                <a:gd name="connsiteX4" fmla="*/ 2032000 w 2667000"/>
                <a:gd name="connsiteY4" fmla="*/ 1663700 h 1880849"/>
                <a:gd name="connsiteX5" fmla="*/ 2286000 w 2667000"/>
                <a:gd name="connsiteY5" fmla="*/ 1333500 h 1880849"/>
                <a:gd name="connsiteX6" fmla="*/ 2540000 w 2667000"/>
                <a:gd name="connsiteY6" fmla="*/ 660400 h 1880849"/>
                <a:gd name="connsiteX7" fmla="*/ 2667000 w 2667000"/>
                <a:gd name="connsiteY7" fmla="*/ 0 h 1880849"/>
                <a:gd name="connsiteX0" fmla="*/ 0 w 2667000"/>
                <a:gd name="connsiteY0" fmla="*/ 863600 h 1918642"/>
                <a:gd name="connsiteX1" fmla="*/ 673100 w 2667000"/>
                <a:gd name="connsiteY1" fmla="*/ 1485900 h 1918642"/>
                <a:gd name="connsiteX2" fmla="*/ 1054100 w 2667000"/>
                <a:gd name="connsiteY2" fmla="*/ 1739900 h 1918642"/>
                <a:gd name="connsiteX3" fmla="*/ 1612900 w 2667000"/>
                <a:gd name="connsiteY3" fmla="*/ 1917700 h 1918642"/>
                <a:gd name="connsiteX4" fmla="*/ 2032000 w 2667000"/>
                <a:gd name="connsiteY4" fmla="*/ 1663700 h 1918642"/>
                <a:gd name="connsiteX5" fmla="*/ 2286000 w 2667000"/>
                <a:gd name="connsiteY5" fmla="*/ 1333500 h 1918642"/>
                <a:gd name="connsiteX6" fmla="*/ 2540000 w 2667000"/>
                <a:gd name="connsiteY6" fmla="*/ 660400 h 1918642"/>
                <a:gd name="connsiteX7" fmla="*/ 2667000 w 2667000"/>
                <a:gd name="connsiteY7" fmla="*/ 0 h 1918642"/>
                <a:gd name="connsiteX0" fmla="*/ 0 w 2667000"/>
                <a:gd name="connsiteY0" fmla="*/ 863600 h 1918144"/>
                <a:gd name="connsiteX1" fmla="*/ 673100 w 2667000"/>
                <a:gd name="connsiteY1" fmla="*/ 1485900 h 1918144"/>
                <a:gd name="connsiteX2" fmla="*/ 1054100 w 2667000"/>
                <a:gd name="connsiteY2" fmla="*/ 1739900 h 1918144"/>
                <a:gd name="connsiteX3" fmla="*/ 1612900 w 2667000"/>
                <a:gd name="connsiteY3" fmla="*/ 1917700 h 1918144"/>
                <a:gd name="connsiteX4" fmla="*/ 2044700 w 2667000"/>
                <a:gd name="connsiteY4" fmla="*/ 1689100 h 1918144"/>
                <a:gd name="connsiteX5" fmla="*/ 2286000 w 2667000"/>
                <a:gd name="connsiteY5" fmla="*/ 1333500 h 1918144"/>
                <a:gd name="connsiteX6" fmla="*/ 2540000 w 2667000"/>
                <a:gd name="connsiteY6" fmla="*/ 660400 h 1918144"/>
                <a:gd name="connsiteX7" fmla="*/ 2667000 w 2667000"/>
                <a:gd name="connsiteY7" fmla="*/ 0 h 1918144"/>
                <a:gd name="connsiteX0" fmla="*/ 0 w 2667000"/>
                <a:gd name="connsiteY0" fmla="*/ 863600 h 1918035"/>
                <a:gd name="connsiteX1" fmla="*/ 673100 w 2667000"/>
                <a:gd name="connsiteY1" fmla="*/ 1485900 h 1918035"/>
                <a:gd name="connsiteX2" fmla="*/ 952500 w 2667000"/>
                <a:gd name="connsiteY2" fmla="*/ 1727198 h 1918035"/>
                <a:gd name="connsiteX3" fmla="*/ 1054100 w 2667000"/>
                <a:gd name="connsiteY3" fmla="*/ 1739900 h 1918035"/>
                <a:gd name="connsiteX4" fmla="*/ 1612900 w 2667000"/>
                <a:gd name="connsiteY4" fmla="*/ 1917700 h 1918035"/>
                <a:gd name="connsiteX5" fmla="*/ 2044700 w 2667000"/>
                <a:gd name="connsiteY5" fmla="*/ 1689100 h 1918035"/>
                <a:gd name="connsiteX6" fmla="*/ 2286000 w 2667000"/>
                <a:gd name="connsiteY6" fmla="*/ 1333500 h 1918035"/>
                <a:gd name="connsiteX7" fmla="*/ 2540000 w 2667000"/>
                <a:gd name="connsiteY7" fmla="*/ 660400 h 1918035"/>
                <a:gd name="connsiteX8" fmla="*/ 2667000 w 2667000"/>
                <a:gd name="connsiteY8" fmla="*/ 0 h 1918035"/>
                <a:gd name="connsiteX0" fmla="*/ 0 w 2667000"/>
                <a:gd name="connsiteY0" fmla="*/ 863600 h 1918035"/>
                <a:gd name="connsiteX1" fmla="*/ 546100 w 2667000"/>
                <a:gd name="connsiteY1" fmla="*/ 1485900 h 1918035"/>
                <a:gd name="connsiteX2" fmla="*/ 952500 w 2667000"/>
                <a:gd name="connsiteY2" fmla="*/ 1727198 h 1918035"/>
                <a:gd name="connsiteX3" fmla="*/ 1054100 w 2667000"/>
                <a:gd name="connsiteY3" fmla="*/ 1739900 h 1918035"/>
                <a:gd name="connsiteX4" fmla="*/ 1612900 w 2667000"/>
                <a:gd name="connsiteY4" fmla="*/ 1917700 h 1918035"/>
                <a:gd name="connsiteX5" fmla="*/ 2044700 w 2667000"/>
                <a:gd name="connsiteY5" fmla="*/ 1689100 h 1918035"/>
                <a:gd name="connsiteX6" fmla="*/ 2286000 w 2667000"/>
                <a:gd name="connsiteY6" fmla="*/ 1333500 h 1918035"/>
                <a:gd name="connsiteX7" fmla="*/ 2540000 w 2667000"/>
                <a:gd name="connsiteY7" fmla="*/ 660400 h 1918035"/>
                <a:gd name="connsiteX8" fmla="*/ 2667000 w 2667000"/>
                <a:gd name="connsiteY8" fmla="*/ 0 h 1918035"/>
                <a:gd name="connsiteX0" fmla="*/ 0 w 2667000"/>
                <a:gd name="connsiteY0" fmla="*/ 863600 h 1917933"/>
                <a:gd name="connsiteX1" fmla="*/ 546100 w 2667000"/>
                <a:gd name="connsiteY1" fmla="*/ 1485900 h 1917933"/>
                <a:gd name="connsiteX2" fmla="*/ 952500 w 2667000"/>
                <a:gd name="connsiteY2" fmla="*/ 1727198 h 1917933"/>
                <a:gd name="connsiteX3" fmla="*/ 1612900 w 2667000"/>
                <a:gd name="connsiteY3" fmla="*/ 1917700 h 1917933"/>
                <a:gd name="connsiteX4" fmla="*/ 2044700 w 2667000"/>
                <a:gd name="connsiteY4" fmla="*/ 1689100 h 1917933"/>
                <a:gd name="connsiteX5" fmla="*/ 2286000 w 2667000"/>
                <a:gd name="connsiteY5" fmla="*/ 1333500 h 1917933"/>
                <a:gd name="connsiteX6" fmla="*/ 2540000 w 2667000"/>
                <a:gd name="connsiteY6" fmla="*/ 660400 h 1917933"/>
                <a:gd name="connsiteX7" fmla="*/ 2667000 w 2667000"/>
                <a:gd name="connsiteY7" fmla="*/ 0 h 1917933"/>
                <a:gd name="connsiteX0" fmla="*/ 0 w 2667000"/>
                <a:gd name="connsiteY0" fmla="*/ 863600 h 1922544"/>
                <a:gd name="connsiteX1" fmla="*/ 546100 w 2667000"/>
                <a:gd name="connsiteY1" fmla="*/ 1485900 h 1922544"/>
                <a:gd name="connsiteX2" fmla="*/ 1003300 w 2667000"/>
                <a:gd name="connsiteY2" fmla="*/ 1816098 h 1922544"/>
                <a:gd name="connsiteX3" fmla="*/ 1612900 w 2667000"/>
                <a:gd name="connsiteY3" fmla="*/ 1917700 h 1922544"/>
                <a:gd name="connsiteX4" fmla="*/ 2044700 w 2667000"/>
                <a:gd name="connsiteY4" fmla="*/ 1689100 h 1922544"/>
                <a:gd name="connsiteX5" fmla="*/ 2286000 w 2667000"/>
                <a:gd name="connsiteY5" fmla="*/ 1333500 h 1922544"/>
                <a:gd name="connsiteX6" fmla="*/ 2540000 w 2667000"/>
                <a:gd name="connsiteY6" fmla="*/ 660400 h 1922544"/>
                <a:gd name="connsiteX7" fmla="*/ 2667000 w 2667000"/>
                <a:gd name="connsiteY7" fmla="*/ 0 h 1922544"/>
                <a:gd name="connsiteX0" fmla="*/ 0 w 2667000"/>
                <a:gd name="connsiteY0" fmla="*/ 863600 h 1918872"/>
                <a:gd name="connsiteX1" fmla="*/ 546100 w 2667000"/>
                <a:gd name="connsiteY1" fmla="*/ 1485900 h 1918872"/>
                <a:gd name="connsiteX2" fmla="*/ 1016000 w 2667000"/>
                <a:gd name="connsiteY2" fmla="*/ 1765298 h 1918872"/>
                <a:gd name="connsiteX3" fmla="*/ 1612900 w 2667000"/>
                <a:gd name="connsiteY3" fmla="*/ 1917700 h 1918872"/>
                <a:gd name="connsiteX4" fmla="*/ 2044700 w 2667000"/>
                <a:gd name="connsiteY4" fmla="*/ 1689100 h 1918872"/>
                <a:gd name="connsiteX5" fmla="*/ 2286000 w 2667000"/>
                <a:gd name="connsiteY5" fmla="*/ 1333500 h 1918872"/>
                <a:gd name="connsiteX6" fmla="*/ 2540000 w 2667000"/>
                <a:gd name="connsiteY6" fmla="*/ 660400 h 1918872"/>
                <a:gd name="connsiteX7" fmla="*/ 2667000 w 2667000"/>
                <a:gd name="connsiteY7" fmla="*/ 0 h 1918872"/>
                <a:gd name="connsiteX0" fmla="*/ 0 w 2667000"/>
                <a:gd name="connsiteY0" fmla="*/ 863600 h 1922544"/>
                <a:gd name="connsiteX1" fmla="*/ 546100 w 2667000"/>
                <a:gd name="connsiteY1" fmla="*/ 1485900 h 1922544"/>
                <a:gd name="connsiteX2" fmla="*/ 1117600 w 2667000"/>
                <a:gd name="connsiteY2" fmla="*/ 1816098 h 1922544"/>
                <a:gd name="connsiteX3" fmla="*/ 1612900 w 2667000"/>
                <a:gd name="connsiteY3" fmla="*/ 1917700 h 1922544"/>
                <a:gd name="connsiteX4" fmla="*/ 2044700 w 2667000"/>
                <a:gd name="connsiteY4" fmla="*/ 1689100 h 1922544"/>
                <a:gd name="connsiteX5" fmla="*/ 2286000 w 2667000"/>
                <a:gd name="connsiteY5" fmla="*/ 1333500 h 1922544"/>
                <a:gd name="connsiteX6" fmla="*/ 2540000 w 2667000"/>
                <a:gd name="connsiteY6" fmla="*/ 660400 h 1922544"/>
                <a:gd name="connsiteX7" fmla="*/ 2667000 w 2667000"/>
                <a:gd name="connsiteY7" fmla="*/ 0 h 1922544"/>
                <a:gd name="connsiteX0" fmla="*/ 0 w 2667000"/>
                <a:gd name="connsiteY0" fmla="*/ 863600 h 1921182"/>
                <a:gd name="connsiteX1" fmla="*/ 546100 w 2667000"/>
                <a:gd name="connsiteY1" fmla="*/ 1485900 h 1921182"/>
                <a:gd name="connsiteX2" fmla="*/ 1117600 w 2667000"/>
                <a:gd name="connsiteY2" fmla="*/ 1816098 h 1921182"/>
                <a:gd name="connsiteX3" fmla="*/ 1612900 w 2667000"/>
                <a:gd name="connsiteY3" fmla="*/ 1917700 h 1921182"/>
                <a:gd name="connsiteX4" fmla="*/ 2006600 w 2667000"/>
                <a:gd name="connsiteY4" fmla="*/ 1714500 h 1921182"/>
                <a:gd name="connsiteX5" fmla="*/ 2286000 w 2667000"/>
                <a:gd name="connsiteY5" fmla="*/ 1333500 h 1921182"/>
                <a:gd name="connsiteX6" fmla="*/ 2540000 w 2667000"/>
                <a:gd name="connsiteY6" fmla="*/ 660400 h 1921182"/>
                <a:gd name="connsiteX7" fmla="*/ 2667000 w 2667000"/>
                <a:gd name="connsiteY7" fmla="*/ 0 h 1921182"/>
                <a:gd name="connsiteX0" fmla="*/ 0 w 2667000"/>
                <a:gd name="connsiteY0" fmla="*/ 863600 h 1921182"/>
                <a:gd name="connsiteX1" fmla="*/ 457200 w 2667000"/>
                <a:gd name="connsiteY1" fmla="*/ 1600200 h 1921182"/>
                <a:gd name="connsiteX2" fmla="*/ 1117600 w 2667000"/>
                <a:gd name="connsiteY2" fmla="*/ 1816098 h 1921182"/>
                <a:gd name="connsiteX3" fmla="*/ 1612900 w 2667000"/>
                <a:gd name="connsiteY3" fmla="*/ 1917700 h 1921182"/>
                <a:gd name="connsiteX4" fmla="*/ 2006600 w 2667000"/>
                <a:gd name="connsiteY4" fmla="*/ 1714500 h 1921182"/>
                <a:gd name="connsiteX5" fmla="*/ 2286000 w 2667000"/>
                <a:gd name="connsiteY5" fmla="*/ 1333500 h 1921182"/>
                <a:gd name="connsiteX6" fmla="*/ 2540000 w 2667000"/>
                <a:gd name="connsiteY6" fmla="*/ 660400 h 1921182"/>
                <a:gd name="connsiteX7" fmla="*/ 2667000 w 2667000"/>
                <a:gd name="connsiteY7" fmla="*/ 0 h 1921182"/>
                <a:gd name="connsiteX0" fmla="*/ 0 w 2806700"/>
                <a:gd name="connsiteY0" fmla="*/ 1003300 h 1921182"/>
                <a:gd name="connsiteX1" fmla="*/ 596900 w 2806700"/>
                <a:gd name="connsiteY1" fmla="*/ 1600200 h 1921182"/>
                <a:gd name="connsiteX2" fmla="*/ 1257300 w 2806700"/>
                <a:gd name="connsiteY2" fmla="*/ 1816098 h 1921182"/>
                <a:gd name="connsiteX3" fmla="*/ 1752600 w 2806700"/>
                <a:gd name="connsiteY3" fmla="*/ 1917700 h 1921182"/>
                <a:gd name="connsiteX4" fmla="*/ 2146300 w 2806700"/>
                <a:gd name="connsiteY4" fmla="*/ 1714500 h 1921182"/>
                <a:gd name="connsiteX5" fmla="*/ 2425700 w 2806700"/>
                <a:gd name="connsiteY5" fmla="*/ 1333500 h 1921182"/>
                <a:gd name="connsiteX6" fmla="*/ 2679700 w 2806700"/>
                <a:gd name="connsiteY6" fmla="*/ 660400 h 1921182"/>
                <a:gd name="connsiteX7" fmla="*/ 2806700 w 2806700"/>
                <a:gd name="connsiteY7" fmla="*/ 0 h 1921182"/>
                <a:gd name="connsiteX0" fmla="*/ 0 w 2806700"/>
                <a:gd name="connsiteY0" fmla="*/ 1003300 h 1921182"/>
                <a:gd name="connsiteX1" fmla="*/ 558800 w 2806700"/>
                <a:gd name="connsiteY1" fmla="*/ 1600200 h 1921182"/>
                <a:gd name="connsiteX2" fmla="*/ 1257300 w 2806700"/>
                <a:gd name="connsiteY2" fmla="*/ 1816098 h 1921182"/>
                <a:gd name="connsiteX3" fmla="*/ 1752600 w 2806700"/>
                <a:gd name="connsiteY3" fmla="*/ 1917700 h 1921182"/>
                <a:gd name="connsiteX4" fmla="*/ 2146300 w 2806700"/>
                <a:gd name="connsiteY4" fmla="*/ 1714500 h 1921182"/>
                <a:gd name="connsiteX5" fmla="*/ 2425700 w 2806700"/>
                <a:gd name="connsiteY5" fmla="*/ 1333500 h 1921182"/>
                <a:gd name="connsiteX6" fmla="*/ 2679700 w 2806700"/>
                <a:gd name="connsiteY6" fmla="*/ 660400 h 1921182"/>
                <a:gd name="connsiteX7" fmla="*/ 2806700 w 2806700"/>
                <a:gd name="connsiteY7" fmla="*/ 0 h 1921182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32100"/>
                <a:gd name="connsiteY0" fmla="*/ 774700 h 1699281"/>
                <a:gd name="connsiteX1" fmla="*/ 558800 w 2832100"/>
                <a:gd name="connsiteY1" fmla="*/ 1371600 h 1699281"/>
                <a:gd name="connsiteX2" fmla="*/ 1244600 w 2832100"/>
                <a:gd name="connsiteY2" fmla="*/ 1625598 h 1699281"/>
                <a:gd name="connsiteX3" fmla="*/ 1752600 w 2832100"/>
                <a:gd name="connsiteY3" fmla="*/ 1689100 h 1699281"/>
                <a:gd name="connsiteX4" fmla="*/ 2146300 w 2832100"/>
                <a:gd name="connsiteY4" fmla="*/ 1485900 h 1699281"/>
                <a:gd name="connsiteX5" fmla="*/ 2425700 w 2832100"/>
                <a:gd name="connsiteY5" fmla="*/ 1104900 h 1699281"/>
                <a:gd name="connsiteX6" fmla="*/ 2679700 w 2832100"/>
                <a:gd name="connsiteY6" fmla="*/ 431800 h 1699281"/>
                <a:gd name="connsiteX7" fmla="*/ 2832100 w 2832100"/>
                <a:gd name="connsiteY7" fmla="*/ 0 h 1699281"/>
                <a:gd name="connsiteX0" fmla="*/ 0 w 2832100"/>
                <a:gd name="connsiteY0" fmla="*/ 774700 h 1699281"/>
                <a:gd name="connsiteX1" fmla="*/ 558800 w 2832100"/>
                <a:gd name="connsiteY1" fmla="*/ 1371600 h 1699281"/>
                <a:gd name="connsiteX2" fmla="*/ 1244600 w 2832100"/>
                <a:gd name="connsiteY2" fmla="*/ 1625598 h 1699281"/>
                <a:gd name="connsiteX3" fmla="*/ 1752600 w 2832100"/>
                <a:gd name="connsiteY3" fmla="*/ 1689100 h 1699281"/>
                <a:gd name="connsiteX4" fmla="*/ 2146300 w 2832100"/>
                <a:gd name="connsiteY4" fmla="*/ 1485900 h 1699281"/>
                <a:gd name="connsiteX5" fmla="*/ 2425700 w 2832100"/>
                <a:gd name="connsiteY5" fmla="*/ 1104900 h 1699281"/>
                <a:gd name="connsiteX6" fmla="*/ 2832100 w 2832100"/>
                <a:gd name="connsiteY6" fmla="*/ 0 h 1699281"/>
                <a:gd name="connsiteX0" fmla="*/ 0 w 2806700"/>
                <a:gd name="connsiteY0" fmla="*/ 558800 h 1483381"/>
                <a:gd name="connsiteX1" fmla="*/ 558800 w 2806700"/>
                <a:gd name="connsiteY1" fmla="*/ 1155700 h 1483381"/>
                <a:gd name="connsiteX2" fmla="*/ 1244600 w 2806700"/>
                <a:gd name="connsiteY2" fmla="*/ 1409698 h 1483381"/>
                <a:gd name="connsiteX3" fmla="*/ 1752600 w 2806700"/>
                <a:gd name="connsiteY3" fmla="*/ 1473200 h 1483381"/>
                <a:gd name="connsiteX4" fmla="*/ 2146300 w 2806700"/>
                <a:gd name="connsiteY4" fmla="*/ 1270000 h 1483381"/>
                <a:gd name="connsiteX5" fmla="*/ 2425700 w 2806700"/>
                <a:gd name="connsiteY5" fmla="*/ 889000 h 1483381"/>
                <a:gd name="connsiteX6" fmla="*/ 2806700 w 2806700"/>
                <a:gd name="connsiteY6" fmla="*/ 0 h 1483381"/>
                <a:gd name="connsiteX0" fmla="*/ 0 w 2806700"/>
                <a:gd name="connsiteY0" fmla="*/ 558800 h 1480415"/>
                <a:gd name="connsiteX1" fmla="*/ 558800 w 2806700"/>
                <a:gd name="connsiteY1" fmla="*/ 1155700 h 1480415"/>
                <a:gd name="connsiteX2" fmla="*/ 1117600 w 2806700"/>
                <a:gd name="connsiteY2" fmla="*/ 1396998 h 1480415"/>
                <a:gd name="connsiteX3" fmla="*/ 1752600 w 2806700"/>
                <a:gd name="connsiteY3" fmla="*/ 1473200 h 1480415"/>
                <a:gd name="connsiteX4" fmla="*/ 2146300 w 2806700"/>
                <a:gd name="connsiteY4" fmla="*/ 1270000 h 1480415"/>
                <a:gd name="connsiteX5" fmla="*/ 2425700 w 2806700"/>
                <a:gd name="connsiteY5" fmla="*/ 889000 h 1480415"/>
                <a:gd name="connsiteX6" fmla="*/ 2806700 w 2806700"/>
                <a:gd name="connsiteY6" fmla="*/ 0 h 1480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6700" h="1480415">
                  <a:moveTo>
                    <a:pt x="0" y="558800"/>
                  </a:moveTo>
                  <a:cubicBezTo>
                    <a:pt x="195791" y="805391"/>
                    <a:pt x="372533" y="1016000"/>
                    <a:pt x="558800" y="1155700"/>
                  </a:cubicBezTo>
                  <a:cubicBezTo>
                    <a:pt x="745067" y="1295400"/>
                    <a:pt x="939800" y="1325031"/>
                    <a:pt x="1117600" y="1396998"/>
                  </a:cubicBezTo>
                  <a:cubicBezTo>
                    <a:pt x="1295400" y="1468965"/>
                    <a:pt x="1581150" y="1494366"/>
                    <a:pt x="1752600" y="1473200"/>
                  </a:cubicBezTo>
                  <a:cubicBezTo>
                    <a:pt x="1924050" y="1452034"/>
                    <a:pt x="2034117" y="1367367"/>
                    <a:pt x="2146300" y="1270000"/>
                  </a:cubicBezTo>
                  <a:cubicBezTo>
                    <a:pt x="2258483" y="1172633"/>
                    <a:pt x="2315633" y="1100667"/>
                    <a:pt x="2425700" y="889000"/>
                  </a:cubicBezTo>
                  <a:cubicBezTo>
                    <a:pt x="2535767" y="677333"/>
                    <a:pt x="2722033" y="230187"/>
                    <a:pt x="2806700" y="0"/>
                  </a:cubicBezTo>
                </a:path>
              </a:pathLst>
            </a:custGeom>
            <a:ln w="57150" cmpd="sng">
              <a:solidFill>
                <a:srgbClr val="FFFF00">
                  <a:alpha val="50000"/>
                </a:srgbClr>
              </a:solidFill>
              <a:headEnd type="none"/>
              <a:tailEnd type="arrow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3606800" y="2921000"/>
              <a:ext cx="1679794" cy="1435009"/>
            </a:xfrm>
            <a:custGeom>
              <a:avLst/>
              <a:gdLst>
                <a:gd name="connsiteX0" fmla="*/ 0 w 2667000"/>
                <a:gd name="connsiteY0" fmla="*/ 863600 h 1837395"/>
                <a:gd name="connsiteX1" fmla="*/ 673100 w 2667000"/>
                <a:gd name="connsiteY1" fmla="*/ 1485900 h 1837395"/>
                <a:gd name="connsiteX2" fmla="*/ 1079500 w 2667000"/>
                <a:gd name="connsiteY2" fmla="*/ 1790700 h 1837395"/>
                <a:gd name="connsiteX3" fmla="*/ 1447800 w 2667000"/>
                <a:gd name="connsiteY3" fmla="*/ 1828800 h 1837395"/>
                <a:gd name="connsiteX4" fmla="*/ 2032000 w 2667000"/>
                <a:gd name="connsiteY4" fmla="*/ 1714500 h 1837395"/>
                <a:gd name="connsiteX5" fmla="*/ 2286000 w 2667000"/>
                <a:gd name="connsiteY5" fmla="*/ 1333500 h 1837395"/>
                <a:gd name="connsiteX6" fmla="*/ 2540000 w 2667000"/>
                <a:gd name="connsiteY6" fmla="*/ 660400 h 1837395"/>
                <a:gd name="connsiteX7" fmla="*/ 2667000 w 2667000"/>
                <a:gd name="connsiteY7" fmla="*/ 0 h 1837395"/>
                <a:gd name="connsiteX0" fmla="*/ 0 w 2667000"/>
                <a:gd name="connsiteY0" fmla="*/ 863600 h 1882128"/>
                <a:gd name="connsiteX1" fmla="*/ 673100 w 2667000"/>
                <a:gd name="connsiteY1" fmla="*/ 1485900 h 1882128"/>
                <a:gd name="connsiteX2" fmla="*/ 1079500 w 2667000"/>
                <a:gd name="connsiteY2" fmla="*/ 1790700 h 1882128"/>
                <a:gd name="connsiteX3" fmla="*/ 1600200 w 2667000"/>
                <a:gd name="connsiteY3" fmla="*/ 1879600 h 1882128"/>
                <a:gd name="connsiteX4" fmla="*/ 2032000 w 2667000"/>
                <a:gd name="connsiteY4" fmla="*/ 1714500 h 1882128"/>
                <a:gd name="connsiteX5" fmla="*/ 2286000 w 2667000"/>
                <a:gd name="connsiteY5" fmla="*/ 1333500 h 1882128"/>
                <a:gd name="connsiteX6" fmla="*/ 2540000 w 2667000"/>
                <a:gd name="connsiteY6" fmla="*/ 660400 h 1882128"/>
                <a:gd name="connsiteX7" fmla="*/ 2667000 w 2667000"/>
                <a:gd name="connsiteY7" fmla="*/ 0 h 1882128"/>
                <a:gd name="connsiteX0" fmla="*/ 0 w 2667000"/>
                <a:gd name="connsiteY0" fmla="*/ 863600 h 1879764"/>
                <a:gd name="connsiteX1" fmla="*/ 673100 w 2667000"/>
                <a:gd name="connsiteY1" fmla="*/ 1485900 h 1879764"/>
                <a:gd name="connsiteX2" fmla="*/ 1054100 w 2667000"/>
                <a:gd name="connsiteY2" fmla="*/ 1739900 h 1879764"/>
                <a:gd name="connsiteX3" fmla="*/ 1600200 w 2667000"/>
                <a:gd name="connsiteY3" fmla="*/ 1879600 h 1879764"/>
                <a:gd name="connsiteX4" fmla="*/ 2032000 w 2667000"/>
                <a:gd name="connsiteY4" fmla="*/ 1714500 h 1879764"/>
                <a:gd name="connsiteX5" fmla="*/ 2286000 w 2667000"/>
                <a:gd name="connsiteY5" fmla="*/ 1333500 h 1879764"/>
                <a:gd name="connsiteX6" fmla="*/ 2540000 w 2667000"/>
                <a:gd name="connsiteY6" fmla="*/ 660400 h 1879764"/>
                <a:gd name="connsiteX7" fmla="*/ 2667000 w 2667000"/>
                <a:gd name="connsiteY7" fmla="*/ 0 h 1879764"/>
                <a:gd name="connsiteX0" fmla="*/ 0 w 2667000"/>
                <a:gd name="connsiteY0" fmla="*/ 863600 h 1880849"/>
                <a:gd name="connsiteX1" fmla="*/ 673100 w 2667000"/>
                <a:gd name="connsiteY1" fmla="*/ 1485900 h 1880849"/>
                <a:gd name="connsiteX2" fmla="*/ 1054100 w 2667000"/>
                <a:gd name="connsiteY2" fmla="*/ 1739900 h 1880849"/>
                <a:gd name="connsiteX3" fmla="*/ 1600200 w 2667000"/>
                <a:gd name="connsiteY3" fmla="*/ 1879600 h 1880849"/>
                <a:gd name="connsiteX4" fmla="*/ 2032000 w 2667000"/>
                <a:gd name="connsiteY4" fmla="*/ 1663700 h 1880849"/>
                <a:gd name="connsiteX5" fmla="*/ 2286000 w 2667000"/>
                <a:gd name="connsiteY5" fmla="*/ 1333500 h 1880849"/>
                <a:gd name="connsiteX6" fmla="*/ 2540000 w 2667000"/>
                <a:gd name="connsiteY6" fmla="*/ 660400 h 1880849"/>
                <a:gd name="connsiteX7" fmla="*/ 2667000 w 2667000"/>
                <a:gd name="connsiteY7" fmla="*/ 0 h 1880849"/>
                <a:gd name="connsiteX0" fmla="*/ 0 w 2667000"/>
                <a:gd name="connsiteY0" fmla="*/ 863600 h 1918642"/>
                <a:gd name="connsiteX1" fmla="*/ 673100 w 2667000"/>
                <a:gd name="connsiteY1" fmla="*/ 1485900 h 1918642"/>
                <a:gd name="connsiteX2" fmla="*/ 1054100 w 2667000"/>
                <a:gd name="connsiteY2" fmla="*/ 1739900 h 1918642"/>
                <a:gd name="connsiteX3" fmla="*/ 1612900 w 2667000"/>
                <a:gd name="connsiteY3" fmla="*/ 1917700 h 1918642"/>
                <a:gd name="connsiteX4" fmla="*/ 2032000 w 2667000"/>
                <a:gd name="connsiteY4" fmla="*/ 1663700 h 1918642"/>
                <a:gd name="connsiteX5" fmla="*/ 2286000 w 2667000"/>
                <a:gd name="connsiteY5" fmla="*/ 1333500 h 1918642"/>
                <a:gd name="connsiteX6" fmla="*/ 2540000 w 2667000"/>
                <a:gd name="connsiteY6" fmla="*/ 660400 h 1918642"/>
                <a:gd name="connsiteX7" fmla="*/ 2667000 w 2667000"/>
                <a:gd name="connsiteY7" fmla="*/ 0 h 1918642"/>
                <a:gd name="connsiteX0" fmla="*/ 0 w 2667000"/>
                <a:gd name="connsiteY0" fmla="*/ 863600 h 1918144"/>
                <a:gd name="connsiteX1" fmla="*/ 673100 w 2667000"/>
                <a:gd name="connsiteY1" fmla="*/ 1485900 h 1918144"/>
                <a:gd name="connsiteX2" fmla="*/ 1054100 w 2667000"/>
                <a:gd name="connsiteY2" fmla="*/ 1739900 h 1918144"/>
                <a:gd name="connsiteX3" fmla="*/ 1612900 w 2667000"/>
                <a:gd name="connsiteY3" fmla="*/ 1917700 h 1918144"/>
                <a:gd name="connsiteX4" fmla="*/ 2044700 w 2667000"/>
                <a:gd name="connsiteY4" fmla="*/ 1689100 h 1918144"/>
                <a:gd name="connsiteX5" fmla="*/ 2286000 w 2667000"/>
                <a:gd name="connsiteY5" fmla="*/ 1333500 h 1918144"/>
                <a:gd name="connsiteX6" fmla="*/ 2540000 w 2667000"/>
                <a:gd name="connsiteY6" fmla="*/ 660400 h 1918144"/>
                <a:gd name="connsiteX7" fmla="*/ 2667000 w 2667000"/>
                <a:gd name="connsiteY7" fmla="*/ 0 h 1918144"/>
                <a:gd name="connsiteX0" fmla="*/ 0 w 2667000"/>
                <a:gd name="connsiteY0" fmla="*/ 863600 h 1918035"/>
                <a:gd name="connsiteX1" fmla="*/ 673100 w 2667000"/>
                <a:gd name="connsiteY1" fmla="*/ 1485900 h 1918035"/>
                <a:gd name="connsiteX2" fmla="*/ 952500 w 2667000"/>
                <a:gd name="connsiteY2" fmla="*/ 1727198 h 1918035"/>
                <a:gd name="connsiteX3" fmla="*/ 1054100 w 2667000"/>
                <a:gd name="connsiteY3" fmla="*/ 1739900 h 1918035"/>
                <a:gd name="connsiteX4" fmla="*/ 1612900 w 2667000"/>
                <a:gd name="connsiteY4" fmla="*/ 1917700 h 1918035"/>
                <a:gd name="connsiteX5" fmla="*/ 2044700 w 2667000"/>
                <a:gd name="connsiteY5" fmla="*/ 1689100 h 1918035"/>
                <a:gd name="connsiteX6" fmla="*/ 2286000 w 2667000"/>
                <a:gd name="connsiteY6" fmla="*/ 1333500 h 1918035"/>
                <a:gd name="connsiteX7" fmla="*/ 2540000 w 2667000"/>
                <a:gd name="connsiteY7" fmla="*/ 660400 h 1918035"/>
                <a:gd name="connsiteX8" fmla="*/ 2667000 w 2667000"/>
                <a:gd name="connsiteY8" fmla="*/ 0 h 1918035"/>
                <a:gd name="connsiteX0" fmla="*/ 0 w 2667000"/>
                <a:gd name="connsiteY0" fmla="*/ 863600 h 1918035"/>
                <a:gd name="connsiteX1" fmla="*/ 546100 w 2667000"/>
                <a:gd name="connsiteY1" fmla="*/ 1485900 h 1918035"/>
                <a:gd name="connsiteX2" fmla="*/ 952500 w 2667000"/>
                <a:gd name="connsiteY2" fmla="*/ 1727198 h 1918035"/>
                <a:gd name="connsiteX3" fmla="*/ 1054100 w 2667000"/>
                <a:gd name="connsiteY3" fmla="*/ 1739900 h 1918035"/>
                <a:gd name="connsiteX4" fmla="*/ 1612900 w 2667000"/>
                <a:gd name="connsiteY4" fmla="*/ 1917700 h 1918035"/>
                <a:gd name="connsiteX5" fmla="*/ 2044700 w 2667000"/>
                <a:gd name="connsiteY5" fmla="*/ 1689100 h 1918035"/>
                <a:gd name="connsiteX6" fmla="*/ 2286000 w 2667000"/>
                <a:gd name="connsiteY6" fmla="*/ 1333500 h 1918035"/>
                <a:gd name="connsiteX7" fmla="*/ 2540000 w 2667000"/>
                <a:gd name="connsiteY7" fmla="*/ 660400 h 1918035"/>
                <a:gd name="connsiteX8" fmla="*/ 2667000 w 2667000"/>
                <a:gd name="connsiteY8" fmla="*/ 0 h 1918035"/>
                <a:gd name="connsiteX0" fmla="*/ 0 w 2667000"/>
                <a:gd name="connsiteY0" fmla="*/ 863600 h 1917933"/>
                <a:gd name="connsiteX1" fmla="*/ 546100 w 2667000"/>
                <a:gd name="connsiteY1" fmla="*/ 1485900 h 1917933"/>
                <a:gd name="connsiteX2" fmla="*/ 952500 w 2667000"/>
                <a:gd name="connsiteY2" fmla="*/ 1727198 h 1917933"/>
                <a:gd name="connsiteX3" fmla="*/ 1612900 w 2667000"/>
                <a:gd name="connsiteY3" fmla="*/ 1917700 h 1917933"/>
                <a:gd name="connsiteX4" fmla="*/ 2044700 w 2667000"/>
                <a:gd name="connsiteY4" fmla="*/ 1689100 h 1917933"/>
                <a:gd name="connsiteX5" fmla="*/ 2286000 w 2667000"/>
                <a:gd name="connsiteY5" fmla="*/ 1333500 h 1917933"/>
                <a:gd name="connsiteX6" fmla="*/ 2540000 w 2667000"/>
                <a:gd name="connsiteY6" fmla="*/ 660400 h 1917933"/>
                <a:gd name="connsiteX7" fmla="*/ 2667000 w 2667000"/>
                <a:gd name="connsiteY7" fmla="*/ 0 h 1917933"/>
                <a:gd name="connsiteX0" fmla="*/ 0 w 2667000"/>
                <a:gd name="connsiteY0" fmla="*/ 863600 h 1922544"/>
                <a:gd name="connsiteX1" fmla="*/ 546100 w 2667000"/>
                <a:gd name="connsiteY1" fmla="*/ 1485900 h 1922544"/>
                <a:gd name="connsiteX2" fmla="*/ 1003300 w 2667000"/>
                <a:gd name="connsiteY2" fmla="*/ 1816098 h 1922544"/>
                <a:gd name="connsiteX3" fmla="*/ 1612900 w 2667000"/>
                <a:gd name="connsiteY3" fmla="*/ 1917700 h 1922544"/>
                <a:gd name="connsiteX4" fmla="*/ 2044700 w 2667000"/>
                <a:gd name="connsiteY4" fmla="*/ 1689100 h 1922544"/>
                <a:gd name="connsiteX5" fmla="*/ 2286000 w 2667000"/>
                <a:gd name="connsiteY5" fmla="*/ 1333500 h 1922544"/>
                <a:gd name="connsiteX6" fmla="*/ 2540000 w 2667000"/>
                <a:gd name="connsiteY6" fmla="*/ 660400 h 1922544"/>
                <a:gd name="connsiteX7" fmla="*/ 2667000 w 2667000"/>
                <a:gd name="connsiteY7" fmla="*/ 0 h 1922544"/>
                <a:gd name="connsiteX0" fmla="*/ 0 w 2667000"/>
                <a:gd name="connsiteY0" fmla="*/ 863600 h 1918872"/>
                <a:gd name="connsiteX1" fmla="*/ 546100 w 2667000"/>
                <a:gd name="connsiteY1" fmla="*/ 1485900 h 1918872"/>
                <a:gd name="connsiteX2" fmla="*/ 1016000 w 2667000"/>
                <a:gd name="connsiteY2" fmla="*/ 1765298 h 1918872"/>
                <a:gd name="connsiteX3" fmla="*/ 1612900 w 2667000"/>
                <a:gd name="connsiteY3" fmla="*/ 1917700 h 1918872"/>
                <a:gd name="connsiteX4" fmla="*/ 2044700 w 2667000"/>
                <a:gd name="connsiteY4" fmla="*/ 1689100 h 1918872"/>
                <a:gd name="connsiteX5" fmla="*/ 2286000 w 2667000"/>
                <a:gd name="connsiteY5" fmla="*/ 1333500 h 1918872"/>
                <a:gd name="connsiteX6" fmla="*/ 2540000 w 2667000"/>
                <a:gd name="connsiteY6" fmla="*/ 660400 h 1918872"/>
                <a:gd name="connsiteX7" fmla="*/ 2667000 w 2667000"/>
                <a:gd name="connsiteY7" fmla="*/ 0 h 1918872"/>
                <a:gd name="connsiteX0" fmla="*/ 0 w 2667000"/>
                <a:gd name="connsiteY0" fmla="*/ 863600 h 1922544"/>
                <a:gd name="connsiteX1" fmla="*/ 546100 w 2667000"/>
                <a:gd name="connsiteY1" fmla="*/ 1485900 h 1922544"/>
                <a:gd name="connsiteX2" fmla="*/ 1117600 w 2667000"/>
                <a:gd name="connsiteY2" fmla="*/ 1816098 h 1922544"/>
                <a:gd name="connsiteX3" fmla="*/ 1612900 w 2667000"/>
                <a:gd name="connsiteY3" fmla="*/ 1917700 h 1922544"/>
                <a:gd name="connsiteX4" fmla="*/ 2044700 w 2667000"/>
                <a:gd name="connsiteY4" fmla="*/ 1689100 h 1922544"/>
                <a:gd name="connsiteX5" fmla="*/ 2286000 w 2667000"/>
                <a:gd name="connsiteY5" fmla="*/ 1333500 h 1922544"/>
                <a:gd name="connsiteX6" fmla="*/ 2540000 w 2667000"/>
                <a:gd name="connsiteY6" fmla="*/ 660400 h 1922544"/>
                <a:gd name="connsiteX7" fmla="*/ 2667000 w 2667000"/>
                <a:gd name="connsiteY7" fmla="*/ 0 h 1922544"/>
                <a:gd name="connsiteX0" fmla="*/ 0 w 2667000"/>
                <a:gd name="connsiteY0" fmla="*/ 863600 h 1921182"/>
                <a:gd name="connsiteX1" fmla="*/ 546100 w 2667000"/>
                <a:gd name="connsiteY1" fmla="*/ 1485900 h 1921182"/>
                <a:gd name="connsiteX2" fmla="*/ 1117600 w 2667000"/>
                <a:gd name="connsiteY2" fmla="*/ 1816098 h 1921182"/>
                <a:gd name="connsiteX3" fmla="*/ 1612900 w 2667000"/>
                <a:gd name="connsiteY3" fmla="*/ 1917700 h 1921182"/>
                <a:gd name="connsiteX4" fmla="*/ 2006600 w 2667000"/>
                <a:gd name="connsiteY4" fmla="*/ 1714500 h 1921182"/>
                <a:gd name="connsiteX5" fmla="*/ 2286000 w 2667000"/>
                <a:gd name="connsiteY5" fmla="*/ 1333500 h 1921182"/>
                <a:gd name="connsiteX6" fmla="*/ 2540000 w 2667000"/>
                <a:gd name="connsiteY6" fmla="*/ 660400 h 1921182"/>
                <a:gd name="connsiteX7" fmla="*/ 2667000 w 2667000"/>
                <a:gd name="connsiteY7" fmla="*/ 0 h 1921182"/>
                <a:gd name="connsiteX0" fmla="*/ 0 w 2667000"/>
                <a:gd name="connsiteY0" fmla="*/ 863600 h 1921182"/>
                <a:gd name="connsiteX1" fmla="*/ 457200 w 2667000"/>
                <a:gd name="connsiteY1" fmla="*/ 1600200 h 1921182"/>
                <a:gd name="connsiteX2" fmla="*/ 1117600 w 2667000"/>
                <a:gd name="connsiteY2" fmla="*/ 1816098 h 1921182"/>
                <a:gd name="connsiteX3" fmla="*/ 1612900 w 2667000"/>
                <a:gd name="connsiteY3" fmla="*/ 1917700 h 1921182"/>
                <a:gd name="connsiteX4" fmla="*/ 2006600 w 2667000"/>
                <a:gd name="connsiteY4" fmla="*/ 1714500 h 1921182"/>
                <a:gd name="connsiteX5" fmla="*/ 2286000 w 2667000"/>
                <a:gd name="connsiteY5" fmla="*/ 1333500 h 1921182"/>
                <a:gd name="connsiteX6" fmla="*/ 2540000 w 2667000"/>
                <a:gd name="connsiteY6" fmla="*/ 660400 h 1921182"/>
                <a:gd name="connsiteX7" fmla="*/ 2667000 w 2667000"/>
                <a:gd name="connsiteY7" fmla="*/ 0 h 1921182"/>
                <a:gd name="connsiteX0" fmla="*/ 0 w 2806700"/>
                <a:gd name="connsiteY0" fmla="*/ 1003300 h 1921182"/>
                <a:gd name="connsiteX1" fmla="*/ 596900 w 2806700"/>
                <a:gd name="connsiteY1" fmla="*/ 1600200 h 1921182"/>
                <a:gd name="connsiteX2" fmla="*/ 1257300 w 2806700"/>
                <a:gd name="connsiteY2" fmla="*/ 1816098 h 1921182"/>
                <a:gd name="connsiteX3" fmla="*/ 1752600 w 2806700"/>
                <a:gd name="connsiteY3" fmla="*/ 1917700 h 1921182"/>
                <a:gd name="connsiteX4" fmla="*/ 2146300 w 2806700"/>
                <a:gd name="connsiteY4" fmla="*/ 1714500 h 1921182"/>
                <a:gd name="connsiteX5" fmla="*/ 2425700 w 2806700"/>
                <a:gd name="connsiteY5" fmla="*/ 1333500 h 1921182"/>
                <a:gd name="connsiteX6" fmla="*/ 2679700 w 2806700"/>
                <a:gd name="connsiteY6" fmla="*/ 660400 h 1921182"/>
                <a:gd name="connsiteX7" fmla="*/ 2806700 w 2806700"/>
                <a:gd name="connsiteY7" fmla="*/ 0 h 1921182"/>
                <a:gd name="connsiteX0" fmla="*/ 0 w 2806700"/>
                <a:gd name="connsiteY0" fmla="*/ 1003300 h 1921182"/>
                <a:gd name="connsiteX1" fmla="*/ 558800 w 2806700"/>
                <a:gd name="connsiteY1" fmla="*/ 1600200 h 1921182"/>
                <a:gd name="connsiteX2" fmla="*/ 1257300 w 2806700"/>
                <a:gd name="connsiteY2" fmla="*/ 1816098 h 1921182"/>
                <a:gd name="connsiteX3" fmla="*/ 1752600 w 2806700"/>
                <a:gd name="connsiteY3" fmla="*/ 1917700 h 1921182"/>
                <a:gd name="connsiteX4" fmla="*/ 2146300 w 2806700"/>
                <a:gd name="connsiteY4" fmla="*/ 1714500 h 1921182"/>
                <a:gd name="connsiteX5" fmla="*/ 2425700 w 2806700"/>
                <a:gd name="connsiteY5" fmla="*/ 1333500 h 1921182"/>
                <a:gd name="connsiteX6" fmla="*/ 2679700 w 2806700"/>
                <a:gd name="connsiteY6" fmla="*/ 660400 h 1921182"/>
                <a:gd name="connsiteX7" fmla="*/ 2806700 w 2806700"/>
                <a:gd name="connsiteY7" fmla="*/ 0 h 1921182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06700"/>
                <a:gd name="connsiteY0" fmla="*/ 1003300 h 1927881"/>
                <a:gd name="connsiteX1" fmla="*/ 558800 w 2806700"/>
                <a:gd name="connsiteY1" fmla="*/ 1600200 h 1927881"/>
                <a:gd name="connsiteX2" fmla="*/ 1244600 w 2806700"/>
                <a:gd name="connsiteY2" fmla="*/ 1854198 h 1927881"/>
                <a:gd name="connsiteX3" fmla="*/ 1752600 w 2806700"/>
                <a:gd name="connsiteY3" fmla="*/ 1917700 h 1927881"/>
                <a:gd name="connsiteX4" fmla="*/ 2146300 w 2806700"/>
                <a:gd name="connsiteY4" fmla="*/ 1714500 h 1927881"/>
                <a:gd name="connsiteX5" fmla="*/ 2425700 w 2806700"/>
                <a:gd name="connsiteY5" fmla="*/ 1333500 h 1927881"/>
                <a:gd name="connsiteX6" fmla="*/ 2679700 w 2806700"/>
                <a:gd name="connsiteY6" fmla="*/ 660400 h 1927881"/>
                <a:gd name="connsiteX7" fmla="*/ 2806700 w 2806700"/>
                <a:gd name="connsiteY7" fmla="*/ 0 h 1927881"/>
                <a:gd name="connsiteX0" fmla="*/ 0 w 2832100"/>
                <a:gd name="connsiteY0" fmla="*/ 774700 h 1699281"/>
                <a:gd name="connsiteX1" fmla="*/ 558800 w 2832100"/>
                <a:gd name="connsiteY1" fmla="*/ 1371600 h 1699281"/>
                <a:gd name="connsiteX2" fmla="*/ 1244600 w 2832100"/>
                <a:gd name="connsiteY2" fmla="*/ 1625598 h 1699281"/>
                <a:gd name="connsiteX3" fmla="*/ 1752600 w 2832100"/>
                <a:gd name="connsiteY3" fmla="*/ 1689100 h 1699281"/>
                <a:gd name="connsiteX4" fmla="*/ 2146300 w 2832100"/>
                <a:gd name="connsiteY4" fmla="*/ 1485900 h 1699281"/>
                <a:gd name="connsiteX5" fmla="*/ 2425700 w 2832100"/>
                <a:gd name="connsiteY5" fmla="*/ 1104900 h 1699281"/>
                <a:gd name="connsiteX6" fmla="*/ 2679700 w 2832100"/>
                <a:gd name="connsiteY6" fmla="*/ 431800 h 1699281"/>
                <a:gd name="connsiteX7" fmla="*/ 2832100 w 2832100"/>
                <a:gd name="connsiteY7" fmla="*/ 0 h 1699281"/>
                <a:gd name="connsiteX0" fmla="*/ 0 w 2832100"/>
                <a:gd name="connsiteY0" fmla="*/ 774700 h 1699281"/>
                <a:gd name="connsiteX1" fmla="*/ 558800 w 2832100"/>
                <a:gd name="connsiteY1" fmla="*/ 1371600 h 1699281"/>
                <a:gd name="connsiteX2" fmla="*/ 1244600 w 2832100"/>
                <a:gd name="connsiteY2" fmla="*/ 1625598 h 1699281"/>
                <a:gd name="connsiteX3" fmla="*/ 1752600 w 2832100"/>
                <a:gd name="connsiteY3" fmla="*/ 1689100 h 1699281"/>
                <a:gd name="connsiteX4" fmla="*/ 2146300 w 2832100"/>
                <a:gd name="connsiteY4" fmla="*/ 1485900 h 1699281"/>
                <a:gd name="connsiteX5" fmla="*/ 2425700 w 2832100"/>
                <a:gd name="connsiteY5" fmla="*/ 1104900 h 1699281"/>
                <a:gd name="connsiteX6" fmla="*/ 2832100 w 2832100"/>
                <a:gd name="connsiteY6" fmla="*/ 0 h 1699281"/>
                <a:gd name="connsiteX0" fmla="*/ 0 w 2806700"/>
                <a:gd name="connsiteY0" fmla="*/ 558800 h 1483381"/>
                <a:gd name="connsiteX1" fmla="*/ 558800 w 2806700"/>
                <a:gd name="connsiteY1" fmla="*/ 1155700 h 1483381"/>
                <a:gd name="connsiteX2" fmla="*/ 1244600 w 2806700"/>
                <a:gd name="connsiteY2" fmla="*/ 1409698 h 1483381"/>
                <a:gd name="connsiteX3" fmla="*/ 1752600 w 2806700"/>
                <a:gd name="connsiteY3" fmla="*/ 1473200 h 1483381"/>
                <a:gd name="connsiteX4" fmla="*/ 2146300 w 2806700"/>
                <a:gd name="connsiteY4" fmla="*/ 1270000 h 1483381"/>
                <a:gd name="connsiteX5" fmla="*/ 2425700 w 2806700"/>
                <a:gd name="connsiteY5" fmla="*/ 889000 h 1483381"/>
                <a:gd name="connsiteX6" fmla="*/ 2806700 w 2806700"/>
                <a:gd name="connsiteY6" fmla="*/ 0 h 1483381"/>
                <a:gd name="connsiteX0" fmla="*/ 0 w 2806700"/>
                <a:gd name="connsiteY0" fmla="*/ 558800 h 1494557"/>
                <a:gd name="connsiteX1" fmla="*/ 558800 w 2806700"/>
                <a:gd name="connsiteY1" fmla="*/ 1155700 h 1494557"/>
                <a:gd name="connsiteX2" fmla="*/ 1244600 w 2806700"/>
                <a:gd name="connsiteY2" fmla="*/ 1409698 h 1494557"/>
                <a:gd name="connsiteX3" fmla="*/ 1752600 w 2806700"/>
                <a:gd name="connsiteY3" fmla="*/ 1473200 h 1494557"/>
                <a:gd name="connsiteX4" fmla="*/ 2120900 w 2806700"/>
                <a:gd name="connsiteY4" fmla="*/ 1117600 h 1494557"/>
                <a:gd name="connsiteX5" fmla="*/ 2425700 w 2806700"/>
                <a:gd name="connsiteY5" fmla="*/ 889000 h 1494557"/>
                <a:gd name="connsiteX6" fmla="*/ 2806700 w 2806700"/>
                <a:gd name="connsiteY6" fmla="*/ 0 h 1494557"/>
                <a:gd name="connsiteX0" fmla="*/ 0 w 2806700"/>
                <a:gd name="connsiteY0" fmla="*/ 558800 h 1494557"/>
                <a:gd name="connsiteX1" fmla="*/ 558800 w 2806700"/>
                <a:gd name="connsiteY1" fmla="*/ 1155700 h 1494557"/>
                <a:gd name="connsiteX2" fmla="*/ 1244600 w 2806700"/>
                <a:gd name="connsiteY2" fmla="*/ 1409698 h 1494557"/>
                <a:gd name="connsiteX3" fmla="*/ 1752600 w 2806700"/>
                <a:gd name="connsiteY3" fmla="*/ 1473200 h 1494557"/>
                <a:gd name="connsiteX4" fmla="*/ 2120900 w 2806700"/>
                <a:gd name="connsiteY4" fmla="*/ 1117600 h 1494557"/>
                <a:gd name="connsiteX5" fmla="*/ 2273300 w 2806700"/>
                <a:gd name="connsiteY5" fmla="*/ 622300 h 1494557"/>
                <a:gd name="connsiteX6" fmla="*/ 2806700 w 2806700"/>
                <a:gd name="connsiteY6" fmla="*/ 0 h 1494557"/>
                <a:gd name="connsiteX0" fmla="*/ 0 w 2274259"/>
                <a:gd name="connsiteY0" fmla="*/ 508000 h 1443757"/>
                <a:gd name="connsiteX1" fmla="*/ 558800 w 2274259"/>
                <a:gd name="connsiteY1" fmla="*/ 1104900 h 1443757"/>
                <a:gd name="connsiteX2" fmla="*/ 1244600 w 2274259"/>
                <a:gd name="connsiteY2" fmla="*/ 1358898 h 1443757"/>
                <a:gd name="connsiteX3" fmla="*/ 1752600 w 2274259"/>
                <a:gd name="connsiteY3" fmla="*/ 1422400 h 1443757"/>
                <a:gd name="connsiteX4" fmla="*/ 2120900 w 2274259"/>
                <a:gd name="connsiteY4" fmla="*/ 1066800 h 1443757"/>
                <a:gd name="connsiteX5" fmla="*/ 2273300 w 2274259"/>
                <a:gd name="connsiteY5" fmla="*/ 571500 h 1443757"/>
                <a:gd name="connsiteX6" fmla="*/ 2209800 w 2274259"/>
                <a:gd name="connsiteY6" fmla="*/ 0 h 1443757"/>
                <a:gd name="connsiteX0" fmla="*/ 0 w 2276694"/>
                <a:gd name="connsiteY0" fmla="*/ 508000 h 1443757"/>
                <a:gd name="connsiteX1" fmla="*/ 558800 w 2276694"/>
                <a:gd name="connsiteY1" fmla="*/ 1104900 h 1443757"/>
                <a:gd name="connsiteX2" fmla="*/ 1244600 w 2276694"/>
                <a:gd name="connsiteY2" fmla="*/ 1358898 h 1443757"/>
                <a:gd name="connsiteX3" fmla="*/ 1752600 w 2276694"/>
                <a:gd name="connsiteY3" fmla="*/ 1422400 h 1443757"/>
                <a:gd name="connsiteX4" fmla="*/ 2120900 w 2276694"/>
                <a:gd name="connsiteY4" fmla="*/ 1066800 h 1443757"/>
                <a:gd name="connsiteX5" fmla="*/ 2273300 w 2276694"/>
                <a:gd name="connsiteY5" fmla="*/ 571500 h 1443757"/>
                <a:gd name="connsiteX6" fmla="*/ 2209800 w 2276694"/>
                <a:gd name="connsiteY6" fmla="*/ 0 h 1443757"/>
                <a:gd name="connsiteX0" fmla="*/ 0 w 2276694"/>
                <a:gd name="connsiteY0" fmla="*/ 508000 h 1443757"/>
                <a:gd name="connsiteX1" fmla="*/ 850900 w 2276694"/>
                <a:gd name="connsiteY1" fmla="*/ 876300 h 1443757"/>
                <a:gd name="connsiteX2" fmla="*/ 1244600 w 2276694"/>
                <a:gd name="connsiteY2" fmla="*/ 1358898 h 1443757"/>
                <a:gd name="connsiteX3" fmla="*/ 1752600 w 2276694"/>
                <a:gd name="connsiteY3" fmla="*/ 1422400 h 1443757"/>
                <a:gd name="connsiteX4" fmla="*/ 2120900 w 2276694"/>
                <a:gd name="connsiteY4" fmla="*/ 1066800 h 1443757"/>
                <a:gd name="connsiteX5" fmla="*/ 2273300 w 2276694"/>
                <a:gd name="connsiteY5" fmla="*/ 571500 h 1443757"/>
                <a:gd name="connsiteX6" fmla="*/ 2209800 w 2276694"/>
                <a:gd name="connsiteY6" fmla="*/ 0 h 1443757"/>
                <a:gd name="connsiteX0" fmla="*/ 0 w 1679794"/>
                <a:gd name="connsiteY0" fmla="*/ 431800 h 1443757"/>
                <a:gd name="connsiteX1" fmla="*/ 254000 w 1679794"/>
                <a:gd name="connsiteY1" fmla="*/ 876300 h 1443757"/>
                <a:gd name="connsiteX2" fmla="*/ 647700 w 1679794"/>
                <a:gd name="connsiteY2" fmla="*/ 1358898 h 1443757"/>
                <a:gd name="connsiteX3" fmla="*/ 1155700 w 1679794"/>
                <a:gd name="connsiteY3" fmla="*/ 1422400 h 1443757"/>
                <a:gd name="connsiteX4" fmla="*/ 1524000 w 1679794"/>
                <a:gd name="connsiteY4" fmla="*/ 1066800 h 1443757"/>
                <a:gd name="connsiteX5" fmla="*/ 1676400 w 1679794"/>
                <a:gd name="connsiteY5" fmla="*/ 571500 h 1443757"/>
                <a:gd name="connsiteX6" fmla="*/ 1612900 w 1679794"/>
                <a:gd name="connsiteY6" fmla="*/ 0 h 1443757"/>
                <a:gd name="connsiteX0" fmla="*/ 0 w 1679794"/>
                <a:gd name="connsiteY0" fmla="*/ 431800 h 1443757"/>
                <a:gd name="connsiteX1" fmla="*/ 254000 w 1679794"/>
                <a:gd name="connsiteY1" fmla="*/ 876300 h 1443757"/>
                <a:gd name="connsiteX2" fmla="*/ 647700 w 1679794"/>
                <a:gd name="connsiteY2" fmla="*/ 1358898 h 1443757"/>
                <a:gd name="connsiteX3" fmla="*/ 1155700 w 1679794"/>
                <a:gd name="connsiteY3" fmla="*/ 1422400 h 1443757"/>
                <a:gd name="connsiteX4" fmla="*/ 1524000 w 1679794"/>
                <a:gd name="connsiteY4" fmla="*/ 1066800 h 1443757"/>
                <a:gd name="connsiteX5" fmla="*/ 1676400 w 1679794"/>
                <a:gd name="connsiteY5" fmla="*/ 571500 h 1443757"/>
                <a:gd name="connsiteX6" fmla="*/ 1612900 w 1679794"/>
                <a:gd name="connsiteY6" fmla="*/ 0 h 1443757"/>
                <a:gd name="connsiteX0" fmla="*/ 0 w 1679794"/>
                <a:gd name="connsiteY0" fmla="*/ 431800 h 1435009"/>
                <a:gd name="connsiteX1" fmla="*/ 254000 w 1679794"/>
                <a:gd name="connsiteY1" fmla="*/ 876300 h 1435009"/>
                <a:gd name="connsiteX2" fmla="*/ 635000 w 1679794"/>
                <a:gd name="connsiteY2" fmla="*/ 1320798 h 1435009"/>
                <a:gd name="connsiteX3" fmla="*/ 1155700 w 1679794"/>
                <a:gd name="connsiteY3" fmla="*/ 1422400 h 1435009"/>
                <a:gd name="connsiteX4" fmla="*/ 1524000 w 1679794"/>
                <a:gd name="connsiteY4" fmla="*/ 1066800 h 1435009"/>
                <a:gd name="connsiteX5" fmla="*/ 1676400 w 1679794"/>
                <a:gd name="connsiteY5" fmla="*/ 571500 h 1435009"/>
                <a:gd name="connsiteX6" fmla="*/ 1612900 w 1679794"/>
                <a:gd name="connsiteY6" fmla="*/ 0 h 1435009"/>
                <a:gd name="connsiteX0" fmla="*/ 0 w 1679794"/>
                <a:gd name="connsiteY0" fmla="*/ 431800 h 1435009"/>
                <a:gd name="connsiteX1" fmla="*/ 254000 w 1679794"/>
                <a:gd name="connsiteY1" fmla="*/ 876300 h 1435009"/>
                <a:gd name="connsiteX2" fmla="*/ 635000 w 1679794"/>
                <a:gd name="connsiteY2" fmla="*/ 1320798 h 1435009"/>
                <a:gd name="connsiteX3" fmla="*/ 1155700 w 1679794"/>
                <a:gd name="connsiteY3" fmla="*/ 1422400 h 1435009"/>
                <a:gd name="connsiteX4" fmla="*/ 1524000 w 1679794"/>
                <a:gd name="connsiteY4" fmla="*/ 1066800 h 1435009"/>
                <a:gd name="connsiteX5" fmla="*/ 1676400 w 1679794"/>
                <a:gd name="connsiteY5" fmla="*/ 571500 h 1435009"/>
                <a:gd name="connsiteX6" fmla="*/ 1612900 w 1679794"/>
                <a:gd name="connsiteY6" fmla="*/ 0 h 1435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9794" h="1435009">
                  <a:moveTo>
                    <a:pt x="0" y="431800"/>
                  </a:moveTo>
                  <a:cubicBezTo>
                    <a:pt x="106891" y="640291"/>
                    <a:pt x="148167" y="728134"/>
                    <a:pt x="254000" y="876300"/>
                  </a:cubicBezTo>
                  <a:cubicBezTo>
                    <a:pt x="359833" y="1024466"/>
                    <a:pt x="469900" y="1210731"/>
                    <a:pt x="635000" y="1320798"/>
                  </a:cubicBezTo>
                  <a:cubicBezTo>
                    <a:pt x="812800" y="1392765"/>
                    <a:pt x="1007533" y="1464733"/>
                    <a:pt x="1155700" y="1422400"/>
                  </a:cubicBezTo>
                  <a:cubicBezTo>
                    <a:pt x="1303867" y="1380067"/>
                    <a:pt x="1437217" y="1208617"/>
                    <a:pt x="1524000" y="1066800"/>
                  </a:cubicBezTo>
                  <a:cubicBezTo>
                    <a:pt x="1610783" y="924983"/>
                    <a:pt x="1661583" y="749300"/>
                    <a:pt x="1676400" y="571500"/>
                  </a:cubicBezTo>
                  <a:cubicBezTo>
                    <a:pt x="1691217" y="393700"/>
                    <a:pt x="1655233" y="217487"/>
                    <a:pt x="1612900" y="0"/>
                  </a:cubicBezTo>
                </a:path>
              </a:pathLst>
            </a:custGeom>
            <a:ln w="57150" cmpd="sng">
              <a:solidFill>
                <a:srgbClr val="FFFF00">
                  <a:alpha val="50000"/>
                </a:srgbClr>
              </a:solidFill>
              <a:headEnd type="none"/>
              <a:tailEnd type="arrow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4516218" y="3111416"/>
              <a:ext cx="264696" cy="263770"/>
            </a:xfrm>
            <a:custGeom>
              <a:avLst/>
              <a:gdLst>
                <a:gd name="connsiteX0" fmla="*/ 106582 w 264696"/>
                <a:gd name="connsiteY0" fmla="*/ 84 h 263770"/>
                <a:gd name="connsiteX1" fmla="*/ 4982 w 264696"/>
                <a:gd name="connsiteY1" fmla="*/ 76284 h 263770"/>
                <a:gd name="connsiteX2" fmla="*/ 30382 w 264696"/>
                <a:gd name="connsiteY2" fmla="*/ 241384 h 263770"/>
                <a:gd name="connsiteX3" fmla="*/ 157382 w 264696"/>
                <a:gd name="connsiteY3" fmla="*/ 254084 h 263770"/>
                <a:gd name="connsiteX4" fmla="*/ 258982 w 264696"/>
                <a:gd name="connsiteY4" fmla="*/ 165184 h 263770"/>
                <a:gd name="connsiteX5" fmla="*/ 233582 w 264696"/>
                <a:gd name="connsiteY5" fmla="*/ 63584 h 263770"/>
                <a:gd name="connsiteX6" fmla="*/ 106582 w 264696"/>
                <a:gd name="connsiteY6" fmla="*/ 84 h 26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696" h="263770">
                  <a:moveTo>
                    <a:pt x="106582" y="84"/>
                  </a:moveTo>
                  <a:cubicBezTo>
                    <a:pt x="68482" y="2201"/>
                    <a:pt x="17682" y="36067"/>
                    <a:pt x="4982" y="76284"/>
                  </a:cubicBezTo>
                  <a:cubicBezTo>
                    <a:pt x="-7718" y="116501"/>
                    <a:pt x="4982" y="211751"/>
                    <a:pt x="30382" y="241384"/>
                  </a:cubicBezTo>
                  <a:cubicBezTo>
                    <a:pt x="55782" y="271017"/>
                    <a:pt x="119282" y="266784"/>
                    <a:pt x="157382" y="254084"/>
                  </a:cubicBezTo>
                  <a:cubicBezTo>
                    <a:pt x="195482" y="241384"/>
                    <a:pt x="246282" y="196934"/>
                    <a:pt x="258982" y="165184"/>
                  </a:cubicBezTo>
                  <a:cubicBezTo>
                    <a:pt x="271682" y="133434"/>
                    <a:pt x="263215" y="91101"/>
                    <a:pt x="233582" y="63584"/>
                  </a:cubicBezTo>
                  <a:cubicBezTo>
                    <a:pt x="203949" y="36067"/>
                    <a:pt x="144682" y="-2033"/>
                    <a:pt x="106582" y="84"/>
                  </a:cubicBezTo>
                  <a:close/>
                </a:path>
              </a:pathLst>
            </a:custGeom>
            <a:ln w="57150" cmpd="sng">
              <a:solidFill>
                <a:srgbClr val="FFFF00">
                  <a:alpha val="50000"/>
                </a:srgbClr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743200" y="2778252"/>
            <a:ext cx="3111500" cy="2159000"/>
            <a:chOff x="2933700" y="2940812"/>
            <a:chExt cx="3111500" cy="2159000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2933700" y="3753036"/>
              <a:ext cx="825500" cy="58477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200" b="1" dirty="0" smtClean="0">
                  <a:ln w="0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  <a:alpha val="67000"/>
                    </a:schemeClr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rPr>
                <a:t>D</a:t>
              </a:r>
              <a:endParaRPr lang="en-US" dirty="0">
                <a:ln w="0">
                  <a:solidFill>
                    <a:schemeClr val="tx1">
                      <a:alpha val="67000"/>
                    </a:schemeClr>
                  </a:solidFill>
                </a:ln>
                <a:solidFill>
                  <a:schemeClr val="tx1">
                    <a:lumMod val="50000"/>
                    <a:lumOff val="50000"/>
                    <a:alpha val="67000"/>
                  </a:schemeClr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5219700" y="3905436"/>
              <a:ext cx="825500" cy="58477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200" b="1" dirty="0" smtClean="0">
                  <a:ln w="0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  <a:alpha val="67000"/>
                    </a:schemeClr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rPr>
                <a:t>B</a:t>
              </a:r>
              <a:endParaRPr lang="en-US" dirty="0">
                <a:ln w="0">
                  <a:solidFill>
                    <a:schemeClr val="tx1">
                      <a:alpha val="67000"/>
                    </a:schemeClr>
                  </a:solidFill>
                </a:ln>
                <a:solidFill>
                  <a:schemeClr val="tx1">
                    <a:lumMod val="50000"/>
                    <a:lumOff val="50000"/>
                    <a:alpha val="67000"/>
                  </a:schemeClr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endParaRPr>
            </a:p>
          </p:txBody>
        </p:sp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4076700" y="4515036"/>
              <a:ext cx="827087" cy="58477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200" b="1" dirty="0" smtClean="0">
                  <a:ln w="0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  <a:alpha val="67000"/>
                    </a:schemeClr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rPr>
                <a:t>C</a:t>
              </a:r>
              <a:endParaRPr lang="en-US" b="1" dirty="0">
                <a:ln w="0">
                  <a:solidFill>
                    <a:schemeClr val="tx1">
                      <a:alpha val="67000"/>
                    </a:schemeClr>
                  </a:solidFill>
                </a:ln>
                <a:solidFill>
                  <a:schemeClr val="tx1">
                    <a:lumMod val="50000"/>
                    <a:lumOff val="50000"/>
                    <a:alpha val="67000"/>
                  </a:schemeClr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4305300" y="2940812"/>
              <a:ext cx="685800" cy="584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200" b="1" dirty="0" smtClean="0">
                  <a:ln w="0">
                    <a:solidFill>
                      <a:schemeClr val="tx1">
                        <a:alpha val="67000"/>
                      </a:schemeClr>
                    </a:solidFill>
                  </a:ln>
                  <a:solidFill>
                    <a:srgbClr val="FFFF00">
                      <a:alpha val="67000"/>
                    </a:srgbClr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Arial Black"/>
                  <a:cs typeface="Arial Black"/>
                </a:rPr>
                <a:t>A</a:t>
              </a:r>
              <a:endParaRPr lang="en-US" dirty="0">
                <a:ln w="0">
                  <a:solidFill>
                    <a:schemeClr val="tx1">
                      <a:alpha val="67000"/>
                    </a:schemeClr>
                  </a:solidFill>
                </a:ln>
                <a:solidFill>
                  <a:srgbClr val="FFFF00">
                    <a:alpha val="67000"/>
                  </a:srgbClr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 Black"/>
                <a:cs typeface="Arial Black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0" y="440267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    </a:t>
            </a:r>
            <a:r>
              <a:rPr lang="en-US" sz="32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Is the surface cyclone 			 		</a:t>
            </a:r>
          </a:p>
          <a:p>
            <a:pPr algn="ctr"/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a) 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eepening  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b) filling 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c) little change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8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79"/>
    </mc:Choice>
    <mc:Fallback xmlns="">
      <p:transition advTm="30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>
                <a:ea typeface="ＭＳ Ｐゴシック" pitchFamily="-65" charset="-128"/>
                <a:cs typeface="ＭＳ Ｐゴシック" pitchFamily="-65" charset="-128"/>
              </a:rPr>
              <a:t>Summary: Extratropical Cyclones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Cyclone definition</a:t>
            </a:r>
            <a:r>
              <a:rPr lang="en-US" dirty="0" smtClean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 					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Circulation around a low pressure center </a:t>
            </a:r>
          </a:p>
          <a:p>
            <a:pPr>
              <a:spcBef>
                <a:spcPct val="50000"/>
              </a:spcBef>
            </a:pP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Most cool-season weather is associated with 	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Extratropical Cyclones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Affect an area order of 1000 km x 1000 km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.</a:t>
            </a: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 Extend through the depth of troposphere	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Large spatial extent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29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>
                <a:ea typeface="ＭＳ Ｐゴシック" pitchFamily="-65" charset="-128"/>
                <a:cs typeface="ＭＳ Ｐゴシック" pitchFamily="-65" charset="-128"/>
              </a:rPr>
              <a:t>Summary: Extratropical Cyclones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ET cyclones derive their energy from 		    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Horizontal temperature contrasts</a:t>
            </a:r>
            <a:endParaRPr lang="en-US" dirty="0">
              <a:ea typeface="ＭＳ Ｐゴシック" pitchFamily="-65" charset="-128"/>
              <a:cs typeface="ＭＳ Ｐゴシック" pitchFamily="-65" charset="-128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They form </a:t>
            </a: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on a 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boundary between a </a:t>
            </a: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warm 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and </a:t>
            </a: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cold 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air mass, near the jet axis 		  	    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Form along fronts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Transport warm air </a:t>
            </a:r>
            <a:r>
              <a:rPr lang="en-US" dirty="0" err="1">
                <a:ea typeface="ＭＳ Ｐゴシック" pitchFamily="-65" charset="-128"/>
                <a:cs typeface="ＭＳ Ｐゴシック" pitchFamily="-65" charset="-128"/>
              </a:rPr>
              <a:t>poleward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 and upward and cold air </a:t>
            </a:r>
            <a:r>
              <a:rPr lang="en-US" dirty="0" err="1">
                <a:ea typeface="ＭＳ Ｐゴシック" pitchFamily="-65" charset="-128"/>
                <a:cs typeface="ＭＳ Ｐゴシック" pitchFamily="-65" charset="-128"/>
              </a:rPr>
              <a:t>equatorward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 and downward 		    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Transport heat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poleward</a:t>
            </a:r>
            <a:endParaRPr lang="en-US" dirty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9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>
                <a:ea typeface="ＭＳ Ｐゴシック" pitchFamily="-65" charset="-128"/>
                <a:cs typeface="ＭＳ Ｐゴシック" pitchFamily="-65" charset="-128"/>
              </a:rPr>
              <a:t>Summary: Extratropical Cyclones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724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Follow a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similar lifecycles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pitchFamily="-65" charset="-128"/>
              <a:cs typeface="ＭＳ Ｐゴシック" pitchFamily="-65" charset="-128"/>
            </a:endParaRPr>
          </a:p>
          <a:p>
            <a:pPr>
              <a:spcBef>
                <a:spcPct val="50000"/>
              </a:spcBef>
            </a:pP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Form underneath areas of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UL divergence, </a:t>
            </a:r>
            <a:r>
              <a:rPr lang="en-US" dirty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		              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downwind of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UL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troughs</a:t>
            </a:r>
          </a:p>
          <a:p>
            <a:pPr>
              <a:spcBef>
                <a:spcPct val="50000"/>
              </a:spcBef>
            </a:pP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Surface low center 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tends to move in the 	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direction of 500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mb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flow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pitchFamily="-65" charset="-128"/>
              <a:cs typeface="ＭＳ Ｐゴシック" pitchFamily="-65" charset="-128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Cyclones create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 new frontal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zones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 that </a:t>
            </a: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serve as 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breeding grounds for future </a:t>
            </a:r>
            <a:r>
              <a:rPr lang="en-US" dirty="0" smtClean="0">
                <a:ea typeface="ＭＳ Ｐゴシック" pitchFamily="-65" charset="-128"/>
                <a:cs typeface="ＭＳ Ｐゴシック" pitchFamily="-65" charset="-128"/>
              </a:rPr>
              <a:t>ET cyclones </a:t>
            </a:r>
            <a:endParaRPr lang="en-US" dirty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21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1029" descr="083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5" name="Text Box 1030"/>
          <p:cNvSpPr txBox="1">
            <a:spLocks noChangeArrowheads="1"/>
          </p:cNvSpPr>
          <p:nvPr/>
        </p:nvSpPr>
        <p:spPr bwMode="auto">
          <a:xfrm>
            <a:off x="7531100" y="6521450"/>
            <a:ext cx="16129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/>
              <a:t>Ahrens &amp; Hanson</a:t>
            </a:r>
            <a:endParaRPr lang="en-US" sz="1400" b="1" dirty="0"/>
          </a:p>
        </p:txBody>
      </p:sp>
      <p:sp>
        <p:nvSpPr>
          <p:cNvPr id="79876" name="Text Box 1031"/>
          <p:cNvSpPr txBox="1">
            <a:spLocks noChangeArrowheads="1"/>
          </p:cNvSpPr>
          <p:nvPr/>
        </p:nvSpPr>
        <p:spPr bwMode="auto">
          <a:xfrm>
            <a:off x="-152400" y="25400"/>
            <a:ext cx="17526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Summary</a:t>
            </a:r>
          </a:p>
        </p:txBody>
      </p:sp>
      <p:sp>
        <p:nvSpPr>
          <p:cNvPr id="79877" name="Line 1037"/>
          <p:cNvSpPr>
            <a:spLocks noChangeShapeType="1"/>
          </p:cNvSpPr>
          <p:nvPr/>
        </p:nvSpPr>
        <p:spPr bwMode="auto">
          <a:xfrm flipH="1" flipV="1">
            <a:off x="4800600" y="1752600"/>
            <a:ext cx="990600" cy="2971800"/>
          </a:xfrm>
          <a:prstGeom prst="line">
            <a:avLst/>
          </a:prstGeom>
          <a:noFill/>
          <a:ln w="50800">
            <a:solidFill>
              <a:srgbClr val="00FF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78" name="Text Box 1038"/>
          <p:cNvSpPr txBox="1">
            <a:spLocks noChangeArrowheads="1"/>
          </p:cNvSpPr>
          <p:nvPr/>
        </p:nvSpPr>
        <p:spPr bwMode="auto">
          <a:xfrm>
            <a:off x="4953000" y="2209800"/>
            <a:ext cx="914400" cy="5810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Trough Tilt</a:t>
            </a:r>
          </a:p>
        </p:txBody>
      </p:sp>
      <p:sp>
        <p:nvSpPr>
          <p:cNvPr id="79879" name="Line 1039"/>
          <p:cNvSpPr>
            <a:spLocks noChangeShapeType="1"/>
          </p:cNvSpPr>
          <p:nvPr/>
        </p:nvSpPr>
        <p:spPr bwMode="auto">
          <a:xfrm flipH="1" flipV="1">
            <a:off x="2590800" y="1371600"/>
            <a:ext cx="990600" cy="2971800"/>
          </a:xfrm>
          <a:prstGeom prst="line">
            <a:avLst/>
          </a:prstGeom>
          <a:noFill/>
          <a:ln w="50800">
            <a:solidFill>
              <a:srgbClr val="00FF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80" name="Text Box 1041"/>
          <p:cNvSpPr txBox="1">
            <a:spLocks noChangeArrowheads="1"/>
          </p:cNvSpPr>
          <p:nvPr/>
        </p:nvSpPr>
        <p:spPr bwMode="auto">
          <a:xfrm>
            <a:off x="2057400" y="2209800"/>
            <a:ext cx="914400" cy="5810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Ridge Tilt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37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82" name="Group 27"/>
          <p:cNvGrpSpPr>
            <a:grpSpLocks/>
          </p:cNvGrpSpPr>
          <p:nvPr/>
        </p:nvGrpSpPr>
        <p:grpSpPr bwMode="auto">
          <a:xfrm>
            <a:off x="685800" y="119063"/>
            <a:ext cx="7772400" cy="6366181"/>
            <a:chOff x="685800" y="84671"/>
            <a:chExt cx="7771878" cy="6366153"/>
          </a:xfrm>
        </p:grpSpPr>
        <p:grpSp>
          <p:nvGrpSpPr>
            <p:cNvPr id="174083" name="Group 25"/>
            <p:cNvGrpSpPr>
              <a:grpSpLocks/>
            </p:cNvGrpSpPr>
            <p:nvPr/>
          </p:nvGrpSpPr>
          <p:grpSpPr bwMode="auto">
            <a:xfrm>
              <a:off x="1066774" y="1039813"/>
              <a:ext cx="7357568" cy="5411011"/>
              <a:chOff x="1066774" y="1039811"/>
              <a:chExt cx="7357568" cy="5411011"/>
            </a:xfrm>
          </p:grpSpPr>
          <p:sp>
            <p:nvSpPr>
              <p:cNvPr id="174085" name="Freeform 2"/>
              <p:cNvSpPr>
                <a:spLocks/>
              </p:cNvSpPr>
              <p:nvPr/>
            </p:nvSpPr>
            <p:spPr bwMode="auto">
              <a:xfrm>
                <a:off x="2590800" y="1039811"/>
                <a:ext cx="4176713" cy="4491036"/>
              </a:xfrm>
              <a:custGeom>
                <a:avLst/>
                <a:gdLst>
                  <a:gd name="T0" fmla="*/ 2147483647 w 2631"/>
                  <a:gd name="T1" fmla="*/ 2147483647 h 2829"/>
                  <a:gd name="T2" fmla="*/ 2147483647 w 2631"/>
                  <a:gd name="T3" fmla="*/ 2147483647 h 2829"/>
                  <a:gd name="T4" fmla="*/ 2147483647 w 2631"/>
                  <a:gd name="T5" fmla="*/ 2147483647 h 2829"/>
                  <a:gd name="T6" fmla="*/ 2147483647 w 2631"/>
                  <a:gd name="T7" fmla="*/ 2147483647 h 2829"/>
                  <a:gd name="T8" fmla="*/ 2147483647 w 2631"/>
                  <a:gd name="T9" fmla="*/ 2147483647 h 2829"/>
                  <a:gd name="T10" fmla="*/ 2147483647 w 2631"/>
                  <a:gd name="T11" fmla="*/ 2147483647 h 2829"/>
                  <a:gd name="T12" fmla="*/ 2147483647 w 2631"/>
                  <a:gd name="T13" fmla="*/ 2147483647 h 2829"/>
                  <a:gd name="T14" fmla="*/ 2147483647 w 2631"/>
                  <a:gd name="T15" fmla="*/ 2147483647 h 2829"/>
                  <a:gd name="T16" fmla="*/ 2147483647 w 2631"/>
                  <a:gd name="T17" fmla="*/ 2147483647 h 2829"/>
                  <a:gd name="T18" fmla="*/ 2147483647 w 2631"/>
                  <a:gd name="T19" fmla="*/ 2147483647 h 2829"/>
                  <a:gd name="T20" fmla="*/ 2147483647 w 2631"/>
                  <a:gd name="T21" fmla="*/ 2147483647 h 2829"/>
                  <a:gd name="T22" fmla="*/ 2147483647 w 2631"/>
                  <a:gd name="T23" fmla="*/ 2147483647 h 2829"/>
                  <a:gd name="T24" fmla="*/ 2147483647 w 2631"/>
                  <a:gd name="T25" fmla="*/ 2147483647 h 2829"/>
                  <a:gd name="T26" fmla="*/ 2147483647 w 2631"/>
                  <a:gd name="T27" fmla="*/ 2147483647 h 2829"/>
                  <a:gd name="T28" fmla="*/ 2147483647 w 2631"/>
                  <a:gd name="T29" fmla="*/ 2147483647 h 2829"/>
                  <a:gd name="T30" fmla="*/ 2147483647 w 2631"/>
                  <a:gd name="T31" fmla="*/ 2147483647 h 2829"/>
                  <a:gd name="T32" fmla="*/ 2147483647 w 2631"/>
                  <a:gd name="T33" fmla="*/ 2147483647 h 2829"/>
                  <a:gd name="T34" fmla="*/ 2147483647 w 2631"/>
                  <a:gd name="T35" fmla="*/ 2147483647 h 2829"/>
                  <a:gd name="T36" fmla="*/ 2147483647 w 2631"/>
                  <a:gd name="T37" fmla="*/ 2147483647 h 2829"/>
                  <a:gd name="T38" fmla="*/ 2147483647 w 2631"/>
                  <a:gd name="T39" fmla="*/ 2147483647 h 2829"/>
                  <a:gd name="T40" fmla="*/ 2147483647 w 2631"/>
                  <a:gd name="T41" fmla="*/ 2147483647 h 2829"/>
                  <a:gd name="T42" fmla="*/ 2147483647 w 2631"/>
                  <a:gd name="T43" fmla="*/ 2147483647 h 2829"/>
                  <a:gd name="T44" fmla="*/ 2147483647 w 2631"/>
                  <a:gd name="T45" fmla="*/ 2147483647 h 2829"/>
                  <a:gd name="T46" fmla="*/ 2147483647 w 2631"/>
                  <a:gd name="T47" fmla="*/ 2147483647 h 2829"/>
                  <a:gd name="T48" fmla="*/ 2147483647 w 2631"/>
                  <a:gd name="T49" fmla="*/ 2147483647 h 2829"/>
                  <a:gd name="T50" fmla="*/ 2147483647 w 2631"/>
                  <a:gd name="T51" fmla="*/ 2147483647 h 2829"/>
                  <a:gd name="T52" fmla="*/ 2147483647 w 2631"/>
                  <a:gd name="T53" fmla="*/ 2147483647 h 2829"/>
                  <a:gd name="T54" fmla="*/ 2147483647 w 2631"/>
                  <a:gd name="T55" fmla="*/ 2147483647 h 2829"/>
                  <a:gd name="T56" fmla="*/ 2147483647 w 2631"/>
                  <a:gd name="T57" fmla="*/ 2147483647 h 2829"/>
                  <a:gd name="T58" fmla="*/ 0 w 2631"/>
                  <a:gd name="T59" fmla="*/ 2147483647 h 282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631"/>
                  <a:gd name="T91" fmla="*/ 0 h 2829"/>
                  <a:gd name="T92" fmla="*/ 2631 w 2631"/>
                  <a:gd name="T93" fmla="*/ 2829 h 2829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631" h="2829">
                    <a:moveTo>
                      <a:pt x="8" y="2825"/>
                    </a:moveTo>
                    <a:cubicBezTo>
                      <a:pt x="64" y="2806"/>
                      <a:pt x="204" y="2805"/>
                      <a:pt x="344" y="2721"/>
                    </a:cubicBezTo>
                    <a:cubicBezTo>
                      <a:pt x="484" y="2637"/>
                      <a:pt x="705" y="2452"/>
                      <a:pt x="848" y="2321"/>
                    </a:cubicBezTo>
                    <a:cubicBezTo>
                      <a:pt x="991" y="2190"/>
                      <a:pt x="1111" y="2034"/>
                      <a:pt x="1200" y="1937"/>
                    </a:cubicBezTo>
                    <a:cubicBezTo>
                      <a:pt x="1289" y="1840"/>
                      <a:pt x="1336" y="1773"/>
                      <a:pt x="1384" y="1737"/>
                    </a:cubicBezTo>
                    <a:cubicBezTo>
                      <a:pt x="1432" y="1701"/>
                      <a:pt x="1419" y="1680"/>
                      <a:pt x="1488" y="1721"/>
                    </a:cubicBezTo>
                    <a:cubicBezTo>
                      <a:pt x="1557" y="1762"/>
                      <a:pt x="1720" y="1893"/>
                      <a:pt x="1800" y="1985"/>
                    </a:cubicBezTo>
                    <a:cubicBezTo>
                      <a:pt x="1880" y="2077"/>
                      <a:pt x="1916" y="2161"/>
                      <a:pt x="1968" y="2273"/>
                    </a:cubicBezTo>
                    <a:cubicBezTo>
                      <a:pt x="2020" y="2385"/>
                      <a:pt x="2088" y="2594"/>
                      <a:pt x="2112" y="2657"/>
                    </a:cubicBezTo>
                    <a:cubicBezTo>
                      <a:pt x="2136" y="2720"/>
                      <a:pt x="2100" y="2629"/>
                      <a:pt x="2112" y="2649"/>
                    </a:cubicBezTo>
                    <a:cubicBezTo>
                      <a:pt x="2124" y="2669"/>
                      <a:pt x="2124" y="2829"/>
                      <a:pt x="2184" y="2777"/>
                    </a:cubicBezTo>
                    <a:cubicBezTo>
                      <a:pt x="2244" y="2725"/>
                      <a:pt x="2408" y="2448"/>
                      <a:pt x="2472" y="2337"/>
                    </a:cubicBezTo>
                    <a:cubicBezTo>
                      <a:pt x="2536" y="2226"/>
                      <a:pt x="2545" y="2205"/>
                      <a:pt x="2568" y="2113"/>
                    </a:cubicBezTo>
                    <a:cubicBezTo>
                      <a:pt x="2591" y="2021"/>
                      <a:pt x="2599" y="1896"/>
                      <a:pt x="2608" y="1785"/>
                    </a:cubicBezTo>
                    <a:cubicBezTo>
                      <a:pt x="2617" y="1674"/>
                      <a:pt x="2631" y="1566"/>
                      <a:pt x="2624" y="1449"/>
                    </a:cubicBezTo>
                    <a:cubicBezTo>
                      <a:pt x="2617" y="1332"/>
                      <a:pt x="2616" y="1222"/>
                      <a:pt x="2568" y="1081"/>
                    </a:cubicBezTo>
                    <a:cubicBezTo>
                      <a:pt x="2520" y="940"/>
                      <a:pt x="2432" y="750"/>
                      <a:pt x="2336" y="601"/>
                    </a:cubicBezTo>
                    <a:cubicBezTo>
                      <a:pt x="2240" y="452"/>
                      <a:pt x="2131" y="281"/>
                      <a:pt x="1992" y="185"/>
                    </a:cubicBezTo>
                    <a:cubicBezTo>
                      <a:pt x="1853" y="89"/>
                      <a:pt x="1665" y="50"/>
                      <a:pt x="1504" y="25"/>
                    </a:cubicBezTo>
                    <a:cubicBezTo>
                      <a:pt x="1343" y="0"/>
                      <a:pt x="1172" y="6"/>
                      <a:pt x="1024" y="33"/>
                    </a:cubicBezTo>
                    <a:cubicBezTo>
                      <a:pt x="876" y="60"/>
                      <a:pt x="719" y="122"/>
                      <a:pt x="616" y="185"/>
                    </a:cubicBezTo>
                    <a:cubicBezTo>
                      <a:pt x="513" y="248"/>
                      <a:pt x="451" y="312"/>
                      <a:pt x="408" y="409"/>
                    </a:cubicBezTo>
                    <a:cubicBezTo>
                      <a:pt x="365" y="506"/>
                      <a:pt x="328" y="649"/>
                      <a:pt x="360" y="769"/>
                    </a:cubicBezTo>
                    <a:cubicBezTo>
                      <a:pt x="392" y="889"/>
                      <a:pt x="492" y="1038"/>
                      <a:pt x="600" y="1129"/>
                    </a:cubicBezTo>
                    <a:cubicBezTo>
                      <a:pt x="708" y="1220"/>
                      <a:pt x="924" y="1250"/>
                      <a:pt x="1008" y="1313"/>
                    </a:cubicBezTo>
                    <a:cubicBezTo>
                      <a:pt x="1092" y="1376"/>
                      <a:pt x="1096" y="1425"/>
                      <a:pt x="1104" y="1505"/>
                    </a:cubicBezTo>
                    <a:cubicBezTo>
                      <a:pt x="1112" y="1585"/>
                      <a:pt x="1120" y="1681"/>
                      <a:pt x="1056" y="1793"/>
                    </a:cubicBezTo>
                    <a:cubicBezTo>
                      <a:pt x="992" y="1905"/>
                      <a:pt x="848" y="2041"/>
                      <a:pt x="720" y="2177"/>
                    </a:cubicBezTo>
                    <a:cubicBezTo>
                      <a:pt x="592" y="2313"/>
                      <a:pt x="408" y="2505"/>
                      <a:pt x="288" y="2609"/>
                    </a:cubicBezTo>
                    <a:cubicBezTo>
                      <a:pt x="168" y="2713"/>
                      <a:pt x="48" y="2769"/>
                      <a:pt x="0" y="2801"/>
                    </a:cubicBezTo>
                  </a:path>
                </a:pathLst>
              </a:custGeom>
              <a:solidFill>
                <a:srgbClr val="00FF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4086" name="Line 3"/>
              <p:cNvSpPr>
                <a:spLocks noChangeShapeType="1"/>
              </p:cNvSpPr>
              <p:nvPr/>
            </p:nvSpPr>
            <p:spPr bwMode="auto">
              <a:xfrm flipV="1">
                <a:off x="4343400" y="1828233"/>
                <a:ext cx="985838" cy="312730"/>
              </a:xfrm>
              <a:prstGeom prst="line">
                <a:avLst/>
              </a:prstGeom>
              <a:noFill/>
              <a:ln w="76200" cmpd="dbl">
                <a:solidFill>
                  <a:srgbClr val="008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4087" name="Text Box 5"/>
              <p:cNvSpPr txBox="1">
                <a:spLocks noChangeArrowheads="1"/>
              </p:cNvSpPr>
              <p:nvPr/>
            </p:nvSpPr>
            <p:spPr bwMode="auto">
              <a:xfrm>
                <a:off x="3797300" y="1790697"/>
                <a:ext cx="838200" cy="701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4000" b="1">
                    <a:solidFill>
                      <a:srgbClr val="FF0000"/>
                    </a:solidFill>
                    <a:latin typeface="Mercurius Script MT Bold" charset="0"/>
                  </a:rPr>
                  <a:t>L</a:t>
                </a:r>
                <a:endParaRPr lang="en-US" sz="32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088" name="Freeform 6"/>
              <p:cNvSpPr>
                <a:spLocks/>
              </p:cNvSpPr>
              <p:nvPr/>
            </p:nvSpPr>
            <p:spPr bwMode="auto">
              <a:xfrm rot="4223890" flipH="1">
                <a:off x="4354512" y="2598736"/>
                <a:ext cx="295275" cy="165100"/>
              </a:xfrm>
              <a:custGeom>
                <a:avLst/>
                <a:gdLst>
                  <a:gd name="T0" fmla="*/ 2147483647 w 476"/>
                  <a:gd name="T1" fmla="*/ 2147483647 h 194"/>
                  <a:gd name="T2" fmla="*/ 2147483647 w 476"/>
                  <a:gd name="T3" fmla="*/ 2147483647 h 194"/>
                  <a:gd name="T4" fmla="*/ 2147483647 w 476"/>
                  <a:gd name="T5" fmla="*/ 2147483647 h 194"/>
                  <a:gd name="T6" fmla="*/ 2147483647 w 476"/>
                  <a:gd name="T7" fmla="*/ 2147483647 h 194"/>
                  <a:gd name="T8" fmla="*/ 2147483647 w 476"/>
                  <a:gd name="T9" fmla="*/ 2147483647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6"/>
                  <a:gd name="T16" fmla="*/ 0 h 194"/>
                  <a:gd name="T17" fmla="*/ 476 w 476"/>
                  <a:gd name="T18" fmla="*/ 194 h 1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6" h="194">
                    <a:moveTo>
                      <a:pt x="45" y="177"/>
                    </a:moveTo>
                    <a:cubicBezTo>
                      <a:pt x="0" y="153"/>
                      <a:pt x="112" y="50"/>
                      <a:pt x="159" y="25"/>
                    </a:cubicBezTo>
                    <a:cubicBezTo>
                      <a:pt x="207" y="0"/>
                      <a:pt x="280" y="5"/>
                      <a:pt x="325" y="29"/>
                    </a:cubicBezTo>
                    <a:cubicBezTo>
                      <a:pt x="370" y="53"/>
                      <a:pt x="476" y="144"/>
                      <a:pt x="429" y="169"/>
                    </a:cubicBezTo>
                    <a:cubicBezTo>
                      <a:pt x="382" y="194"/>
                      <a:pt x="125" y="175"/>
                      <a:pt x="45" y="177"/>
                    </a:cubicBezTo>
                    <a:close/>
                  </a:path>
                </a:pathLst>
              </a:custGeom>
              <a:solidFill>
                <a:srgbClr val="CC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4089" name="AutoShape 7"/>
              <p:cNvSpPr>
                <a:spLocks noChangeArrowheads="1"/>
              </p:cNvSpPr>
              <p:nvPr/>
            </p:nvSpPr>
            <p:spPr bwMode="auto">
              <a:xfrm rot="5087167">
                <a:off x="4583906" y="3128168"/>
                <a:ext cx="187325" cy="214312"/>
              </a:xfrm>
              <a:prstGeom prst="triangle">
                <a:avLst>
                  <a:gd name="adj" fmla="val 50000"/>
                </a:avLst>
              </a:prstGeom>
              <a:solidFill>
                <a:srgbClr val="CC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4090" name="Freeform 8"/>
              <p:cNvSpPr>
                <a:spLocks/>
              </p:cNvSpPr>
              <p:nvPr/>
            </p:nvSpPr>
            <p:spPr bwMode="auto">
              <a:xfrm rot="4223890" flipH="1">
                <a:off x="5694362" y="4656136"/>
                <a:ext cx="295275" cy="165100"/>
              </a:xfrm>
              <a:custGeom>
                <a:avLst/>
                <a:gdLst>
                  <a:gd name="T0" fmla="*/ 2147483647 w 476"/>
                  <a:gd name="T1" fmla="*/ 2147483647 h 194"/>
                  <a:gd name="T2" fmla="*/ 2147483647 w 476"/>
                  <a:gd name="T3" fmla="*/ 2147483647 h 194"/>
                  <a:gd name="T4" fmla="*/ 2147483647 w 476"/>
                  <a:gd name="T5" fmla="*/ 2147483647 h 194"/>
                  <a:gd name="T6" fmla="*/ 2147483647 w 476"/>
                  <a:gd name="T7" fmla="*/ 2147483647 h 194"/>
                  <a:gd name="T8" fmla="*/ 2147483647 w 476"/>
                  <a:gd name="T9" fmla="*/ 2147483647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6"/>
                  <a:gd name="T16" fmla="*/ 0 h 194"/>
                  <a:gd name="T17" fmla="*/ 476 w 476"/>
                  <a:gd name="T18" fmla="*/ 194 h 1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6" h="194">
                    <a:moveTo>
                      <a:pt x="45" y="177"/>
                    </a:moveTo>
                    <a:cubicBezTo>
                      <a:pt x="0" y="153"/>
                      <a:pt x="112" y="50"/>
                      <a:pt x="159" y="25"/>
                    </a:cubicBezTo>
                    <a:cubicBezTo>
                      <a:pt x="207" y="0"/>
                      <a:pt x="280" y="5"/>
                      <a:pt x="325" y="29"/>
                    </a:cubicBezTo>
                    <a:cubicBezTo>
                      <a:pt x="370" y="53"/>
                      <a:pt x="476" y="144"/>
                      <a:pt x="429" y="169"/>
                    </a:cubicBezTo>
                    <a:cubicBezTo>
                      <a:pt x="382" y="194"/>
                      <a:pt x="125" y="175"/>
                      <a:pt x="45" y="17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4091" name="Freeform 9"/>
              <p:cNvSpPr>
                <a:spLocks/>
              </p:cNvSpPr>
              <p:nvPr/>
            </p:nvSpPr>
            <p:spPr bwMode="auto">
              <a:xfrm rot="2465175">
                <a:off x="5087938" y="3779836"/>
                <a:ext cx="295275" cy="152400"/>
              </a:xfrm>
              <a:custGeom>
                <a:avLst/>
                <a:gdLst>
                  <a:gd name="T0" fmla="*/ 2147483647 w 476"/>
                  <a:gd name="T1" fmla="*/ 2147483647 h 194"/>
                  <a:gd name="T2" fmla="*/ 2147483647 w 476"/>
                  <a:gd name="T3" fmla="*/ 2147483647 h 194"/>
                  <a:gd name="T4" fmla="*/ 2147483647 w 476"/>
                  <a:gd name="T5" fmla="*/ 2147483647 h 194"/>
                  <a:gd name="T6" fmla="*/ 2147483647 w 476"/>
                  <a:gd name="T7" fmla="*/ 2147483647 h 194"/>
                  <a:gd name="T8" fmla="*/ 2147483647 w 476"/>
                  <a:gd name="T9" fmla="*/ 2147483647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6"/>
                  <a:gd name="T16" fmla="*/ 0 h 194"/>
                  <a:gd name="T17" fmla="*/ 476 w 476"/>
                  <a:gd name="T18" fmla="*/ 194 h 1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6" h="194">
                    <a:moveTo>
                      <a:pt x="45" y="177"/>
                    </a:moveTo>
                    <a:cubicBezTo>
                      <a:pt x="0" y="153"/>
                      <a:pt x="112" y="50"/>
                      <a:pt x="159" y="25"/>
                    </a:cubicBezTo>
                    <a:cubicBezTo>
                      <a:pt x="207" y="0"/>
                      <a:pt x="280" y="5"/>
                      <a:pt x="325" y="29"/>
                    </a:cubicBezTo>
                    <a:cubicBezTo>
                      <a:pt x="370" y="53"/>
                      <a:pt x="476" y="144"/>
                      <a:pt x="429" y="169"/>
                    </a:cubicBezTo>
                    <a:cubicBezTo>
                      <a:pt x="382" y="194"/>
                      <a:pt x="125" y="175"/>
                      <a:pt x="45" y="17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4092" name="Freeform 12"/>
              <p:cNvSpPr>
                <a:spLocks/>
              </p:cNvSpPr>
              <p:nvPr/>
            </p:nvSpPr>
            <p:spPr bwMode="auto">
              <a:xfrm>
                <a:off x="3149600" y="1295398"/>
                <a:ext cx="2228850" cy="2754313"/>
              </a:xfrm>
              <a:custGeom>
                <a:avLst/>
                <a:gdLst>
                  <a:gd name="T0" fmla="*/ 2147483647 w 1404"/>
                  <a:gd name="T1" fmla="*/ 2147483647 h 1735"/>
                  <a:gd name="T2" fmla="*/ 2147483647 w 1404"/>
                  <a:gd name="T3" fmla="*/ 2147483647 h 1735"/>
                  <a:gd name="T4" fmla="*/ 2147483647 w 1404"/>
                  <a:gd name="T5" fmla="*/ 2147483647 h 1735"/>
                  <a:gd name="T6" fmla="*/ 2147483647 w 1404"/>
                  <a:gd name="T7" fmla="*/ 2147483647 h 1735"/>
                  <a:gd name="T8" fmla="*/ 2147483647 w 1404"/>
                  <a:gd name="T9" fmla="*/ 2147483647 h 1735"/>
                  <a:gd name="T10" fmla="*/ 2147483647 w 1404"/>
                  <a:gd name="T11" fmla="*/ 2147483647 h 1735"/>
                  <a:gd name="T12" fmla="*/ 2147483647 w 1404"/>
                  <a:gd name="T13" fmla="*/ 2147483647 h 1735"/>
                  <a:gd name="T14" fmla="*/ 2147483647 w 1404"/>
                  <a:gd name="T15" fmla="*/ 2147483647 h 1735"/>
                  <a:gd name="T16" fmla="*/ 2147483647 w 1404"/>
                  <a:gd name="T17" fmla="*/ 2147483647 h 1735"/>
                  <a:gd name="T18" fmla="*/ 2147483647 w 1404"/>
                  <a:gd name="T19" fmla="*/ 2147483647 h 1735"/>
                  <a:gd name="T20" fmla="*/ 2147483647 w 1404"/>
                  <a:gd name="T21" fmla="*/ 2147483647 h 1735"/>
                  <a:gd name="T22" fmla="*/ 2147483647 w 1404"/>
                  <a:gd name="T23" fmla="*/ 2147483647 h 1735"/>
                  <a:gd name="T24" fmla="*/ 2147483647 w 1404"/>
                  <a:gd name="T25" fmla="*/ 2147483647 h 1735"/>
                  <a:gd name="T26" fmla="*/ 2147483647 w 1404"/>
                  <a:gd name="T27" fmla="*/ 2147483647 h 1735"/>
                  <a:gd name="T28" fmla="*/ 2147483647 w 1404"/>
                  <a:gd name="T29" fmla="*/ 2147483647 h 173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4"/>
                  <a:gd name="T46" fmla="*/ 0 h 1735"/>
                  <a:gd name="T47" fmla="*/ 1404 w 1404"/>
                  <a:gd name="T48" fmla="*/ 1735 h 173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4" h="1735">
                    <a:moveTo>
                      <a:pt x="719" y="1728"/>
                    </a:moveTo>
                    <a:cubicBezTo>
                      <a:pt x="794" y="1699"/>
                      <a:pt x="1059" y="1624"/>
                      <a:pt x="1160" y="1552"/>
                    </a:cubicBezTo>
                    <a:cubicBezTo>
                      <a:pt x="1261" y="1480"/>
                      <a:pt x="1288" y="1424"/>
                      <a:pt x="1328" y="1296"/>
                    </a:cubicBezTo>
                    <a:cubicBezTo>
                      <a:pt x="1368" y="1168"/>
                      <a:pt x="1404" y="941"/>
                      <a:pt x="1400" y="784"/>
                    </a:cubicBezTo>
                    <a:cubicBezTo>
                      <a:pt x="1396" y="627"/>
                      <a:pt x="1384" y="472"/>
                      <a:pt x="1304" y="352"/>
                    </a:cubicBezTo>
                    <a:cubicBezTo>
                      <a:pt x="1224" y="232"/>
                      <a:pt x="1048" y="120"/>
                      <a:pt x="920" y="64"/>
                    </a:cubicBezTo>
                    <a:cubicBezTo>
                      <a:pt x="792" y="8"/>
                      <a:pt x="656" y="0"/>
                      <a:pt x="536" y="16"/>
                    </a:cubicBezTo>
                    <a:cubicBezTo>
                      <a:pt x="416" y="32"/>
                      <a:pt x="280" y="96"/>
                      <a:pt x="200" y="160"/>
                    </a:cubicBezTo>
                    <a:cubicBezTo>
                      <a:pt x="120" y="224"/>
                      <a:pt x="88" y="320"/>
                      <a:pt x="56" y="400"/>
                    </a:cubicBezTo>
                    <a:cubicBezTo>
                      <a:pt x="24" y="480"/>
                      <a:pt x="0" y="552"/>
                      <a:pt x="8" y="640"/>
                    </a:cubicBezTo>
                    <a:cubicBezTo>
                      <a:pt x="16" y="728"/>
                      <a:pt x="57" y="847"/>
                      <a:pt x="104" y="928"/>
                    </a:cubicBezTo>
                    <a:cubicBezTo>
                      <a:pt x="151" y="1009"/>
                      <a:pt x="223" y="1072"/>
                      <a:pt x="288" y="1128"/>
                    </a:cubicBezTo>
                    <a:cubicBezTo>
                      <a:pt x="353" y="1184"/>
                      <a:pt x="439" y="1209"/>
                      <a:pt x="496" y="1264"/>
                    </a:cubicBezTo>
                    <a:cubicBezTo>
                      <a:pt x="553" y="1319"/>
                      <a:pt x="596" y="1378"/>
                      <a:pt x="632" y="1456"/>
                    </a:cubicBezTo>
                    <a:cubicBezTo>
                      <a:pt x="668" y="1534"/>
                      <a:pt x="695" y="1677"/>
                      <a:pt x="711" y="1735"/>
                    </a:cubicBezTo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4093" name="Freeform 13"/>
              <p:cNvSpPr>
                <a:spLocks/>
              </p:cNvSpPr>
              <p:nvPr/>
            </p:nvSpPr>
            <p:spPr bwMode="auto">
              <a:xfrm>
                <a:off x="2192338" y="1269999"/>
                <a:ext cx="3905250" cy="4083050"/>
              </a:xfrm>
              <a:custGeom>
                <a:avLst/>
                <a:gdLst>
                  <a:gd name="T0" fmla="*/ 2147483647 w 2460"/>
                  <a:gd name="T1" fmla="*/ 2147483647 h 2572"/>
                  <a:gd name="T2" fmla="*/ 2147483647 w 2460"/>
                  <a:gd name="T3" fmla="*/ 2147483647 h 2572"/>
                  <a:gd name="T4" fmla="*/ 2147483647 w 2460"/>
                  <a:gd name="T5" fmla="*/ 2147483647 h 2572"/>
                  <a:gd name="T6" fmla="*/ 2147483647 w 2460"/>
                  <a:gd name="T7" fmla="*/ 2147483647 h 2572"/>
                  <a:gd name="T8" fmla="*/ 2147483647 w 2460"/>
                  <a:gd name="T9" fmla="*/ 2147483647 h 2572"/>
                  <a:gd name="T10" fmla="*/ 2147483647 w 2460"/>
                  <a:gd name="T11" fmla="*/ 2147483647 h 2572"/>
                  <a:gd name="T12" fmla="*/ 2147483647 w 2460"/>
                  <a:gd name="T13" fmla="*/ 2147483647 h 2572"/>
                  <a:gd name="T14" fmla="*/ 2147483647 w 2460"/>
                  <a:gd name="T15" fmla="*/ 2147483647 h 2572"/>
                  <a:gd name="T16" fmla="*/ 2147483647 w 2460"/>
                  <a:gd name="T17" fmla="*/ 2147483647 h 2572"/>
                  <a:gd name="T18" fmla="*/ 2147483647 w 2460"/>
                  <a:gd name="T19" fmla="*/ 2147483647 h 2572"/>
                  <a:gd name="T20" fmla="*/ 2147483647 w 2460"/>
                  <a:gd name="T21" fmla="*/ 2147483647 h 2572"/>
                  <a:gd name="T22" fmla="*/ 2147483647 w 2460"/>
                  <a:gd name="T23" fmla="*/ 2147483647 h 2572"/>
                  <a:gd name="T24" fmla="*/ 2147483647 w 2460"/>
                  <a:gd name="T25" fmla="*/ 2147483647 h 2572"/>
                  <a:gd name="T26" fmla="*/ 2147483647 w 2460"/>
                  <a:gd name="T27" fmla="*/ 2147483647 h 2572"/>
                  <a:gd name="T28" fmla="*/ 2147483647 w 2460"/>
                  <a:gd name="T29" fmla="*/ 0 h 257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460"/>
                  <a:gd name="T46" fmla="*/ 0 h 2572"/>
                  <a:gd name="T47" fmla="*/ 2460 w 2460"/>
                  <a:gd name="T48" fmla="*/ 2572 h 257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460" h="2572">
                    <a:moveTo>
                      <a:pt x="171" y="136"/>
                    </a:moveTo>
                    <a:cubicBezTo>
                      <a:pt x="150" y="188"/>
                      <a:pt x="67" y="319"/>
                      <a:pt x="43" y="448"/>
                    </a:cubicBezTo>
                    <a:cubicBezTo>
                      <a:pt x="19" y="577"/>
                      <a:pt x="0" y="753"/>
                      <a:pt x="27" y="912"/>
                    </a:cubicBezTo>
                    <a:cubicBezTo>
                      <a:pt x="54" y="1071"/>
                      <a:pt x="138" y="1279"/>
                      <a:pt x="203" y="1400"/>
                    </a:cubicBezTo>
                    <a:cubicBezTo>
                      <a:pt x="268" y="1521"/>
                      <a:pt x="370" y="1559"/>
                      <a:pt x="419" y="1640"/>
                    </a:cubicBezTo>
                    <a:cubicBezTo>
                      <a:pt x="468" y="1721"/>
                      <a:pt x="483" y="1763"/>
                      <a:pt x="499" y="1888"/>
                    </a:cubicBezTo>
                    <a:cubicBezTo>
                      <a:pt x="515" y="2013"/>
                      <a:pt x="511" y="2292"/>
                      <a:pt x="515" y="2392"/>
                    </a:cubicBezTo>
                    <a:cubicBezTo>
                      <a:pt x="519" y="2492"/>
                      <a:pt x="516" y="2471"/>
                      <a:pt x="523" y="2488"/>
                    </a:cubicBezTo>
                    <a:cubicBezTo>
                      <a:pt x="530" y="2505"/>
                      <a:pt x="344" y="2572"/>
                      <a:pt x="555" y="2496"/>
                    </a:cubicBezTo>
                    <a:cubicBezTo>
                      <a:pt x="766" y="2420"/>
                      <a:pt x="1514" y="2145"/>
                      <a:pt x="1787" y="2032"/>
                    </a:cubicBezTo>
                    <a:cubicBezTo>
                      <a:pt x="2060" y="1919"/>
                      <a:pt x="2090" y="1941"/>
                      <a:pt x="2195" y="1816"/>
                    </a:cubicBezTo>
                    <a:cubicBezTo>
                      <a:pt x="2300" y="1691"/>
                      <a:pt x="2378" y="1484"/>
                      <a:pt x="2419" y="1280"/>
                    </a:cubicBezTo>
                    <a:cubicBezTo>
                      <a:pt x="2460" y="1076"/>
                      <a:pt x="2460" y="779"/>
                      <a:pt x="2443" y="592"/>
                    </a:cubicBezTo>
                    <a:cubicBezTo>
                      <a:pt x="2426" y="405"/>
                      <a:pt x="2355" y="259"/>
                      <a:pt x="2315" y="160"/>
                    </a:cubicBezTo>
                    <a:cubicBezTo>
                      <a:pt x="2275" y="61"/>
                      <a:pt x="2226" y="33"/>
                      <a:pt x="2203" y="0"/>
                    </a:cubicBezTo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4094" name="Freeform 14"/>
              <p:cNvSpPr>
                <a:spLocks/>
              </p:cNvSpPr>
              <p:nvPr/>
            </p:nvSpPr>
            <p:spPr bwMode="auto">
              <a:xfrm>
                <a:off x="3792538" y="1816099"/>
                <a:ext cx="863600" cy="1130300"/>
              </a:xfrm>
              <a:custGeom>
                <a:avLst/>
                <a:gdLst>
                  <a:gd name="T0" fmla="*/ 2147483647 w 544"/>
                  <a:gd name="T1" fmla="*/ 2147483647 h 712"/>
                  <a:gd name="T2" fmla="*/ 2147483647 w 544"/>
                  <a:gd name="T3" fmla="*/ 2147483647 h 712"/>
                  <a:gd name="T4" fmla="*/ 2147483647 w 544"/>
                  <a:gd name="T5" fmla="*/ 2147483647 h 712"/>
                  <a:gd name="T6" fmla="*/ 2147483647 w 544"/>
                  <a:gd name="T7" fmla="*/ 2147483647 h 712"/>
                  <a:gd name="T8" fmla="*/ 2147483647 w 544"/>
                  <a:gd name="T9" fmla="*/ 2147483647 h 712"/>
                  <a:gd name="T10" fmla="*/ 2147483647 w 544"/>
                  <a:gd name="T11" fmla="*/ 2147483647 h 712"/>
                  <a:gd name="T12" fmla="*/ 2147483647 w 544"/>
                  <a:gd name="T13" fmla="*/ 2147483647 h 712"/>
                  <a:gd name="T14" fmla="*/ 2147483647 w 544"/>
                  <a:gd name="T15" fmla="*/ 2147483647 h 712"/>
                  <a:gd name="T16" fmla="*/ 2147483647 w 544"/>
                  <a:gd name="T17" fmla="*/ 2147483647 h 712"/>
                  <a:gd name="T18" fmla="*/ 2147483647 w 544"/>
                  <a:gd name="T19" fmla="*/ 2147483647 h 712"/>
                  <a:gd name="T20" fmla="*/ 2147483647 w 544"/>
                  <a:gd name="T21" fmla="*/ 2147483647 h 712"/>
                  <a:gd name="T22" fmla="*/ 2147483647 w 544"/>
                  <a:gd name="T23" fmla="*/ 2147483647 h 712"/>
                  <a:gd name="T24" fmla="*/ 2147483647 w 544"/>
                  <a:gd name="T25" fmla="*/ 2147483647 h 71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44"/>
                  <a:gd name="T40" fmla="*/ 0 h 712"/>
                  <a:gd name="T41" fmla="*/ 544 w 544"/>
                  <a:gd name="T42" fmla="*/ 712 h 71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44" h="712">
                    <a:moveTo>
                      <a:pt x="451" y="712"/>
                    </a:moveTo>
                    <a:cubicBezTo>
                      <a:pt x="463" y="679"/>
                      <a:pt x="508" y="573"/>
                      <a:pt x="523" y="512"/>
                    </a:cubicBezTo>
                    <a:cubicBezTo>
                      <a:pt x="538" y="451"/>
                      <a:pt x="544" y="396"/>
                      <a:pt x="539" y="344"/>
                    </a:cubicBezTo>
                    <a:cubicBezTo>
                      <a:pt x="534" y="292"/>
                      <a:pt x="519" y="248"/>
                      <a:pt x="491" y="200"/>
                    </a:cubicBezTo>
                    <a:cubicBezTo>
                      <a:pt x="463" y="152"/>
                      <a:pt x="411" y="88"/>
                      <a:pt x="371" y="56"/>
                    </a:cubicBezTo>
                    <a:cubicBezTo>
                      <a:pt x="331" y="24"/>
                      <a:pt x="287" y="16"/>
                      <a:pt x="251" y="8"/>
                    </a:cubicBezTo>
                    <a:cubicBezTo>
                      <a:pt x="215" y="0"/>
                      <a:pt x="187" y="0"/>
                      <a:pt x="155" y="8"/>
                    </a:cubicBezTo>
                    <a:cubicBezTo>
                      <a:pt x="123" y="16"/>
                      <a:pt x="83" y="24"/>
                      <a:pt x="59" y="56"/>
                    </a:cubicBezTo>
                    <a:cubicBezTo>
                      <a:pt x="35" y="88"/>
                      <a:pt x="18" y="152"/>
                      <a:pt x="11" y="200"/>
                    </a:cubicBezTo>
                    <a:cubicBezTo>
                      <a:pt x="4" y="248"/>
                      <a:pt x="0" y="300"/>
                      <a:pt x="19" y="344"/>
                    </a:cubicBezTo>
                    <a:cubicBezTo>
                      <a:pt x="38" y="388"/>
                      <a:pt x="68" y="424"/>
                      <a:pt x="123" y="464"/>
                    </a:cubicBezTo>
                    <a:cubicBezTo>
                      <a:pt x="178" y="504"/>
                      <a:pt x="294" y="548"/>
                      <a:pt x="347" y="584"/>
                    </a:cubicBezTo>
                    <a:cubicBezTo>
                      <a:pt x="400" y="620"/>
                      <a:pt x="411" y="648"/>
                      <a:pt x="443" y="680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4095" name="Freeform 16"/>
              <p:cNvSpPr>
                <a:spLocks/>
              </p:cNvSpPr>
              <p:nvPr/>
            </p:nvSpPr>
            <p:spPr bwMode="auto">
              <a:xfrm>
                <a:off x="4587875" y="3494086"/>
                <a:ext cx="1441450" cy="2163762"/>
              </a:xfrm>
              <a:custGeom>
                <a:avLst/>
                <a:gdLst>
                  <a:gd name="T0" fmla="*/ 0 w 908"/>
                  <a:gd name="T1" fmla="*/ 0 h 1363"/>
                  <a:gd name="T2" fmla="*/ 2147483647 w 908"/>
                  <a:gd name="T3" fmla="*/ 2147483647 h 1363"/>
                  <a:gd name="T4" fmla="*/ 2147483647 w 908"/>
                  <a:gd name="T5" fmla="*/ 2147483647 h 1363"/>
                  <a:gd name="T6" fmla="*/ 2147483647 w 908"/>
                  <a:gd name="T7" fmla="*/ 2147483647 h 13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8"/>
                  <a:gd name="T13" fmla="*/ 0 h 1363"/>
                  <a:gd name="T14" fmla="*/ 908 w 908"/>
                  <a:gd name="T15" fmla="*/ 1363 h 13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8" h="1363">
                    <a:moveTo>
                      <a:pt x="0" y="0"/>
                    </a:moveTo>
                    <a:cubicBezTo>
                      <a:pt x="70" y="51"/>
                      <a:pt x="301" y="177"/>
                      <a:pt x="422" y="304"/>
                    </a:cubicBezTo>
                    <a:cubicBezTo>
                      <a:pt x="543" y="431"/>
                      <a:pt x="647" y="587"/>
                      <a:pt x="728" y="763"/>
                    </a:cubicBezTo>
                    <a:cubicBezTo>
                      <a:pt x="809" y="939"/>
                      <a:pt x="871" y="1238"/>
                      <a:pt x="908" y="1363"/>
                    </a:cubicBezTo>
                  </a:path>
                </a:pathLst>
              </a:cu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4096" name="Freeform 17"/>
              <p:cNvSpPr>
                <a:spLocks/>
              </p:cNvSpPr>
              <p:nvPr/>
            </p:nvSpPr>
            <p:spPr bwMode="auto">
              <a:xfrm>
                <a:off x="4257675" y="2362199"/>
                <a:ext cx="330200" cy="1131888"/>
              </a:xfrm>
              <a:custGeom>
                <a:avLst/>
                <a:gdLst>
                  <a:gd name="T0" fmla="*/ 0 w 208"/>
                  <a:gd name="T1" fmla="*/ 0 h 713"/>
                  <a:gd name="T2" fmla="*/ 2147483647 w 208"/>
                  <a:gd name="T3" fmla="*/ 2147483647 h 713"/>
                  <a:gd name="T4" fmla="*/ 2147483647 w 208"/>
                  <a:gd name="T5" fmla="*/ 2147483647 h 713"/>
                  <a:gd name="T6" fmla="*/ 2147483647 w 208"/>
                  <a:gd name="T7" fmla="*/ 2147483647 h 7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8"/>
                  <a:gd name="T13" fmla="*/ 0 h 713"/>
                  <a:gd name="T14" fmla="*/ 208 w 208"/>
                  <a:gd name="T15" fmla="*/ 713 h 7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8" h="713">
                    <a:moveTo>
                      <a:pt x="0" y="0"/>
                    </a:moveTo>
                    <a:cubicBezTo>
                      <a:pt x="22" y="41"/>
                      <a:pt x="101" y="175"/>
                      <a:pt x="132" y="252"/>
                    </a:cubicBezTo>
                    <a:cubicBezTo>
                      <a:pt x="163" y="329"/>
                      <a:pt x="173" y="385"/>
                      <a:pt x="186" y="462"/>
                    </a:cubicBezTo>
                    <a:cubicBezTo>
                      <a:pt x="199" y="539"/>
                      <a:pt x="204" y="661"/>
                      <a:pt x="208" y="713"/>
                    </a:cubicBezTo>
                  </a:path>
                </a:pathLst>
              </a:custGeom>
              <a:noFill/>
              <a:ln w="57150">
                <a:solidFill>
                  <a:srgbClr val="CC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3137" name="Text Box 18"/>
              <p:cNvSpPr txBox="1">
                <a:spLocks noChangeArrowheads="1"/>
              </p:cNvSpPr>
              <p:nvPr/>
            </p:nvSpPr>
            <p:spPr bwMode="auto">
              <a:xfrm>
                <a:off x="1066774" y="2624352"/>
                <a:ext cx="2141394" cy="22180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Temp: Rapid Cooling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Press: Rapid Rising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Wind: W-NW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Dew </a:t>
                </a:r>
                <a:r>
                  <a:rPr lang="en-US" sz="1600" b="1" dirty="0" err="1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Pt</a:t>
                </a: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: Falling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Sky: Clearing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 err="1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Wx</a:t>
                </a: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: Improving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Air Mass: </a:t>
                </a:r>
                <a:r>
                  <a:rPr lang="en-US" sz="1600" b="1" dirty="0" err="1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cP</a:t>
                </a: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 (</a:t>
                </a:r>
                <a:r>
                  <a:rPr lang="en-US" sz="1600" b="1" dirty="0" err="1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mP</a:t>
                </a: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)</a:t>
                </a:r>
              </a:p>
            </p:txBody>
          </p:sp>
          <p:sp>
            <p:nvSpPr>
              <p:cNvPr id="133138" name="Text Box 19"/>
              <p:cNvSpPr txBox="1">
                <a:spLocks noChangeArrowheads="1"/>
              </p:cNvSpPr>
              <p:nvPr/>
            </p:nvSpPr>
            <p:spPr bwMode="auto">
              <a:xfrm>
                <a:off x="6095636" y="1870600"/>
                <a:ext cx="2328706" cy="221803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000000"/>
                    </a:solidFill>
                  </a:rPr>
                  <a:t>Temp: Slow Warming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000000"/>
                    </a:solidFill>
                  </a:rPr>
                  <a:t>Press: Falling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000000"/>
                    </a:solidFill>
                  </a:rPr>
                  <a:t>Wind: E-SE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000000"/>
                    </a:solidFill>
                  </a:rPr>
                  <a:t>Dew </a:t>
                </a:r>
                <a:r>
                  <a:rPr lang="en-US" sz="1600" b="1" dirty="0" err="1">
                    <a:solidFill>
                      <a:srgbClr val="000000"/>
                    </a:solidFill>
                  </a:rPr>
                  <a:t>Pt</a:t>
                </a:r>
                <a:r>
                  <a:rPr lang="en-US" sz="1600" b="1" dirty="0">
                    <a:solidFill>
                      <a:srgbClr val="000000"/>
                    </a:solidFill>
                  </a:rPr>
                  <a:t>: Rising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000000"/>
                    </a:solidFill>
                  </a:rPr>
                  <a:t>Sky: Lowering Ceiling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sz="1600" b="1" dirty="0" err="1">
                    <a:solidFill>
                      <a:srgbClr val="000000"/>
                    </a:solidFill>
                  </a:rPr>
                  <a:t>Wx</a:t>
                </a:r>
                <a:r>
                  <a:rPr lang="en-US" sz="1600" b="1" dirty="0">
                    <a:solidFill>
                      <a:srgbClr val="000000"/>
                    </a:solidFill>
                  </a:rPr>
                  <a:t>: </a:t>
                </a:r>
                <a:r>
                  <a:rPr lang="en-US" sz="1600" b="1" dirty="0" err="1" smtClean="0">
                    <a:solidFill>
                      <a:srgbClr val="000000"/>
                    </a:solidFill>
                  </a:rPr>
                  <a:t>Precip</a:t>
                </a:r>
                <a:r>
                  <a:rPr lang="en-US" sz="1600" b="1" dirty="0" smtClean="0">
                    <a:solidFill>
                      <a:srgbClr val="000000"/>
                    </a:solidFill>
                  </a:rPr>
                  <a:t>, </a:t>
                </a:r>
                <a:r>
                  <a:rPr lang="en-US" sz="1600" b="1" dirty="0">
                    <a:solidFill>
                      <a:srgbClr val="000000"/>
                    </a:solidFill>
                  </a:rPr>
                  <a:t>Low </a:t>
                </a:r>
                <a:r>
                  <a:rPr lang="en-US" sz="1600" b="1" dirty="0" smtClean="0">
                    <a:solidFill>
                      <a:srgbClr val="000000"/>
                    </a:solidFill>
                  </a:rPr>
                  <a:t>Vis</a:t>
                </a:r>
                <a:endParaRPr lang="en-US" sz="1600" b="1" dirty="0">
                  <a:solidFill>
                    <a:srgbClr val="000000"/>
                  </a:solidFill>
                </a:endParaRP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000000"/>
                    </a:solidFill>
                  </a:rPr>
                  <a:t>Air Mass: </a:t>
                </a:r>
                <a:r>
                  <a:rPr lang="en-US" sz="1600" b="1" dirty="0" err="1">
                    <a:solidFill>
                      <a:srgbClr val="000000"/>
                    </a:solidFill>
                  </a:rPr>
                  <a:t>mP</a:t>
                </a:r>
                <a:r>
                  <a:rPr lang="en-US" sz="1600" b="1" dirty="0">
                    <a:solidFill>
                      <a:srgbClr val="000000"/>
                    </a:solidFill>
                  </a:rPr>
                  <a:t> (</a:t>
                </a:r>
                <a:r>
                  <a:rPr lang="en-US" sz="1600" b="1" dirty="0" err="1">
                    <a:solidFill>
                      <a:srgbClr val="000000"/>
                    </a:solidFill>
                  </a:rPr>
                  <a:t>cP</a:t>
                </a:r>
                <a:r>
                  <a:rPr lang="en-US" sz="1600" b="1" dirty="0">
                    <a:solidFill>
                      <a:srgbClr val="000000"/>
                    </a:solidFill>
                  </a:rPr>
                  <a:t>)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139" name="Text Box 20"/>
              <p:cNvSpPr txBox="1">
                <a:spLocks noChangeArrowheads="1"/>
              </p:cNvSpPr>
              <p:nvPr/>
            </p:nvSpPr>
            <p:spPr bwMode="auto">
              <a:xfrm>
                <a:off x="3885985" y="4232789"/>
                <a:ext cx="1828677" cy="221803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Temp: Warm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Press: Steady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Wind: S-SW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Dew </a:t>
                </a:r>
                <a:r>
                  <a:rPr lang="en-US" sz="1600" b="1" dirty="0" err="1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Pt</a:t>
                </a: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: High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Sky: Variable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 err="1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Wx</a:t>
                </a: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: Showers</a:t>
                </a:r>
              </a:p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Air Mass: </a:t>
                </a:r>
                <a:r>
                  <a:rPr lang="en-US" sz="1600" b="1" dirty="0" err="1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mT</a:t>
                </a: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 (</a:t>
                </a:r>
                <a:r>
                  <a:rPr lang="en-US" sz="1600" b="1" dirty="0" err="1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cT</a:t>
                </a:r>
                <a:r>
                  <a:rPr lang="en-US" sz="1600" b="1" dirty="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rPr>
                  <a:t>)</a:t>
                </a:r>
              </a:p>
            </p:txBody>
          </p:sp>
          <p:grpSp>
            <p:nvGrpSpPr>
              <p:cNvPr id="174100" name="Group 26"/>
              <p:cNvGrpSpPr>
                <a:grpSpLocks/>
              </p:cNvGrpSpPr>
              <p:nvPr/>
            </p:nvGrpSpPr>
            <p:grpSpPr bwMode="auto">
              <a:xfrm>
                <a:off x="2047875" y="3482975"/>
                <a:ext cx="2536825" cy="2349500"/>
                <a:chOff x="1038" y="2194"/>
                <a:chExt cx="1598" cy="1480"/>
              </a:xfrm>
            </p:grpSpPr>
            <p:sp>
              <p:nvSpPr>
                <p:cNvPr id="174101" name="Freeform 22"/>
                <p:cNvSpPr>
                  <a:spLocks/>
                </p:cNvSpPr>
                <p:nvPr/>
              </p:nvSpPr>
              <p:spPr bwMode="auto">
                <a:xfrm>
                  <a:off x="1038" y="2194"/>
                  <a:ext cx="1598" cy="1480"/>
                </a:xfrm>
                <a:custGeom>
                  <a:avLst/>
                  <a:gdLst>
                    <a:gd name="T0" fmla="*/ 1598 w 1598"/>
                    <a:gd name="T1" fmla="*/ 0 h 1480"/>
                    <a:gd name="T2" fmla="*/ 1457 w 1598"/>
                    <a:gd name="T3" fmla="*/ 286 h 1480"/>
                    <a:gd name="T4" fmla="*/ 1241 w 1598"/>
                    <a:gd name="T5" fmla="*/ 574 h 1480"/>
                    <a:gd name="T6" fmla="*/ 823 w 1598"/>
                    <a:gd name="T7" fmla="*/ 949 h 1480"/>
                    <a:gd name="T8" fmla="*/ 403 w 1598"/>
                    <a:gd name="T9" fmla="*/ 1235 h 1480"/>
                    <a:gd name="T10" fmla="*/ 0 w 1598"/>
                    <a:gd name="T11" fmla="*/ 1480 h 148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98"/>
                    <a:gd name="T19" fmla="*/ 0 h 1480"/>
                    <a:gd name="T20" fmla="*/ 1598 w 1598"/>
                    <a:gd name="T21" fmla="*/ 1480 h 148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98" h="1480">
                      <a:moveTo>
                        <a:pt x="1598" y="0"/>
                      </a:moveTo>
                      <a:cubicBezTo>
                        <a:pt x="1575" y="48"/>
                        <a:pt x="1516" y="190"/>
                        <a:pt x="1457" y="286"/>
                      </a:cubicBezTo>
                      <a:cubicBezTo>
                        <a:pt x="1398" y="382"/>
                        <a:pt x="1347" y="464"/>
                        <a:pt x="1241" y="574"/>
                      </a:cubicBezTo>
                      <a:cubicBezTo>
                        <a:pt x="1135" y="684"/>
                        <a:pt x="963" y="839"/>
                        <a:pt x="823" y="949"/>
                      </a:cubicBezTo>
                      <a:cubicBezTo>
                        <a:pt x="683" y="1059"/>
                        <a:pt x="540" y="1147"/>
                        <a:pt x="403" y="1235"/>
                      </a:cubicBezTo>
                      <a:cubicBezTo>
                        <a:pt x="266" y="1323"/>
                        <a:pt x="83" y="1429"/>
                        <a:pt x="0" y="1480"/>
                      </a:cubicBezTo>
                    </a:path>
                  </a:pathLst>
                </a:custGeom>
                <a:noFill/>
                <a:ln w="5715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endParaRPr lang="en-US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74102" name="AutoShape 23"/>
                <p:cNvSpPr>
                  <a:spLocks noChangeArrowheads="1"/>
                </p:cNvSpPr>
                <p:nvPr/>
              </p:nvSpPr>
              <p:spPr bwMode="auto">
                <a:xfrm rot="8679213">
                  <a:off x="1434" y="3421"/>
                  <a:ext cx="118" cy="135"/>
                </a:xfrm>
                <a:prstGeom prst="triangle">
                  <a:avLst>
                    <a:gd name="adj" fmla="val 50287"/>
                  </a:avLst>
                </a:pr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74103" name="AutoShape 24"/>
                <p:cNvSpPr>
                  <a:spLocks noChangeArrowheads="1"/>
                </p:cNvSpPr>
                <p:nvPr/>
              </p:nvSpPr>
              <p:spPr bwMode="auto">
                <a:xfrm rot="8086735">
                  <a:off x="2039" y="2978"/>
                  <a:ext cx="118" cy="135"/>
                </a:xfrm>
                <a:prstGeom prst="triangle">
                  <a:avLst>
                    <a:gd name="adj" fmla="val 50287"/>
                  </a:avLst>
                </a:pr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74104" name="AutoShape 25"/>
                <p:cNvSpPr>
                  <a:spLocks noChangeArrowheads="1"/>
                </p:cNvSpPr>
                <p:nvPr/>
              </p:nvSpPr>
              <p:spPr bwMode="auto">
                <a:xfrm rot="7529117">
                  <a:off x="2478" y="2485"/>
                  <a:ext cx="118" cy="135"/>
                </a:xfrm>
                <a:prstGeom prst="triangle">
                  <a:avLst>
                    <a:gd name="adj" fmla="val 50287"/>
                  </a:avLst>
                </a:pr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27" name="Rectangle 4"/>
            <p:cNvSpPr txBox="1">
              <a:spLocks noChangeArrowheads="1"/>
            </p:cNvSpPr>
            <p:nvPr/>
          </p:nvSpPr>
          <p:spPr bwMode="auto">
            <a:xfrm>
              <a:off x="685800" y="84671"/>
              <a:ext cx="7771878" cy="1142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en-US" sz="4000" kern="0" dirty="0">
                  <a:solidFill>
                    <a:srgbClr val="000000"/>
                  </a:solidFill>
                  <a:latin typeface="Times New Roman"/>
                  <a:ea typeface="ＭＳ Ｐゴシック" charset="-128"/>
                  <a:cs typeface="ＭＳ Ｐゴシック" charset="-128"/>
                </a:rPr>
                <a:t>Summary: Frontal Weather</a:t>
              </a:r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52880"/>
      </p:ext>
    </p:extLst>
  </p:cSld>
  <p:clrMapOvr>
    <a:masterClrMapping/>
  </p:clrMapOvr>
  <p:transition advTm="140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685800" y="2133600"/>
            <a:ext cx="7772400" cy="1143000"/>
          </a:xfrm>
        </p:spPr>
        <p:txBody>
          <a:bodyPr/>
          <a:lstStyle/>
          <a:p>
            <a:r>
              <a:rPr lang="en-US" sz="4000" dirty="0" smtClean="0">
                <a:ea typeface="ＭＳ Ｐゴシック" pitchFamily="-65" charset="-128"/>
                <a:cs typeface="ＭＳ Ｐゴシック" pitchFamily="-65" charset="-128"/>
              </a:rPr>
              <a:t>This ends the discussion of cyclones and the topics of Module #2.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6614"/>
      </p:ext>
    </p:extLst>
  </p:cSld>
  <p:clrMapOvr>
    <a:masterClrMapping/>
  </p:clrMapOvr>
  <p:transition advTm="111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4|1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1"/>
</p:tagLst>
</file>

<file path=ppt/theme/theme1.xml><?xml version="1.0" encoding="utf-8"?>
<a:theme xmlns:a="http://schemas.openxmlformats.org/drawingml/2006/main" name="Default Design">
  <a:themeElements>
    <a:clrScheme name="Custom 3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B2B2"/>
      </a:hlink>
      <a:folHlink>
        <a:srgbClr val="00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51118</TotalTime>
  <Words>852</Words>
  <Application>Microsoft Office PowerPoint</Application>
  <PresentationFormat>On-screen Show (4:3)</PresentationFormat>
  <Paragraphs>210</Paragraphs>
  <Slides>32</Slides>
  <Notes>23</Notes>
  <HiddenSlides>2</HiddenSlides>
  <MMClips>30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ＭＳ Ｐゴシック</vt:lpstr>
      <vt:lpstr>Arial</vt:lpstr>
      <vt:lpstr>Arial Black</vt:lpstr>
      <vt:lpstr>Calibri</vt:lpstr>
      <vt:lpstr>Mercurius Script MT Bold</vt:lpstr>
      <vt:lpstr>Symbol</vt:lpstr>
      <vt:lpstr>Times New Roman</vt:lpstr>
      <vt:lpstr>Wingdings 2</vt:lpstr>
      <vt:lpstr>Default Design</vt:lpstr>
      <vt:lpstr>Photo Editor Photo</vt:lpstr>
      <vt:lpstr>ATMO 170A1 Online   Mid-Latitude Cyclones §10.3 H&amp;P</vt:lpstr>
      <vt:lpstr>PowerPoint Presentation</vt:lpstr>
      <vt:lpstr>PowerPoint Presentation</vt:lpstr>
      <vt:lpstr>How do extratropical cyclones develop?</vt:lpstr>
      <vt:lpstr>What doesn’t work…            Upright Vertical Alignment</vt:lpstr>
      <vt:lpstr>There must be upper-level divergence over a surface low to deepen it…  and the divergence must exceed the convergence into the surface low.</vt:lpstr>
      <vt:lpstr>Review: Where are UL Winds Divergent?</vt:lpstr>
      <vt:lpstr>What Increases Divergence #1?</vt:lpstr>
      <vt:lpstr>What Increases Divergence #2?</vt:lpstr>
      <vt:lpstr>What Increases Divergence #3?</vt:lpstr>
      <vt:lpstr>Summary of Divergence Aloft</vt:lpstr>
      <vt:lpstr>Vertical Structure that Deepens a Surface Cyclone</vt:lpstr>
      <vt:lpstr>Why do extratropical cyclones exist?</vt:lpstr>
      <vt:lpstr>Why do extratropical cyclones exist?</vt:lpstr>
      <vt:lpstr>PowerPoint Presentation</vt:lpstr>
      <vt:lpstr>So why do they exist?</vt:lpstr>
      <vt:lpstr>Storm of Century</vt:lpstr>
      <vt:lpstr>PowerPoint Presentation</vt:lpstr>
      <vt:lpstr>Cyclone Family</vt:lpstr>
      <vt:lpstr>Pacific cyclone family</vt:lpstr>
      <vt:lpstr>Where Do Cyclones Form and Track?</vt:lpstr>
      <vt:lpstr>Back to the original question.</vt:lpstr>
      <vt:lpstr>Which location would have the largest upper-level divergence?</vt:lpstr>
      <vt:lpstr>Which location would have the largest upper-level divergence?</vt:lpstr>
      <vt:lpstr>PowerPoint Presentation</vt:lpstr>
      <vt:lpstr>PowerPoint Presentation</vt:lpstr>
      <vt:lpstr>Summary: Extratropical Cyclones</vt:lpstr>
      <vt:lpstr>Summary: Extratropical Cyclones</vt:lpstr>
      <vt:lpstr>Summary: Extratropical Cyclones</vt:lpstr>
      <vt:lpstr>PowerPoint Presentation</vt:lpstr>
      <vt:lpstr>PowerPoint Presentation</vt:lpstr>
      <vt:lpstr>This ends the discussion of cyclones and the topics of Module #2.</vt:lpstr>
    </vt:vector>
  </TitlesOfParts>
  <Company>Univ of Arizona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Steven L Mullen</dc:creator>
  <cp:lastModifiedBy>Steven L Mullen</cp:lastModifiedBy>
  <cp:revision>292</cp:revision>
  <dcterms:created xsi:type="dcterms:W3CDTF">2011-10-18T16:24:37Z</dcterms:created>
  <dcterms:modified xsi:type="dcterms:W3CDTF">2019-03-13T21:03:03Z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2</vt:i4>
  </property>
  <property fmtid="{D5CDD505-2E9C-101B-9397-08002B2CF9AE}" pid="21" name="OutputDir">
    <vt:lpwstr>D:\Office Documents\Courses\univ101</vt:lpwstr>
  </property>
</Properties>
</file>