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30"/>
  </p:notesMasterIdLst>
  <p:sldIdLst>
    <p:sldId id="594" r:id="rId2"/>
    <p:sldId id="615" r:id="rId3"/>
    <p:sldId id="595" r:id="rId4"/>
    <p:sldId id="643" r:id="rId5"/>
    <p:sldId id="598" r:id="rId6"/>
    <p:sldId id="649" r:id="rId7"/>
    <p:sldId id="644" r:id="rId8"/>
    <p:sldId id="600" r:id="rId9"/>
    <p:sldId id="601" r:id="rId10"/>
    <p:sldId id="650" r:id="rId11"/>
    <p:sldId id="645" r:id="rId12"/>
    <p:sldId id="603" r:id="rId13"/>
    <p:sldId id="604" r:id="rId14"/>
    <p:sldId id="646" r:id="rId15"/>
    <p:sldId id="647" r:id="rId16"/>
    <p:sldId id="648" r:id="rId17"/>
    <p:sldId id="605" r:id="rId18"/>
    <p:sldId id="624" r:id="rId19"/>
    <p:sldId id="657" r:id="rId20"/>
    <p:sldId id="612" r:id="rId21"/>
    <p:sldId id="660" r:id="rId22"/>
    <p:sldId id="658" r:id="rId23"/>
    <p:sldId id="659" r:id="rId24"/>
    <p:sldId id="651" r:id="rId25"/>
    <p:sldId id="652" r:id="rId26"/>
    <p:sldId id="653" r:id="rId27"/>
    <p:sldId id="654" r:id="rId28"/>
    <p:sldId id="613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CFC"/>
    <a:srgbClr val="C4F4EC"/>
    <a:srgbClr val="C9ECE6"/>
    <a:srgbClr val="C1C1C1"/>
    <a:srgbClr val="0099FF"/>
    <a:srgbClr val="8C712D"/>
    <a:srgbClr val="886F28"/>
    <a:srgbClr val="FF00FF"/>
    <a:srgbClr val="E4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5" autoAdjust="0"/>
    <p:restoredTop sz="99247" autoAdjust="0"/>
  </p:normalViewPr>
  <p:slideViewPr>
    <p:cSldViewPr snapToGrid="0">
      <p:cViewPr varScale="1">
        <p:scale>
          <a:sx n="74" d="100"/>
          <a:sy n="74" d="100"/>
        </p:scale>
        <p:origin x="11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4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2AE591-3553-3E4D-A2A9-95D1E0EA48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352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633F699-E30C-7E41-9336-5389348E1928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1981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0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46CDA9F-B5B6-3E44-A6D9-7EE160452DBA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1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8B0929F-5C3F-1B4F-8D8D-553E173147F7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80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EC4D7E8-BC52-8D43-8EC3-5D326BDEB541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423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31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6ABF2F5-CE9B-A34E-92D7-57D128168D30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321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1BA4F1-CA14-C94C-9A5B-0349A55FB188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852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26863C-8D26-634E-A418-018F448E61C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352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7885DBB-F705-8844-B034-7CE08D771E37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DO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17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81AC7C1-FC0C-284E-AE75-24339F96C495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76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4C7325F-9E94-DF4B-8664-5FE2EC6B7B1B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97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FE8163D-DA41-8947-B780-7D9685B13284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30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DE81F-0866-3E4D-AABB-8140E4888418}" type="slidenum">
              <a:rPr lang="en-US">
                <a:latin typeface="Times New Roman" pitchFamily="-65" charset="0"/>
              </a:rPr>
              <a:pPr/>
              <a:t>22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6589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DE81F-0866-3E4D-AABB-8140E4888418}" type="slidenum">
              <a:rPr lang="en-US">
                <a:latin typeface="Times New Roman" pitchFamily="-65" charset="0"/>
              </a:rPr>
              <a:pPr/>
              <a:t>23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5001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DE81F-0866-3E4D-AABB-8140E4888418}" type="slidenum">
              <a:rPr lang="en-US">
                <a:latin typeface="Times New Roman" pitchFamily="-65" charset="0"/>
              </a:rPr>
              <a:pPr/>
              <a:t>24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695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DE81F-0866-3E4D-AABB-8140E4888418}" type="slidenum">
              <a:rPr lang="en-US">
                <a:latin typeface="Times New Roman" pitchFamily="-65" charset="0"/>
              </a:rPr>
              <a:pPr/>
              <a:t>25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9426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9F2EDCC-B857-564C-9E1D-79AD20768529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0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86266-8861-0045-BCA9-5A30FA95F5D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8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CBC3D-E15C-9D47-847A-4D40ADBBD3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3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3790B-1E19-A849-B6A7-C7158A5234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4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57E97-81AD-794F-9E49-E1937678EDF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8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A217E1-45CE-F346-A6D1-43F41B2B53C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32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D43BE8-2C22-3944-BF55-44F5217B77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9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D265A-901F-5E4E-89BF-1A883FD1A9C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0C678-A46E-D54E-B745-379B45B9B4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76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AD3B9-185A-EE47-9CD8-69010F7ACE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0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3BD3C-2DB2-8941-9727-63A1072D17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3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46E6D-8FBD-7347-A7FF-FDFDF87866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887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96E77E-6EDE-7043-9980-6B12B392020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tmo.arizona.edu/~mullen/atmo170A1/animations/cold_front_in_winter.mp4" TargetMode="External"/><Relationship Id="rId3" Type="http://schemas.openxmlformats.org/officeDocument/2006/relationships/audio" Target="../media/media5.m4a"/><Relationship Id="rId7" Type="http://schemas.openxmlformats.org/officeDocument/2006/relationships/hyperlink" Target="http://www.atmo.arizona.edu/~mullen/atmo170A1/animations/cold_cd.swf" TargetMode="External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7.m4a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7" Type="http://schemas.openxmlformats.org/officeDocument/2006/relationships/image" Target="../media/image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tmo.arizona.edu/~mullen/atmo170A1/animations/warm_front_in_winter.mp4" TargetMode="External"/><Relationship Id="rId3" Type="http://schemas.openxmlformats.org/officeDocument/2006/relationships/audio" Target="../media/media11.m4a"/><Relationship Id="rId7" Type="http://schemas.openxmlformats.org/officeDocument/2006/relationships/hyperlink" Target="http://www.atmo.arizona.edu/~mullen/atmo170A1/animations/warm_cd.swf" TargetMode="External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3.m4a"/><Relationship Id="rId7" Type="http://schemas.openxmlformats.org/officeDocument/2006/relationships/image" Target="../media/image2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3.m4a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2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5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tmo.arizona.edu/~mullen/atmo170A1/animations/Warm%20Occlusion%20COMET%20480.mov" TargetMode="External"/><Relationship Id="rId3" Type="http://schemas.openxmlformats.org/officeDocument/2006/relationships/slideLayout" Target="../slideLayouts/slideLayout6.xml"/><Relationship Id="rId7" Type="http://schemas.openxmlformats.org/officeDocument/2006/relationships/hyperlink" Target="http://www.atmo.arizona.edu/~mullen/atmo170A1/animations/Cold%20Occlusion%20COMET%20480.mov" TargetMode="Externa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8.xml"/><Relationship Id="rId9" Type="http://schemas.openxmlformats.org/officeDocument/2006/relationships/hyperlink" Target="http://www.atmo.arizona.edu/~mullen/atmo170A1/animations/60_Occluded_Front/60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2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9.m4a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21.m4a"/><Relationship Id="rId7" Type="http://schemas.openxmlformats.org/officeDocument/2006/relationships/image" Target="../media/image2.pn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1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3.m4a"/><Relationship Id="rId7" Type="http://schemas.openxmlformats.org/officeDocument/2006/relationships/image" Target="../media/image2.pn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3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8.png"/><Relationship Id="rId5" Type="http://schemas.openxmlformats.org/officeDocument/2006/relationships/hyperlink" Target="http://www.wpc.ncep.noaa.gov/html/sfcloop/radsfcus_exp_test.html" TargetMode="External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0809"/>
          <p:cNvPicPr preferRelativeResize="0"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0" y="17463"/>
            <a:ext cx="9367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 Box 1028"/>
          <p:cNvSpPr txBox="1">
            <a:spLocks noChangeArrowheads="1"/>
          </p:cNvSpPr>
          <p:nvPr/>
        </p:nvSpPr>
        <p:spPr bwMode="auto">
          <a:xfrm>
            <a:off x="7391400" y="6533290"/>
            <a:ext cx="175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 dirty="0" smtClean="0"/>
              <a:t>Ahrens &amp; Hanson</a:t>
            </a:r>
            <a:endParaRPr lang="en-US" sz="1400" b="1" dirty="0"/>
          </a:p>
        </p:txBody>
      </p:sp>
      <p:sp>
        <p:nvSpPr>
          <p:cNvPr id="118789" name="Text Box 1029"/>
          <p:cNvSpPr txBox="1">
            <a:spLocks noChangeArrowheads="1"/>
          </p:cNvSpPr>
          <p:nvPr/>
        </p:nvSpPr>
        <p:spPr bwMode="auto">
          <a:xfrm>
            <a:off x="838200" y="65532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17 Apr 1976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71500" y="524932"/>
            <a:ext cx="7899400" cy="463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b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b="1" dirty="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Fronts</a:t>
            </a:r>
          </a:p>
          <a:p>
            <a:r>
              <a:rPr lang="en-US" sz="3200" b="1" dirty="0" smtClean="0">
                <a:solidFill>
                  <a:srgbClr val="00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§10.2 H&amp;P</a:t>
            </a:r>
            <a:endParaRPr lang="en-US" sz="3200" b="1" dirty="0">
              <a:solidFill>
                <a:srgbClr val="000000"/>
              </a:solidFill>
              <a:effectLst>
                <a:outerShdw blurRad="25400" dist="25400" dir="2700000" algn="tl" rotWithShape="0">
                  <a:srgbClr val="FFFFFF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71"/>
    </mc:Choice>
    <mc:Fallback xmlns="">
      <p:transition spd="slow" advTm="12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Goals for Fronts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Learn four types of fronts</a:t>
            </a:r>
          </a:p>
          <a:p>
            <a:r>
              <a:rPr lang="en-US" sz="2800" dirty="0" smtClean="0"/>
              <a:t>Weather associated with each type of fronts</a:t>
            </a:r>
          </a:p>
          <a:p>
            <a:r>
              <a:rPr lang="en-US" sz="2800" dirty="0" smtClean="0"/>
              <a:t>How to find fronts on weather maps</a:t>
            </a:r>
          </a:p>
          <a:p>
            <a:endParaRPr lang="en-US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8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6"/>
    </mc:Choice>
    <mc:Fallback xmlns="">
      <p:transition spd="slow" advTm="26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70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Four types </a:t>
            </a:r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of fronts</a:t>
            </a:r>
          </a:p>
        </p:txBody>
      </p:sp>
      <p:pic>
        <p:nvPicPr>
          <p:cNvPr id="126980" name="Picture 4" descr="081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7678" y="1335794"/>
            <a:ext cx="5765800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Text Box 4"/>
          <p:cNvSpPr txBox="1">
            <a:spLocks noChangeArrowheads="1"/>
          </p:cNvSpPr>
          <p:nvPr/>
        </p:nvSpPr>
        <p:spPr bwMode="auto">
          <a:xfrm>
            <a:off x="4097864" y="4131558"/>
            <a:ext cx="19021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/>
              <a:t>Ahrens &amp; Hanson</a:t>
            </a:r>
            <a:endParaRPr lang="en-US" sz="1200" b="1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014589" y="4700410"/>
            <a:ext cx="7240411" cy="175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COLD FRONT</a:t>
            </a:r>
            <a:r>
              <a:rPr lang="en-US" sz="2000" b="1" dirty="0">
                <a:latin typeface="Arial" charset="0"/>
              </a:rPr>
              <a:t>: Cold air overtakes warm air.  </a:t>
            </a:r>
            <a:r>
              <a:rPr lang="en-US" sz="2000" b="1" i="1" dirty="0">
                <a:latin typeface="Arial" charset="0"/>
              </a:rPr>
              <a:t>B to </a:t>
            </a:r>
            <a:r>
              <a:rPr lang="en-US" sz="2000" b="1" i="1" dirty="0" smtClean="0">
                <a:latin typeface="Arial" charset="0"/>
              </a:rPr>
              <a:t>C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WARM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FRONT</a:t>
            </a:r>
            <a:r>
              <a:rPr lang="en-US" sz="2000" b="1" dirty="0">
                <a:latin typeface="Arial" charset="0"/>
              </a:rPr>
              <a:t>: Warm air overtakes cold air.  </a:t>
            </a:r>
            <a:r>
              <a:rPr lang="en-US" sz="2000" b="1" i="1" dirty="0">
                <a:latin typeface="Arial" charset="0"/>
              </a:rPr>
              <a:t>C to </a:t>
            </a:r>
            <a:r>
              <a:rPr lang="en-US" sz="2000" b="1" i="1" dirty="0" smtClean="0">
                <a:latin typeface="Arial" charset="0"/>
              </a:rPr>
              <a:t>D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OCCLUDED </a:t>
            </a:r>
            <a:r>
              <a:rPr lang="en-US" sz="20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FRONT</a:t>
            </a:r>
            <a:r>
              <a:rPr lang="en-US" sz="2000" b="1" dirty="0">
                <a:latin typeface="Arial" charset="0"/>
              </a:rPr>
              <a:t>: </a:t>
            </a:r>
            <a:r>
              <a:rPr lang="en-US" sz="2000" b="1" dirty="0" smtClean="0">
                <a:latin typeface="Arial" charset="0"/>
              </a:rPr>
              <a:t>Hybrid of cold and warm </a:t>
            </a:r>
            <a:r>
              <a:rPr lang="en-US" sz="2000" b="1" dirty="0">
                <a:latin typeface="Arial" charset="0"/>
              </a:rPr>
              <a:t>front. 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i="1" dirty="0" smtClean="0">
                <a:latin typeface="Arial" charset="0"/>
              </a:rPr>
              <a:t>C </a:t>
            </a:r>
            <a:r>
              <a:rPr lang="en-US" sz="2000" b="1" i="1" dirty="0">
                <a:latin typeface="Arial" charset="0"/>
              </a:rPr>
              <a:t>to </a:t>
            </a:r>
            <a:r>
              <a:rPr lang="en-US" sz="2000" b="1" i="1" dirty="0" smtClean="0">
                <a:latin typeface="Arial" charset="0"/>
              </a:rPr>
              <a:t>L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</a:t>
            </a: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</a:t>
            </a: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</a:t>
            </a: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</a:t>
            </a: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Y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</a:t>
            </a:r>
            <a:r>
              <a:rPr lang="en-US" sz="2000" b="1" dirty="0">
                <a:latin typeface="Arial" charset="0"/>
              </a:rPr>
              <a:t>: No movement of air masses. 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i="1" dirty="0" smtClean="0">
                <a:latin typeface="Arial" charset="0"/>
              </a:rPr>
              <a:t>A </a:t>
            </a:r>
            <a:r>
              <a:rPr lang="en-US" sz="2000" b="1" i="1" dirty="0">
                <a:latin typeface="Arial" charset="0"/>
              </a:rPr>
              <a:t>to B</a:t>
            </a:r>
            <a:endParaRPr lang="en-US" sz="2000" b="1" dirty="0">
              <a:latin typeface="Arial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2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77"/>
    </mc:Choice>
    <mc:Fallback xmlns="">
      <p:transition spd="slow" advTm="70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040" x="222250" y="5100638"/>
          <p14:tracePt t="4199" x="222250" y="5110163"/>
          <p14:tracePt t="4209" x="212725" y="5126038"/>
          <p14:tracePt t="4261" x="136525" y="5229225"/>
          <p14:tracePt t="15703" x="25400" y="6064250"/>
          <p14:tracePt t="15718" x="169863" y="6013450"/>
          <p14:tracePt t="15734" x="384175" y="5937250"/>
          <p14:tracePt t="15750" x="596900" y="5859463"/>
          <p14:tracePt t="15765" x="827088" y="5757863"/>
          <p14:tracePt t="15787" x="1262063" y="5553075"/>
          <p14:tracePt t="15804" x="1595438" y="5381625"/>
          <p14:tracePt t="15819" x="1962150" y="5194300"/>
          <p14:tracePt t="15836" x="2354263" y="5041900"/>
          <p14:tracePt t="15851" x="2789238" y="4938713"/>
          <p14:tracePt t="15865" x="3036888" y="4895850"/>
          <p14:tracePt t="15887" x="3821113" y="4827588"/>
          <p14:tracePt t="15903" x="4349750" y="4784725"/>
          <p14:tracePt t="15919" x="4837113" y="4716463"/>
          <p14:tracePt t="15936" x="5126038" y="4640263"/>
          <p14:tracePt t="16207" x="5151438" y="4640263"/>
          <p14:tracePt t="16218" x="5176838" y="4622800"/>
          <p14:tracePt t="16224" x="5219700" y="4589463"/>
          <p14:tracePt t="16235" x="5262563" y="4554538"/>
          <p14:tracePt t="16248" x="5330825" y="4443413"/>
          <p14:tracePt t="16265" x="5373688" y="4281488"/>
          <p14:tracePt t="16288" x="5391150" y="4086225"/>
          <p14:tracePt t="16305" x="5391150" y="3770313"/>
          <p14:tracePt t="16334" x="5391150" y="3667125"/>
          <p14:tracePt t="16592" x="5381625" y="3667125"/>
          <p14:tracePt t="16600" x="5330825" y="3667125"/>
          <p14:tracePt t="16608" x="5287963" y="3667125"/>
          <p14:tracePt t="16619" x="5254625" y="3651250"/>
          <p14:tracePt t="16635" x="5160963" y="3608388"/>
          <p14:tracePt t="16651" x="5075238" y="3548063"/>
          <p14:tracePt t="16666" x="4956175" y="3471863"/>
          <p14:tracePt t="16690" x="4751388" y="3343275"/>
          <p14:tracePt t="16704" x="4673600" y="3300413"/>
          <p14:tracePt t="16720" x="4529138" y="3216275"/>
          <p14:tracePt t="16749" x="4298950" y="3122613"/>
          <p14:tracePt t="16754" x="4265613" y="3105150"/>
          <p14:tracePt t="16788" x="4111625" y="3070225"/>
          <p14:tracePt t="16794" x="4060825" y="3054350"/>
          <p14:tracePt t="16819" x="3957638" y="3027363"/>
          <p14:tracePt t="16835" x="3889375" y="2986088"/>
          <p14:tracePt t="16852" x="3838575" y="2959100"/>
          <p14:tracePt t="16867" x="3778250" y="2917825"/>
          <p14:tracePt t="16890" x="3719513" y="2865438"/>
          <p14:tracePt t="16905" x="3676650" y="2832100"/>
          <p14:tracePt t="16919" x="3641725" y="2789238"/>
          <p14:tracePt t="16934" x="3598863" y="2755900"/>
          <p14:tracePt t="16952" x="3573463" y="2720975"/>
          <p14:tracePt t="16967" x="3548063" y="2703513"/>
          <p14:tracePt t="16990" x="3540125" y="2695575"/>
          <p14:tracePt t="17067" x="3540125" y="2703513"/>
          <p14:tracePt t="17074" x="3540125" y="2720975"/>
          <p14:tracePt t="17089" x="3548063" y="2738438"/>
          <p14:tracePt t="17105" x="3565525" y="2771775"/>
          <p14:tracePt t="17121" x="3582988" y="2806700"/>
          <p14:tracePt t="17150" x="3625850" y="2882900"/>
          <p14:tracePt t="17155" x="3641725" y="2900363"/>
          <p14:tracePt t="17187" x="3694113" y="2968625"/>
          <p14:tracePt t="17218" x="3762375" y="3036888"/>
          <p14:tracePt t="17235" x="3778250" y="3054350"/>
          <p14:tracePt t="17252" x="3795713" y="3079750"/>
          <p14:tracePt t="17268" x="3813175" y="3113088"/>
          <p14:tracePt t="17289" x="3846513" y="3155950"/>
          <p14:tracePt t="17292" x="3856038" y="3173413"/>
          <p14:tracePt t="17304" x="3871913" y="3216275"/>
          <p14:tracePt t="17320" x="3924300" y="3275013"/>
          <p14:tracePt t="17335" x="3957638" y="3309938"/>
          <p14:tracePt t="17351" x="4000500" y="3343275"/>
          <p14:tracePt t="17367" x="4025900" y="3360738"/>
          <p14:tracePt t="17388" x="4051300" y="3378200"/>
          <p14:tracePt t="17404" x="4060825" y="3378200"/>
          <p14:tracePt t="17467" x="4068763" y="3378200"/>
          <p14:tracePt t="17500" x="4076700" y="3378200"/>
          <p14:tracePt t="17515" x="4094163" y="3378200"/>
          <p14:tracePt t="17524" x="4111625" y="3378200"/>
          <p14:tracePt t="17535" x="4119563" y="3378200"/>
          <p14:tracePt t="17551" x="4162425" y="3368675"/>
          <p14:tracePt t="17568" x="4205288" y="3352800"/>
          <p14:tracePt t="17588" x="4273550" y="3335338"/>
          <p14:tracePt t="17604" x="4306888" y="3317875"/>
          <p14:tracePt t="17620" x="4333875" y="3309938"/>
          <p14:tracePt t="17635" x="4341813" y="3309938"/>
          <p14:tracePt t="17651" x="4359275" y="3300413"/>
          <p14:tracePt t="17668" x="4402138" y="3284538"/>
          <p14:tracePt t="17688" x="4443413" y="3275013"/>
          <p14:tracePt t="17703" x="4495800" y="3241675"/>
          <p14:tracePt t="17719" x="4572000" y="3216275"/>
          <p14:tracePt t="17735" x="4648200" y="3173413"/>
          <p14:tracePt t="17751" x="4708525" y="3148013"/>
          <p14:tracePt t="17767" x="4776788" y="3113088"/>
          <p14:tracePt t="17789" x="4852988" y="3087688"/>
          <p14:tracePt t="17806" x="4905375" y="3070225"/>
          <p14:tracePt t="17821" x="4946650" y="3044825"/>
          <p14:tracePt t="17835" x="4964113" y="3036888"/>
          <p14:tracePt t="17851" x="5006975" y="3019425"/>
          <p14:tracePt t="17866" x="5049838" y="2994025"/>
          <p14:tracePt t="17888" x="5110163" y="2959100"/>
          <p14:tracePt t="17903" x="5135563" y="2933700"/>
          <p14:tracePt t="17920" x="5176838" y="2908300"/>
          <p14:tracePt t="17935" x="5211763" y="2890838"/>
          <p14:tracePt t="17950" x="5254625" y="2874963"/>
          <p14:tracePt t="17967" x="5297488" y="2849563"/>
          <p14:tracePt t="17991" x="5365750" y="2824163"/>
          <p14:tracePt t="18004" x="5381625" y="2814638"/>
          <p14:tracePt t="18021" x="5408613" y="2797175"/>
          <p14:tracePt t="18050" x="5434013" y="2789238"/>
          <p14:tracePt t="18117" x="5424488" y="2789238"/>
          <p14:tracePt t="18125" x="5416550" y="2789238"/>
          <p14:tracePt t="18150" x="5408613" y="2789238"/>
          <p14:tracePt t="18173" x="5399088" y="2789238"/>
          <p14:tracePt t="18223" x="5391150" y="2789238"/>
          <p14:tracePt t="18229" x="5381625" y="2789238"/>
          <p14:tracePt t="18250" x="5356225" y="2797175"/>
          <p14:tracePt t="18255" x="5340350" y="2806700"/>
          <p14:tracePt t="18287" x="5237163" y="2874963"/>
          <p14:tracePt t="18318" x="5126038" y="2959100"/>
          <p14:tracePt t="18326" x="5100638" y="2976563"/>
          <p14:tracePt t="18335" x="5067300" y="3001963"/>
          <p14:tracePt t="18352" x="5024438" y="3027363"/>
          <p14:tracePt t="18368" x="4981575" y="3044825"/>
          <p14:tracePt t="18390" x="4938713" y="3062288"/>
          <p14:tracePt t="18407" x="4870450" y="3095625"/>
          <p14:tracePt t="18420" x="4837113" y="3113088"/>
          <p14:tracePt t="18435" x="4784725" y="3130550"/>
          <p14:tracePt t="18451" x="4741863" y="3148013"/>
          <p14:tracePt t="18467" x="4691063" y="3173413"/>
          <p14:tracePt t="18488" x="4640263" y="3198813"/>
          <p14:tracePt t="18504" x="4605338" y="3206750"/>
          <p14:tracePt t="18520" x="4572000" y="3224213"/>
          <p14:tracePt t="18535" x="4521200" y="3241675"/>
          <p14:tracePt t="18553" x="4470400" y="3259138"/>
          <p14:tracePt t="18568" x="4427538" y="3284538"/>
          <p14:tracePt t="18590" x="4392613" y="3292475"/>
          <p14:tracePt t="18619" x="4341813" y="3317875"/>
          <p14:tracePt t="18651" x="4333875" y="3335338"/>
          <p14:tracePt t="18880" x="4324350" y="3335338"/>
          <p14:tracePt t="18928" x="4316413" y="3335338"/>
          <p14:tracePt t="19369" x="4306888" y="3335338"/>
          <p14:tracePt t="19377" x="4306888" y="3327400"/>
          <p14:tracePt t="19390" x="4298950" y="3327400"/>
          <p14:tracePt t="19409" x="4298950" y="3317875"/>
          <p14:tracePt t="19420" x="4291013" y="3317875"/>
          <p14:tracePt t="19529" x="4281488" y="3309938"/>
          <p14:tracePt t="19553" x="4273550" y="3300413"/>
          <p14:tracePt t="19562" x="4273550" y="3292475"/>
          <p14:tracePt t="19578" x="4265613" y="3292475"/>
          <p14:tracePt t="19594" x="4265613" y="3284538"/>
          <p14:tracePt t="19626" x="4256088" y="3284538"/>
          <p14:tracePt t="19642" x="4256088" y="3275013"/>
          <p14:tracePt t="19667" x="4248150" y="3275013"/>
          <p14:tracePt t="19706" x="4248150" y="3267075"/>
          <p14:tracePt t="26921" x="4265613" y="3267075"/>
          <p14:tracePt t="26929" x="4281488" y="3267075"/>
          <p14:tracePt t="26939" x="4291013" y="3267075"/>
          <p14:tracePt t="26955" x="4306888" y="3267075"/>
          <p14:tracePt t="26970" x="4324350" y="3267075"/>
          <p14:tracePt t="26994" x="4349750" y="3267075"/>
          <p14:tracePt t="27011" x="4359275" y="3267075"/>
          <p14:tracePt t="27025" x="4367213" y="3267075"/>
          <p14:tracePt t="27039" x="4384675" y="3267075"/>
          <p14:tracePt t="27055" x="4392613" y="3267075"/>
          <p14:tracePt t="27071" x="4410075" y="3267075"/>
          <p14:tracePt t="27092" x="4435475" y="3275013"/>
          <p14:tracePt t="27108" x="4452938" y="3275013"/>
          <p14:tracePt t="27124" x="4460875" y="3284538"/>
          <p14:tracePt t="27139" x="4478338" y="3292475"/>
          <p14:tracePt t="27155" x="4486275" y="3292475"/>
          <p14:tracePt t="27195" x="4495800" y="3300413"/>
          <p14:tracePt t="27225" x="4503738" y="3309938"/>
          <p14:tracePt t="27228" x="4511675" y="3309938"/>
          <p14:tracePt t="27270" x="4521200" y="3309938"/>
          <p14:tracePt t="27274" x="4529138" y="3317875"/>
          <p14:tracePt t="27293" x="4538663" y="3317875"/>
          <p14:tracePt t="27308" x="4554538" y="3327400"/>
          <p14:tracePt t="27324" x="4597400" y="3327400"/>
          <p14:tracePt t="27339" x="4640263" y="3327400"/>
          <p14:tracePt t="27371" x="4768850" y="3327400"/>
          <p14:tracePt t="27395" x="4870450" y="3327400"/>
          <p14:tracePt t="27424" x="4946650" y="3309938"/>
          <p14:tracePt t="27428" x="4973638" y="3300413"/>
          <p14:tracePt t="27440" x="4999038" y="3300413"/>
          <p14:tracePt t="27456" x="5032375" y="3300413"/>
          <p14:tracePt t="27471" x="5075238" y="3300413"/>
          <p14:tracePt t="27494" x="5135563" y="3300413"/>
          <p14:tracePt t="27509" x="5176838" y="3292475"/>
          <p14:tracePt t="27525" x="5219700" y="3275013"/>
          <p14:tracePt t="27540" x="5262563" y="3267075"/>
          <p14:tracePt t="27556" x="5297488" y="3249613"/>
          <p14:tracePt t="27574" x="5330825" y="3241675"/>
          <p14:tracePt t="27595" x="5381625" y="3232150"/>
          <p14:tracePt t="27610" x="5416550" y="3216275"/>
          <p14:tracePt t="27639" x="5502275" y="3181350"/>
          <p14:tracePt t="27644" x="5518150" y="3181350"/>
          <p14:tracePt t="27670" x="5570538" y="3155950"/>
          <p14:tracePt t="27694" x="5595938" y="3155950"/>
          <p14:tracePt t="27725" x="5613400" y="3155950"/>
          <p14:tracePt t="27741" x="5621338" y="3155950"/>
          <p14:tracePt t="27757" x="5629275" y="3155950"/>
          <p14:tracePt t="27774" x="5638800" y="3155950"/>
          <p14:tracePt t="27795" x="5646738" y="3155950"/>
          <p14:tracePt t="27814" x="5654675" y="3155950"/>
          <p14:tracePt t="27845" x="5664200" y="3155950"/>
          <p14:tracePt t="27868" x="5672138" y="3155950"/>
          <p14:tracePt t="27901" x="5681663" y="3155950"/>
          <p14:tracePt t="27916" x="5689600" y="3155950"/>
          <p14:tracePt t="27949" x="5697538" y="3155950"/>
          <p14:tracePt t="27964" x="5697538" y="3163888"/>
          <p14:tracePt t="27980" x="5697538" y="3173413"/>
          <p14:tracePt t="27999" x="5707063" y="3190875"/>
          <p14:tracePt t="28011" x="5707063" y="3198813"/>
          <p14:tracePt t="28026" x="5707063" y="3216275"/>
          <p14:tracePt t="28042" x="5707063" y="3232150"/>
          <p14:tracePt t="28071" x="5707063" y="3275013"/>
          <p14:tracePt t="28095" x="5707063" y="3300413"/>
          <p14:tracePt t="28125" x="5707063" y="3327400"/>
          <p14:tracePt t="28158" x="5707063" y="3335338"/>
          <p14:tracePt t="28174" x="5707063" y="3343275"/>
          <p14:tracePt t="28198" x="5707063" y="3352800"/>
          <p14:tracePt t="28214" x="5707063" y="3360738"/>
          <p14:tracePt t="28590" x="5697538" y="3360738"/>
          <p14:tracePt t="28606" x="5689600" y="3360738"/>
          <p14:tracePt t="28622" x="5681663" y="3360738"/>
          <p14:tracePt t="28631" x="5672138" y="3360738"/>
          <p14:tracePt t="36869" x="5672138" y="3368675"/>
          <p14:tracePt t="36877" x="5672138" y="3395663"/>
          <p14:tracePt t="36885" x="5664200" y="3436938"/>
          <p14:tracePt t="36902" x="5621338" y="3540125"/>
          <p14:tracePt t="36919" x="5561013" y="3651250"/>
          <p14:tracePt t="36934" x="5527675" y="3709988"/>
          <p14:tracePt t="36949" x="5434013" y="3838575"/>
          <p14:tracePt t="36964" x="5313363" y="3967163"/>
          <p14:tracePt t="36980" x="5211763" y="4068763"/>
          <p14:tracePt t="37004" x="5041900" y="4230688"/>
          <p14:tracePt t="37018" x="4938713" y="4349750"/>
          <p14:tracePt t="37034" x="4827588" y="4460875"/>
          <p14:tracePt t="37049" x="4683125" y="4622800"/>
          <p14:tracePt t="37064" x="4579938" y="4733925"/>
          <p14:tracePt t="37080" x="4443413" y="4862513"/>
          <p14:tracePt t="37103" x="4162425" y="5067300"/>
          <p14:tracePt t="37119" x="3983038" y="5194300"/>
          <p14:tracePt t="37135" x="3889375" y="5254625"/>
          <p14:tracePt t="37137" x="3778250" y="5313363"/>
          <p14:tracePt t="37151" x="3548063" y="5467350"/>
          <p14:tracePt t="37165" x="3403600" y="5561013"/>
          <p14:tracePt t="37182" x="3113088" y="5748338"/>
          <p14:tracePt t="37202" x="2943225" y="5894388"/>
          <p14:tracePt t="37219" x="2789238" y="6021388"/>
          <p14:tracePt t="37234" x="2660650" y="6157913"/>
          <p14:tracePt t="37249" x="2551113" y="6294438"/>
          <p14:tracePt t="37265" x="2465388" y="6430963"/>
          <p14:tracePt t="37302" x="2303463" y="6670675"/>
          <p14:tracePt t="37305" x="2268538" y="6721475"/>
          <p14:tracePt t="37335" x="2166938" y="6850063"/>
          <p14:tracePt t="37350" x="2132013" y="6850063"/>
          <p14:tracePt t="37365" x="2081213" y="6850063"/>
          <p14:tracePt t="37381" x="2038350" y="6850063"/>
          <p14:tracePt t="37403" x="1987550" y="6850063"/>
          <p14:tracePt t="37419" x="1962150" y="6850063"/>
          <p14:tracePt t="37435" x="1952625" y="6850063"/>
          <p14:tracePt t="37450" x="1944688" y="6850063"/>
          <p14:tracePt t="37487" x="1944688" y="6832600"/>
          <p14:tracePt t="37504" x="1944688" y="6807200"/>
          <p14:tracePt t="37519" x="1944688" y="6789738"/>
          <p14:tracePt t="37537" x="1944688" y="6738938"/>
          <p14:tracePt t="37551" x="1944688" y="6721475"/>
          <p14:tracePt t="37565" x="1944688" y="6678613"/>
          <p14:tracePt t="37582" x="1944688" y="6645275"/>
          <p14:tracePt t="37603" x="1970088" y="6577013"/>
          <p14:tracePt t="37618" x="1995488" y="6542088"/>
          <p14:tracePt t="37636" x="2012950" y="6508750"/>
          <p14:tracePt t="37649" x="2020888" y="6473825"/>
          <p14:tracePt t="37665" x="2020888" y="6448425"/>
          <p14:tracePt t="37681" x="2020888" y="6415088"/>
          <p14:tracePt t="37704" x="2020888" y="6346825"/>
          <p14:tracePt t="37720" x="2020888" y="6294438"/>
          <p14:tracePt t="37736" x="2012950" y="6218238"/>
          <p14:tracePt t="37753" x="2012950" y="6157913"/>
          <p14:tracePt t="37780" x="2012950" y="6089650"/>
          <p14:tracePt t="37785" x="2012950" y="6073775"/>
          <p14:tracePt t="37804" x="2012950" y="6048375"/>
          <p14:tracePt t="37835" x="2012950" y="6005513"/>
          <p14:tracePt t="37864" x="2005013" y="5970588"/>
          <p14:tracePt t="37881" x="1995488" y="5962650"/>
          <p14:tracePt t="37904" x="1987550" y="5945188"/>
          <p14:tracePt t="37935" x="1970088" y="5919788"/>
          <p14:tracePt t="37938" x="1970088" y="5911850"/>
          <p14:tracePt t="37981" x="1944688" y="5859463"/>
          <p14:tracePt t="37986" x="1936750" y="5851525"/>
          <p14:tracePt t="38004" x="1927225" y="5826125"/>
          <p14:tracePt t="38018" x="1919288" y="5808663"/>
          <p14:tracePt t="38035" x="1911350" y="5791200"/>
          <p14:tracePt t="38050" x="1893888" y="5783263"/>
          <p14:tracePt t="38081" x="1884363" y="5775325"/>
          <p14:tracePt t="38113" x="1876425" y="5775325"/>
          <p14:tracePt t="38185" x="1868488" y="5775325"/>
          <p14:tracePt t="38281" x="1868488" y="5783263"/>
          <p14:tracePt t="38289" x="1868488" y="5791200"/>
          <p14:tracePt t="38304" x="1868488" y="5800725"/>
          <p14:tracePt t="38320" x="1876425" y="5816600"/>
          <p14:tracePt t="38336" x="1876425" y="5834063"/>
          <p14:tracePt t="38351" x="1876425" y="5843588"/>
          <p14:tracePt t="38366" x="1884363" y="5843588"/>
          <p14:tracePt t="38419" x="1884363" y="5851525"/>
          <p14:tracePt t="38538" x="1884363" y="5859463"/>
          <p14:tracePt t="38546" x="1884363" y="5868988"/>
          <p14:tracePt t="38566" x="1884363" y="5876925"/>
          <p14:tracePt t="38571" x="1884363" y="5894388"/>
          <p14:tracePt t="38582" x="1893888" y="5902325"/>
          <p14:tracePt t="38604" x="1893888" y="5919788"/>
          <p14:tracePt t="38635" x="1901825" y="5937250"/>
          <p14:tracePt t="39538" x="1868488" y="5937250"/>
          <p14:tracePt t="39545" x="1833563" y="5937250"/>
          <p14:tracePt t="39555" x="1800225" y="5945188"/>
          <p14:tracePt t="39570" x="1747838" y="5953125"/>
          <p14:tracePt t="39586" x="1671638" y="5970588"/>
          <p14:tracePt t="39606" x="1612900" y="5995988"/>
          <p14:tracePt t="39621" x="1552575" y="6005513"/>
          <p14:tracePt t="39636" x="1501775" y="6021388"/>
          <p14:tracePt t="39653" x="1449388" y="6030913"/>
          <p14:tracePt t="39668" x="1398588" y="6030913"/>
          <p14:tracePt t="39684" x="1330325" y="6030913"/>
          <p14:tracePt t="39707" x="1228725" y="6038850"/>
          <p14:tracePt t="39721" x="1160463" y="6038850"/>
          <p14:tracePt t="39737" x="1109663" y="6048375"/>
          <p14:tracePt t="39754" x="1041400" y="6048375"/>
          <p14:tracePt t="39768" x="973138" y="6056313"/>
          <p14:tracePt t="39784" x="912813" y="6056313"/>
          <p14:tracePt t="39806" x="836613" y="6056313"/>
          <p14:tracePt t="39821" x="801688" y="6056313"/>
          <p14:tracePt t="39836" x="784225" y="6056313"/>
          <p14:tracePt t="39853" x="768350" y="6056313"/>
          <p14:tracePt t="39869" x="725488" y="6056313"/>
          <p14:tracePt t="39884" x="690563" y="6056313"/>
          <p14:tracePt t="39907" x="614363" y="6056313"/>
          <p14:tracePt t="39921" x="596900" y="6056313"/>
          <p14:tracePt t="39937" x="563563" y="6056313"/>
          <p14:tracePt t="39954" x="528638" y="6056313"/>
          <p14:tracePt t="39969" x="520700" y="6048375"/>
          <p14:tracePt t="40005" x="511175" y="6048375"/>
          <p14:tracePt t="40021" x="511175" y="6038850"/>
          <p14:tracePt t="40179" x="511175" y="6030913"/>
          <p14:tracePt t="40195" x="511175" y="6021388"/>
          <p14:tracePt t="40210" x="511175" y="6013450"/>
          <p14:tracePt t="40237" x="503238" y="5988050"/>
          <p14:tracePt t="40252" x="495300" y="5980113"/>
          <p14:tracePt t="40291" x="495300" y="5970588"/>
          <p14:tracePt t="40355" x="485775" y="5970588"/>
          <p14:tracePt t="40372" x="477838" y="5970588"/>
          <p14:tracePt t="40396" x="477838" y="5962650"/>
          <p14:tracePt t="40427" x="469900" y="5962650"/>
          <p14:tracePt t="43099" x="477838" y="5953125"/>
          <p14:tracePt t="43108" x="503238" y="5927725"/>
          <p14:tracePt t="43123" x="604838" y="5851525"/>
          <p14:tracePt t="43139" x="750888" y="5732463"/>
          <p14:tracePt t="43155" x="836613" y="5664200"/>
          <p14:tracePt t="43170" x="1006475" y="5535613"/>
          <p14:tracePt t="43172" x="1092200" y="5459413"/>
          <p14:tracePt t="43186" x="1203325" y="5391150"/>
          <p14:tracePt t="43209" x="1535113" y="5160963"/>
          <p14:tracePt t="43222" x="1808163" y="4989513"/>
          <p14:tracePt t="43237" x="2106613" y="4802188"/>
          <p14:tracePt t="43254" x="2397125" y="4579938"/>
          <p14:tracePt t="43269" x="2703513" y="4359275"/>
          <p14:tracePt t="43285" x="2994025" y="4144963"/>
          <p14:tracePt t="43308" x="3317875" y="3940175"/>
          <p14:tracePt t="43324" x="3522663" y="3821113"/>
          <p14:tracePt t="43338" x="3616325" y="3770313"/>
          <p14:tracePt t="43354" x="3813175" y="3676650"/>
          <p14:tracePt t="43370" x="3967163" y="3582988"/>
          <p14:tracePt t="43385" x="4119563" y="3489325"/>
          <p14:tracePt t="43407" x="4324350" y="3352800"/>
          <p14:tracePt t="43422" x="4443413" y="3267075"/>
          <p14:tracePt t="43438" x="4572000" y="3181350"/>
          <p14:tracePt t="43454" x="4700588" y="3105150"/>
          <p14:tracePt t="43470" x="4837113" y="3019425"/>
          <p14:tracePt t="43508" x="5313363" y="2771775"/>
          <p14:tracePt t="43511" x="5467350" y="2687638"/>
          <p14:tracePt t="43537" x="5945188" y="2405063"/>
          <p14:tracePt t="43541" x="6005513" y="2362200"/>
          <p14:tracePt t="43554" x="6107113" y="2293938"/>
          <p14:tracePt t="43584" x="6303963" y="2157413"/>
          <p14:tracePt t="43608" x="6329363" y="2132013"/>
          <p14:tracePt t="43638" x="6311900" y="2132013"/>
          <p14:tracePt t="43654" x="6278563" y="2132013"/>
          <p14:tracePt t="43685" x="6226175" y="2132013"/>
          <p14:tracePt t="43829" x="6218238" y="2132013"/>
          <p14:tracePt t="43836" x="6200775" y="2132013"/>
          <p14:tracePt t="43854" x="6132513" y="2132013"/>
          <p14:tracePt t="43885" x="5859463" y="2149475"/>
          <p14:tracePt t="43908" x="5697538" y="2184400"/>
          <p14:tracePt t="43937" x="5381625" y="2303463"/>
          <p14:tracePt t="43942" x="5313363" y="2346325"/>
          <p14:tracePt t="43955" x="5245100" y="2379663"/>
          <p14:tracePt t="43969" x="5143500" y="2455863"/>
          <p14:tracePt t="43985" x="5041900" y="2524125"/>
          <p14:tracePt t="44007" x="4946650" y="2576513"/>
          <p14:tracePt t="44023" x="4878388" y="2609850"/>
          <p14:tracePt t="44039" x="4837113" y="2627313"/>
          <p14:tracePt t="44054" x="4794250" y="2644775"/>
          <p14:tracePt t="44085" x="4733925" y="2660650"/>
          <p14:tracePt t="44109" x="4708525" y="2660650"/>
          <p14:tracePt t="44123" x="4683125" y="2670175"/>
          <p14:tracePt t="44138" x="4657725" y="2687638"/>
          <p14:tracePt t="44155" x="4648200" y="2687638"/>
          <p14:tracePt t="44170" x="4640263" y="2695575"/>
          <p14:tracePt t="44230" x="4640263" y="2703513"/>
          <p14:tracePt t="44254" x="4622800" y="2720975"/>
          <p14:tracePt t="44284" x="4622800" y="2728913"/>
          <p14:tracePt t="44319" x="4640263" y="2728913"/>
          <p14:tracePt t="44326" x="4665663" y="2728913"/>
          <p14:tracePt t="44338" x="4673600" y="2728913"/>
          <p14:tracePt t="44354" x="4741863" y="2703513"/>
          <p14:tracePt t="44369" x="4784725" y="2687638"/>
          <p14:tracePt t="44385" x="4819650" y="2678113"/>
          <p14:tracePt t="44407" x="4827588" y="2678113"/>
          <p14:tracePt t="44423" x="4837113" y="2678113"/>
          <p14:tracePt t="44488" x="4845050" y="2670175"/>
          <p14:tracePt t="44503" x="4852988" y="2670175"/>
          <p14:tracePt t="44511" x="4852988" y="2660650"/>
          <p14:tracePt t="44537" x="4870450" y="2644775"/>
          <p14:tracePt t="44553" x="4878388" y="2644775"/>
          <p14:tracePt t="44569" x="4895850" y="2627313"/>
          <p14:tracePt t="44585" x="4913313" y="2619375"/>
          <p14:tracePt t="44608" x="4946650" y="2592388"/>
          <p14:tracePt t="44624" x="4973638" y="2584450"/>
          <p14:tracePt t="44640" x="4989513" y="2566988"/>
          <p14:tracePt t="44656" x="5006975" y="2559050"/>
          <p14:tracePt t="44671" x="5006975" y="2551113"/>
          <p14:tracePt t="44686" x="5014913" y="2541588"/>
          <p14:tracePt t="44708" x="5024438" y="2541588"/>
          <p14:tracePt t="44759" x="5032375" y="2533650"/>
          <p14:tracePt t="44767" x="5041900" y="2533650"/>
          <p14:tracePt t="44784" x="5049838" y="2524125"/>
          <p14:tracePt t="44800" x="5057775" y="2516188"/>
          <p14:tracePt t="44816" x="5067300" y="2508250"/>
          <p14:tracePt t="44825" x="5075238" y="2508250"/>
          <p14:tracePt t="44841" x="5075238" y="2498725"/>
          <p14:tracePt t="44856" x="5083175" y="2498725"/>
          <p14:tracePt t="44889" x="5083175" y="2490788"/>
          <p14:tracePt t="44920" x="5083175" y="2482850"/>
          <p14:tracePt t="44953" x="5092700" y="2482850"/>
          <p14:tracePt t="44968" x="5092700" y="2473325"/>
          <p14:tracePt t="44976" x="5100638" y="2473325"/>
          <p14:tracePt t="44987" x="5110163" y="2465388"/>
          <p14:tracePt t="45010" x="5143500" y="2439988"/>
          <p14:tracePt t="45024" x="5151438" y="2430463"/>
          <p14:tracePt t="45041" x="5176838" y="2414588"/>
          <p14:tracePt t="46681" x="5168900" y="2414588"/>
          <p14:tracePt t="46689" x="5160963" y="2414588"/>
          <p14:tracePt t="46705" x="5143500" y="2414588"/>
          <p14:tracePt t="46713" x="5135563" y="2414588"/>
          <p14:tracePt t="46722" x="5126038" y="2414588"/>
          <p14:tracePt t="46738" x="5110163" y="2397125"/>
          <p14:tracePt t="46754" x="5100638" y="2387600"/>
          <p14:tracePt t="46770" x="5092700" y="2387600"/>
          <p14:tracePt t="46787" x="5083175" y="2379663"/>
          <p14:tracePt t="46808" x="5067300" y="2362200"/>
          <p14:tracePt t="46823" x="5057775" y="2354263"/>
          <p14:tracePt t="46839" x="5057775" y="2336800"/>
          <p14:tracePt t="46854" x="5049838" y="2336800"/>
          <p14:tracePt t="46884" x="5041900" y="2328863"/>
          <p14:tracePt t="46907" x="5032375" y="2328863"/>
          <p14:tracePt t="46937" x="5006975" y="2311400"/>
          <p14:tracePt t="46955" x="4999038" y="2303463"/>
          <p14:tracePt t="46970" x="4999038" y="2286000"/>
          <p14:tracePt t="46988" x="4989513" y="2286000"/>
          <p14:tracePt t="47009" x="4989513" y="2278063"/>
          <p14:tracePt t="47024" x="4989513" y="2268538"/>
          <p14:tracePt t="47131" x="4981575" y="2268538"/>
          <p14:tracePt t="52035" x="4973638" y="2268538"/>
          <p14:tracePt t="52044" x="4964113" y="2268538"/>
          <p14:tracePt t="52052" x="4956175" y="2268538"/>
          <p14:tracePt t="52060" x="4946650" y="2268538"/>
          <p14:tracePt t="52072" x="4930775" y="2268538"/>
          <p14:tracePt t="52088" x="4921250" y="2268538"/>
          <p14:tracePt t="52110" x="4895850" y="2278063"/>
          <p14:tracePt t="52125" x="4878388" y="2278063"/>
          <p14:tracePt t="52142" x="4870450" y="2286000"/>
          <p14:tracePt t="52156" x="4862513" y="2293938"/>
          <p14:tracePt t="52173" x="4837113" y="2303463"/>
          <p14:tracePt t="52188" x="4810125" y="2311400"/>
          <p14:tracePt t="52211" x="4794250" y="2319338"/>
          <p14:tracePt t="52226" x="4751388" y="2336800"/>
          <p14:tracePt t="52240" x="4725988" y="2346325"/>
          <p14:tracePt t="52256" x="4700588" y="2362200"/>
          <p14:tracePt t="52272" x="4673600" y="2379663"/>
          <p14:tracePt t="52288" x="4648200" y="2387600"/>
          <p14:tracePt t="52310" x="4632325" y="2397125"/>
          <p14:tracePt t="52326" x="4605338" y="2414588"/>
          <p14:tracePt t="52341" x="4597400" y="2414588"/>
          <p14:tracePt t="52356" x="4564063" y="2430463"/>
          <p14:tracePt t="52373" x="4529138" y="2439988"/>
          <p14:tracePt t="52389" x="4495800" y="2465388"/>
          <p14:tracePt t="52411" x="4460875" y="2482850"/>
          <p14:tracePt t="52426" x="4427538" y="2498725"/>
          <p14:tracePt t="52443" x="4392613" y="2524125"/>
          <p14:tracePt t="52457" x="4359275" y="2533650"/>
          <p14:tracePt t="52472" x="4324350" y="2541588"/>
          <p14:tracePt t="52488" x="4306888" y="2559050"/>
          <p14:tracePt t="52510" x="4265613" y="2584450"/>
          <p14:tracePt t="52525" x="4230688" y="2592388"/>
          <p14:tracePt t="52542" x="4197350" y="2619375"/>
          <p14:tracePt t="52557" x="4137025" y="2652713"/>
          <p14:tracePt t="52572" x="4094163" y="2678113"/>
          <p14:tracePt t="52589" x="4017963" y="2738438"/>
          <p14:tracePt t="52610" x="3949700" y="2781300"/>
          <p14:tracePt t="52625" x="3906838" y="2814638"/>
          <p14:tracePt t="52641" x="3813175" y="2865438"/>
          <p14:tracePt t="52657" x="3770313" y="2890838"/>
          <p14:tracePt t="52687" x="3608388" y="2968625"/>
          <p14:tracePt t="52710" x="3514725" y="3027363"/>
          <p14:tracePt t="52741" x="3411538" y="3087688"/>
          <p14:tracePt t="52757" x="3360738" y="3113088"/>
          <p14:tracePt t="52774" x="3317875" y="3138488"/>
          <p14:tracePt t="52790" x="3284538" y="3155950"/>
          <p14:tracePt t="52811" x="3267075" y="3163888"/>
          <p14:tracePt t="52826" x="3249613" y="3173413"/>
          <p14:tracePt t="52843" x="3232150" y="3190875"/>
          <p14:tracePt t="52858" x="3216275" y="3198813"/>
          <p14:tracePt t="52873" x="3206750" y="3198813"/>
          <p14:tracePt t="52889" x="3198813" y="3206750"/>
          <p14:tracePt t="52910" x="3181350" y="3216275"/>
          <p14:tracePt t="52926" x="3163888" y="3216275"/>
          <p14:tracePt t="52943" x="3163888" y="3224213"/>
          <p14:tracePt t="52958" x="3155950" y="3224213"/>
          <p14:tracePt t="53078" x="3155950" y="3216275"/>
          <p14:tracePt t="53086" x="3163888" y="3206750"/>
          <p14:tracePt t="53094" x="3173413" y="3206750"/>
          <p14:tracePt t="53111" x="3181350" y="3198813"/>
          <p14:tracePt t="53127" x="3198813" y="3181350"/>
          <p14:tracePt t="53144" x="3206750" y="3163888"/>
          <p14:tracePt t="53159" x="3224213" y="3148013"/>
          <p14:tracePt t="53175" x="3232150" y="3138488"/>
          <p14:tracePt t="53192" x="3232150" y="3130550"/>
          <p14:tracePt t="53231" x="3241675" y="3130550"/>
          <p14:tracePt t="53244" x="3241675" y="3122613"/>
          <p14:tracePt t="53258" x="3249613" y="3113088"/>
          <p14:tracePt t="53274" x="3259138" y="3105150"/>
          <p14:tracePt t="53290" x="3267075" y="3095625"/>
          <p14:tracePt t="53313" x="3275013" y="3087688"/>
          <p14:tracePt t="53327" x="3275013" y="3079750"/>
          <p14:tracePt t="53487" x="3275013" y="3070225"/>
          <p14:tracePt t="53496" x="3275013" y="3062288"/>
          <p14:tracePt t="53514" x="3275013" y="3054350"/>
          <p14:tracePt t="53528" x="3284538" y="3044825"/>
          <p14:tracePt t="53544" x="3292475" y="3027363"/>
          <p14:tracePt t="53561" x="3300413" y="3019425"/>
          <p14:tracePt t="53656" x="3300413" y="301148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Times New Roman" charset="0"/>
                <a:ea typeface="ＭＳ Ｐゴシック" charset="0"/>
                <a:cs typeface="ＭＳ Ｐゴシック" charset="0"/>
              </a:rPr>
              <a:t>Characteristics of a front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8128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algn="l" eaLnBrk="1" hangingPunct="1">
              <a:buFont typeface="+mj-lt"/>
              <a:buAutoNum type="arabicParenR"/>
            </a:pPr>
            <a:r>
              <a:rPr lang="en-US" b="1" dirty="0" smtClean="0">
                <a:latin typeface="Arial" charset="0"/>
              </a:rPr>
              <a:t>Large temperature </a:t>
            </a:r>
            <a:r>
              <a:rPr lang="en-US" b="1" dirty="0">
                <a:latin typeface="Arial" charset="0"/>
              </a:rPr>
              <a:t>changes over a short distance</a:t>
            </a:r>
          </a:p>
          <a:p>
            <a:pPr marL="457200" indent="-457200" algn="l" eaLnBrk="1" hangingPunct="1">
              <a:buFont typeface="+mj-lt"/>
              <a:buAutoNum type="arabicParenR"/>
            </a:pPr>
            <a:endParaRPr lang="en-US" b="1" dirty="0">
              <a:latin typeface="Arial" charset="0"/>
            </a:endParaRPr>
          </a:p>
          <a:p>
            <a:pPr marL="457200" indent="-457200" algn="l" eaLnBrk="1" hangingPunct="1">
              <a:buFont typeface="+mj-lt"/>
              <a:buAutoNum type="arabicParenR"/>
            </a:pPr>
            <a:r>
              <a:rPr lang="en-US" b="1" dirty="0" smtClean="0">
                <a:latin typeface="Arial" charset="0"/>
              </a:rPr>
              <a:t>Large changes </a:t>
            </a:r>
            <a:r>
              <a:rPr lang="en-US" b="1" dirty="0">
                <a:latin typeface="Arial" charset="0"/>
              </a:rPr>
              <a:t>in moisture content</a:t>
            </a:r>
          </a:p>
          <a:p>
            <a:pPr marL="457200" indent="-457200" algn="l" eaLnBrk="1" hangingPunct="1">
              <a:buFont typeface="+mj-lt"/>
              <a:buAutoNum type="arabicParenR"/>
            </a:pPr>
            <a:endParaRPr lang="en-US" b="1" dirty="0">
              <a:latin typeface="Arial" charset="0"/>
            </a:endParaRPr>
          </a:p>
          <a:p>
            <a:pPr marL="457200" indent="-457200" algn="l" eaLnBrk="1" hangingPunct="1">
              <a:buFont typeface="+mj-lt"/>
              <a:buAutoNum type="arabicParenR"/>
            </a:pPr>
            <a:r>
              <a:rPr lang="en-US" b="1" dirty="0">
                <a:latin typeface="Arial" charset="0"/>
              </a:rPr>
              <a:t>Wind </a:t>
            </a:r>
            <a:r>
              <a:rPr lang="en-US" b="1" dirty="0" smtClean="0">
                <a:latin typeface="Arial" charset="0"/>
              </a:rPr>
              <a:t>shifts across the front</a:t>
            </a:r>
            <a:endParaRPr lang="en-US" b="1" dirty="0">
              <a:latin typeface="Arial" charset="0"/>
            </a:endParaRPr>
          </a:p>
          <a:p>
            <a:pPr marL="457200" indent="-457200" algn="l" eaLnBrk="1" hangingPunct="1">
              <a:buFont typeface="+mj-lt"/>
              <a:buAutoNum type="arabicParenR"/>
            </a:pPr>
            <a:endParaRPr lang="en-US" b="1" dirty="0">
              <a:latin typeface="Arial" charset="0"/>
            </a:endParaRPr>
          </a:p>
          <a:p>
            <a:pPr marL="457200" indent="-457200" algn="l" eaLnBrk="1" hangingPunct="1">
              <a:buFont typeface="+mj-lt"/>
              <a:buAutoNum type="arabicParenR"/>
            </a:pPr>
            <a:r>
              <a:rPr lang="en-US" b="1" dirty="0" smtClean="0">
                <a:latin typeface="Arial" charset="0"/>
              </a:rPr>
              <a:t>Lie along a pressure </a:t>
            </a:r>
            <a:r>
              <a:rPr lang="en-US" b="1" dirty="0">
                <a:latin typeface="Arial" charset="0"/>
              </a:rPr>
              <a:t>trough</a:t>
            </a:r>
          </a:p>
          <a:p>
            <a:pPr marL="457200" indent="-457200" algn="l" eaLnBrk="1" hangingPunct="1">
              <a:buFont typeface="+mj-lt"/>
              <a:buAutoNum type="arabicParenR"/>
            </a:pPr>
            <a:endParaRPr lang="en-US" b="1" dirty="0">
              <a:latin typeface="Arial" charset="0"/>
            </a:endParaRPr>
          </a:p>
          <a:p>
            <a:pPr marL="457200" indent="-457200" algn="l" eaLnBrk="1" hangingPunct="1">
              <a:buFont typeface="+mj-lt"/>
              <a:buAutoNum type="arabicParenR"/>
            </a:pPr>
            <a:r>
              <a:rPr lang="en-US" b="1" dirty="0" smtClean="0">
                <a:latin typeface="Arial" charset="0"/>
              </a:rPr>
              <a:t>Similar sequencing of clouds </a:t>
            </a:r>
            <a:r>
              <a:rPr lang="en-US" b="1" dirty="0">
                <a:latin typeface="Arial" charset="0"/>
              </a:rPr>
              <a:t>and </a:t>
            </a:r>
            <a:r>
              <a:rPr lang="en-US" b="1" dirty="0" smtClean="0">
                <a:latin typeface="Arial" charset="0"/>
              </a:rPr>
              <a:t>precipitation type</a:t>
            </a:r>
            <a:endParaRPr lang="en-US" b="1" dirty="0">
              <a:latin typeface="Arial" charset="0"/>
            </a:endParaRPr>
          </a:p>
          <a:p>
            <a:pPr eaLnBrk="1" hangingPunct="1">
              <a:buFontTx/>
              <a:buAutoNum type="arabicParenR"/>
            </a:pPr>
            <a:endParaRPr lang="en-US" b="1" dirty="0">
              <a:latin typeface="Arial" charset="0"/>
            </a:endParaRPr>
          </a:p>
          <a:p>
            <a:pPr eaLnBrk="1" hangingPunct="1"/>
            <a:r>
              <a:rPr lang="en-US" b="1" i="1" dirty="0" smtClean="0">
                <a:latin typeface="Arial" charset="0"/>
              </a:rPr>
              <a:t>We’ll </a:t>
            </a:r>
            <a:r>
              <a:rPr lang="en-US" b="1" i="1" dirty="0">
                <a:latin typeface="Arial" charset="0"/>
              </a:rPr>
              <a:t>see how these characteristics manifest themselves for fronts in North America…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8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13"/>
    </mc:Choice>
    <mc:Fallback xmlns="">
      <p:transition spd="slow" advTm="45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76" x="3284538" y="3011488"/>
          <p14:tracePt t="1982" x="3224213" y="3011488"/>
          <p14:tracePt t="1991" x="3181350" y="3011488"/>
          <p14:tracePt t="2005" x="3054350" y="3011488"/>
          <p14:tracePt t="2021" x="2994025" y="3011488"/>
          <p14:tracePt t="2044" x="2695575" y="3044825"/>
          <p14:tracePt t="2059" x="2430463" y="3087688"/>
          <p14:tracePt t="2074" x="2192338" y="3138488"/>
          <p14:tracePt t="2090" x="1970088" y="3206750"/>
          <p14:tracePt t="2105" x="1765300" y="3284538"/>
          <p14:tracePt t="2122" x="1595438" y="3360738"/>
          <p14:tracePt t="2145" x="1339850" y="3489325"/>
          <p14:tracePt t="2159" x="1150938" y="3548063"/>
          <p14:tracePt t="2175" x="963613" y="3608388"/>
          <p14:tracePt t="2191" x="784225" y="3651250"/>
          <p14:tracePt t="2206" x="596900" y="3702050"/>
          <p14:tracePt t="2222" x="511175" y="3719513"/>
          <p14:tracePt t="2243" x="265113" y="3803650"/>
          <p14:tracePt t="2259" x="128588" y="38560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1" descr="11-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88900"/>
            <a:ext cx="60833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0" y="736600"/>
            <a:ext cx="2438400" cy="2454275"/>
          </a:xfrm>
          <a:prstGeom prst="rect">
            <a:avLst/>
          </a:prstGeom>
          <a:solidFill>
            <a:srgbClr val="E6E6E6"/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u="sng" dirty="0">
                <a:solidFill>
                  <a:srgbClr val="000000"/>
                </a:solidFill>
              </a:rPr>
              <a:t>3) Post-Cold Front</a:t>
            </a:r>
            <a:endParaRPr lang="en-US" sz="1800" b="1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Temp: Rapid Cooling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Press: Rapid Rising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Wind: W-NW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Dew </a:t>
            </a:r>
            <a:r>
              <a:rPr lang="en-US" sz="1800" b="1" dirty="0" err="1">
                <a:solidFill>
                  <a:srgbClr val="000000"/>
                </a:solidFill>
              </a:rPr>
              <a:t>Pt</a:t>
            </a:r>
            <a:r>
              <a:rPr lang="en-US" sz="1800" b="1" dirty="0">
                <a:solidFill>
                  <a:srgbClr val="000000"/>
                </a:solidFill>
              </a:rPr>
              <a:t>: Lowering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Sky: Clearing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err="1">
                <a:solidFill>
                  <a:srgbClr val="000000"/>
                </a:solidFill>
              </a:rPr>
              <a:t>Wx</a:t>
            </a:r>
            <a:r>
              <a:rPr lang="en-US" sz="1800" b="1" dirty="0">
                <a:solidFill>
                  <a:srgbClr val="000000"/>
                </a:solidFill>
              </a:rPr>
              <a:t>: Drying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60772" name="Text Box 4"/>
          <p:cNvSpPr txBox="1">
            <a:spLocks noChangeArrowheads="1"/>
          </p:cNvSpPr>
          <p:nvPr/>
        </p:nvSpPr>
        <p:spPr bwMode="auto">
          <a:xfrm>
            <a:off x="7023100" y="3429000"/>
            <a:ext cx="2133600" cy="24542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u="sng" dirty="0">
                <a:solidFill>
                  <a:srgbClr val="000000"/>
                </a:solidFill>
                <a:ea typeface="+mn-ea"/>
                <a:cs typeface="+mn-cs"/>
              </a:rPr>
              <a:t>1) Pre-Cold Front</a:t>
            </a:r>
            <a:endParaRPr lang="en-US" sz="1800" b="1" dirty="0">
              <a:solidFill>
                <a:srgbClr val="000000"/>
              </a:solidFill>
              <a:ea typeface="+mn-ea"/>
              <a:cs typeface="+mn-cs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Temp: Warm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Press: Steady/Falls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Wind: S-SW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Dew Pt: High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Sky: Variable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800" b="1" dirty="0" err="1">
                <a:solidFill>
                  <a:srgbClr val="000000"/>
                </a:solidFill>
                <a:ea typeface="+mn-ea"/>
                <a:cs typeface="+mn-cs"/>
              </a:rPr>
              <a:t>Wx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: Showers</a:t>
            </a:r>
          </a:p>
        </p:txBody>
      </p:sp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7010400" y="444500"/>
            <a:ext cx="2133600" cy="17637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u="sng" dirty="0">
                <a:solidFill>
                  <a:srgbClr val="000000"/>
                </a:solidFill>
              </a:rPr>
              <a:t>2) Frontal Passage</a:t>
            </a:r>
            <a:endParaRPr lang="en-US" sz="1800" b="1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Pressure Trough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Abrupt Wind Shift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</a:rPr>
              <a:t>Rapid Temp </a:t>
            </a:r>
            <a:r>
              <a:rPr lang="en-US" sz="1800" b="1" dirty="0">
                <a:solidFill>
                  <a:srgbClr val="000000"/>
                </a:solidFill>
              </a:rPr>
              <a:t>Fall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Rain, T-Showers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auto">
          <a:xfrm rot="2696373">
            <a:off x="7351713" y="2400300"/>
            <a:ext cx="777875" cy="833438"/>
          </a:xfrm>
          <a:custGeom>
            <a:avLst/>
            <a:gdLst>
              <a:gd name="T0" fmla="*/ 2147483647 w 568"/>
              <a:gd name="T1" fmla="*/ 2147483647 h 1424"/>
              <a:gd name="T2" fmla="*/ 2147483647 w 568"/>
              <a:gd name="T3" fmla="*/ 2147483647 h 1424"/>
              <a:gd name="T4" fmla="*/ 0 w 568"/>
              <a:gd name="T5" fmla="*/ 0 h 1424"/>
              <a:gd name="T6" fmla="*/ 0 60000 65536"/>
              <a:gd name="T7" fmla="*/ 0 60000 65536"/>
              <a:gd name="T8" fmla="*/ 0 60000 65536"/>
              <a:gd name="T9" fmla="*/ 0 w 568"/>
              <a:gd name="T10" fmla="*/ 0 h 1424"/>
              <a:gd name="T11" fmla="*/ 568 w 568"/>
              <a:gd name="T12" fmla="*/ 1424 h 14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68" h="1424">
                <a:moveTo>
                  <a:pt x="568" y="1424"/>
                </a:moveTo>
                <a:cubicBezTo>
                  <a:pt x="537" y="1272"/>
                  <a:pt x="479" y="749"/>
                  <a:pt x="384" y="512"/>
                </a:cubicBezTo>
                <a:cubicBezTo>
                  <a:pt x="289" y="275"/>
                  <a:pt x="80" y="107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5" name="Freeform 7"/>
          <p:cNvSpPr>
            <a:spLocks/>
          </p:cNvSpPr>
          <p:nvPr/>
        </p:nvSpPr>
        <p:spPr bwMode="auto">
          <a:xfrm>
            <a:off x="2286000" y="228600"/>
            <a:ext cx="4622800" cy="698500"/>
          </a:xfrm>
          <a:custGeom>
            <a:avLst/>
            <a:gdLst>
              <a:gd name="T0" fmla="*/ 2147483647 w 1448"/>
              <a:gd name="T1" fmla="*/ 2147483647 h 141"/>
              <a:gd name="T2" fmla="*/ 2147483647 w 1448"/>
              <a:gd name="T3" fmla="*/ 2147483647 h 141"/>
              <a:gd name="T4" fmla="*/ 0 w 1448"/>
              <a:gd name="T5" fmla="*/ 2147483647 h 141"/>
              <a:gd name="T6" fmla="*/ 0 60000 65536"/>
              <a:gd name="T7" fmla="*/ 0 60000 65536"/>
              <a:gd name="T8" fmla="*/ 0 60000 65536"/>
              <a:gd name="T9" fmla="*/ 0 w 1448"/>
              <a:gd name="T10" fmla="*/ 0 h 141"/>
              <a:gd name="T11" fmla="*/ 1448 w 1448"/>
              <a:gd name="T12" fmla="*/ 141 h 1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8" h="141">
                <a:moveTo>
                  <a:pt x="1448" y="109"/>
                </a:moveTo>
                <a:cubicBezTo>
                  <a:pt x="1327" y="92"/>
                  <a:pt x="961" y="0"/>
                  <a:pt x="720" y="5"/>
                </a:cubicBezTo>
                <a:cubicBezTo>
                  <a:pt x="479" y="10"/>
                  <a:pt x="150" y="113"/>
                  <a:pt x="0" y="141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7" name="Line 9"/>
          <p:cNvSpPr>
            <a:spLocks noChangeShapeType="1"/>
          </p:cNvSpPr>
          <p:nvPr/>
        </p:nvSpPr>
        <p:spPr bwMode="auto">
          <a:xfrm flipH="1" flipV="1">
            <a:off x="4641850" y="3835400"/>
            <a:ext cx="463550" cy="104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8" name="Line 10"/>
          <p:cNvSpPr>
            <a:spLocks noChangeShapeType="1"/>
          </p:cNvSpPr>
          <p:nvPr/>
        </p:nvSpPr>
        <p:spPr bwMode="auto">
          <a:xfrm flipH="1" flipV="1">
            <a:off x="3822700" y="2044700"/>
            <a:ext cx="455613" cy="9890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9" name="Line 11"/>
          <p:cNvSpPr>
            <a:spLocks noChangeShapeType="1"/>
          </p:cNvSpPr>
          <p:nvPr/>
        </p:nvSpPr>
        <p:spPr bwMode="auto">
          <a:xfrm flipH="1" flipV="1">
            <a:off x="4270375" y="2998788"/>
            <a:ext cx="374650" cy="836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959600" y="6078182"/>
            <a:ext cx="2184400" cy="67710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7"/>
              </a:rPr>
              <a:t>2D view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8"/>
              </a:rPr>
              <a:t>3D view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619500" y="6311900"/>
            <a:ext cx="165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 smtClean="0"/>
              <a:t>Ahrens &amp; Hanson</a:t>
            </a:r>
            <a:endParaRPr lang="en-US" sz="1200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7186188"/>
      </p:ext>
    </p:extLst>
  </p:cSld>
  <p:clrMapOvr>
    <a:masterClrMapping/>
  </p:clrMapOvr>
  <p:transition advTm="1050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0771" grpId="0" animBg="1"/>
      <p:bldP spid="160772" grpId="0" animBg="1"/>
      <p:bldP spid="160773" grpId="0" animBg="1"/>
      <p:bldP spid="160774" grpId="0" animBg="1"/>
      <p:bldP spid="160775" grpId="0" animBg="1"/>
      <p:bldP spid="160777" grpId="0" animBg="1"/>
      <p:bldP spid="160777" grpId="1" animBg="1"/>
      <p:bldP spid="160778" grpId="0" animBg="1"/>
      <p:bldP spid="160779" grpId="0" animBg="1"/>
      <p:bldP spid="160779" grpId="1" animBg="1"/>
      <p:bldP spid="160779" grpId="2" animBg="1"/>
    </p:bldLst>
  </p:timing>
  <p:extLst>
    <p:ext uri="{3A86A75C-4F4B-4683-9AE1-C65F6400EC91}">
      <p14:laserTraceLst xmlns:p14="http://schemas.microsoft.com/office/powerpoint/2010/main">
        <p14:tracePtLst>
          <p14:tracePt t="8741" x="222250" y="5024438"/>
          <p14:tracePt t="8768" x="349250" y="5024438"/>
          <p14:tracePt t="8805" x="725488" y="5041900"/>
          <p14:tracePt t="8819" x="827088" y="5049838"/>
          <p14:tracePt t="8836" x="1023938" y="5067300"/>
          <p14:tracePt t="8868" x="1381125" y="5110163"/>
          <p14:tracePt t="8885" x="1544638" y="5135563"/>
          <p14:tracePt t="8900" x="1689100" y="5151438"/>
          <p14:tracePt t="8915" x="1851025" y="5176838"/>
          <p14:tracePt t="8939" x="2012950" y="5194300"/>
          <p14:tracePt t="8952" x="2184400" y="5211763"/>
          <p14:tracePt t="8969" x="2362200" y="5219700"/>
          <p14:tracePt t="8983" x="2551113" y="5219700"/>
          <p14:tracePt t="8999" x="2763838" y="5219700"/>
          <p14:tracePt t="9015" x="2994025" y="5219700"/>
          <p14:tracePt t="9036" x="3327400" y="5219700"/>
          <p14:tracePt t="9052" x="3548063" y="5219700"/>
          <p14:tracePt t="9069" x="3744913" y="5219700"/>
          <p14:tracePt t="9085" x="3846513" y="5229225"/>
          <p14:tracePt t="9101" x="4137025" y="5272088"/>
          <p14:tracePt t="9115" x="4230688" y="5287963"/>
          <p14:tracePt t="9139" x="4503738" y="5348288"/>
          <p14:tracePt t="9152" x="4691063" y="5399088"/>
          <p14:tracePt t="9169" x="4852988" y="5441950"/>
          <p14:tracePt t="9184" x="5032375" y="5492750"/>
          <p14:tracePt t="9199" x="5186363" y="5535613"/>
          <p14:tracePt t="9215" x="5340350" y="5561013"/>
          <p14:tracePt t="9237" x="5545138" y="5595938"/>
          <p14:tracePt t="9253" x="5664200" y="5613400"/>
          <p14:tracePt t="9270" x="5757863" y="5629275"/>
          <p14:tracePt t="9284" x="5808663" y="5629275"/>
          <p14:tracePt t="9300" x="5884863" y="5629275"/>
          <p14:tracePt t="9315" x="5953125" y="5629275"/>
          <p14:tracePt t="9337" x="6030913" y="5629275"/>
          <p14:tracePt t="9352" x="6064250" y="5629275"/>
          <p14:tracePt t="9369" x="6081713" y="5629275"/>
          <p14:tracePt t="9383" x="6099175" y="5629275"/>
          <p14:tracePt t="9414" x="6099175" y="5621338"/>
          <p14:tracePt t="9437" x="6099175" y="5603875"/>
          <p14:tracePt t="9453" x="6064250" y="5586413"/>
          <p14:tracePt t="9469" x="6030913" y="5561013"/>
          <p14:tracePt t="9486" x="6005513" y="5545138"/>
          <p14:tracePt t="9500" x="5995988" y="5535613"/>
          <p14:tracePt t="9536" x="5927725" y="5510213"/>
          <p14:tracePt t="9567" x="5851525" y="5502275"/>
          <p14:tracePt t="9573" x="5834063" y="5492750"/>
          <p14:tracePt t="9585" x="5816600" y="5484813"/>
          <p14:tracePt t="9599" x="5791200" y="5484813"/>
          <p14:tracePt t="9615" x="5765800" y="5476875"/>
          <p14:tracePt t="9639" x="5740400" y="5467350"/>
          <p14:tracePt t="9653" x="5722938" y="5459413"/>
          <p14:tracePt t="9670" x="5681663" y="5449888"/>
          <p14:tracePt t="9686" x="5629275" y="5449888"/>
          <p14:tracePt t="9700" x="5595938" y="5449888"/>
          <p14:tracePt t="9715" x="5545138" y="5449888"/>
          <p14:tracePt t="9736" x="5467350" y="5449888"/>
          <p14:tracePt t="9752" x="5434013" y="5449888"/>
          <p14:tracePt t="9769" x="5424488" y="5459413"/>
          <p14:tracePt t="9784" x="5416550" y="5467350"/>
          <p14:tracePt t="9799" x="5408613" y="5467350"/>
          <p14:tracePt t="10054" x="5416550" y="5467350"/>
          <p14:tracePt t="10062" x="5424488" y="5459413"/>
          <p14:tracePt t="10072" x="5424488" y="5449888"/>
          <p14:tracePt t="10085" x="5434013" y="5449888"/>
          <p14:tracePt t="10100" x="5467350" y="5434013"/>
          <p14:tracePt t="10115" x="5502275" y="5408613"/>
          <p14:tracePt t="10137" x="5535613" y="5391150"/>
          <p14:tracePt t="10152" x="5561013" y="5373688"/>
          <p14:tracePt t="10169" x="5570538" y="5365750"/>
          <p14:tracePt t="10184" x="5578475" y="5356225"/>
          <p14:tracePt t="10222" x="5578475" y="5348288"/>
          <p14:tracePt t="10241" x="5586413" y="5348288"/>
          <p14:tracePt t="10254" x="5595938" y="5348288"/>
          <p14:tracePt t="10270" x="5603875" y="5340350"/>
          <p14:tracePt t="10285" x="5613400" y="5340350"/>
          <p14:tracePt t="10315" x="5629275" y="5330825"/>
          <p14:tracePt t="10319" x="5638800" y="5330825"/>
          <p14:tracePt t="11590" x="5638800" y="5322888"/>
          <p14:tracePt t="11663" x="5638800" y="5313363"/>
          <p14:tracePt t="11759" x="5638800" y="5305425"/>
          <p14:tracePt t="11775" x="5638800" y="5297488"/>
          <p14:tracePt t="11791" x="5638800" y="5287963"/>
          <p14:tracePt t="11799" x="5638800" y="5280025"/>
          <p14:tracePt t="11807" x="5638800" y="5262563"/>
          <p14:tracePt t="11818" x="5638800" y="5254625"/>
          <p14:tracePt t="11840" x="5629275" y="5203825"/>
          <p14:tracePt t="11856" x="5621338" y="5168900"/>
          <p14:tracePt t="11872" x="5621338" y="5126038"/>
          <p14:tracePt t="11887" x="5621338" y="5100638"/>
          <p14:tracePt t="11902" x="5613400" y="5075238"/>
          <p14:tracePt t="11920" x="5603875" y="5041900"/>
          <p14:tracePt t="11956" x="5603875" y="5032375"/>
          <p14:tracePt t="12023" x="5603875" y="5024438"/>
          <p14:tracePt t="12048" x="5603875" y="5014913"/>
          <p14:tracePt t="12064" x="5603875" y="5006975"/>
          <p14:tracePt t="12112" x="5603875" y="4999038"/>
          <p14:tracePt t="12144" x="5603875" y="4989513"/>
          <p14:tracePt t="12168" x="5603875" y="4981575"/>
          <p14:tracePt t="12201" x="5603875" y="4973638"/>
          <p14:tracePt t="12320" x="5603875" y="4981575"/>
          <p14:tracePt t="12336" x="5603875" y="4989513"/>
          <p14:tracePt t="12347" x="5595938" y="4989513"/>
          <p14:tracePt t="12370" x="5527675" y="5049838"/>
          <p14:tracePt t="12387" x="5467350" y="5100638"/>
          <p14:tracePt t="12402" x="5424488" y="5135563"/>
          <p14:tracePt t="12418" x="5381625" y="5160963"/>
          <p14:tracePt t="12440" x="5365750" y="5176838"/>
          <p14:tracePt t="12457" x="5348288" y="5186363"/>
          <p14:tracePt t="12471" x="5348288" y="5194300"/>
          <p14:tracePt t="12777" x="5356225" y="5194300"/>
          <p14:tracePt t="12802" x="5365750" y="5194300"/>
          <p14:tracePt t="12834" x="5373688" y="5194300"/>
          <p14:tracePt t="12851" x="5373688" y="5186363"/>
          <p14:tracePt t="12858" x="5381625" y="5186363"/>
          <p14:tracePt t="12871" x="5391150" y="5186363"/>
          <p14:tracePt t="12898" x="5399088" y="5186363"/>
          <p14:tracePt t="12930" x="5408613" y="5186363"/>
          <p14:tracePt t="12978" x="5416550" y="5176838"/>
          <p14:tracePt t="13115" x="5416550" y="5168900"/>
          <p14:tracePt t="13131" x="5416550" y="5160963"/>
          <p14:tracePt t="13163" x="5416550" y="5151438"/>
          <p14:tracePt t="13203" x="5424488" y="5151438"/>
          <p14:tracePt t="16691" x="5424488" y="5135563"/>
          <p14:tracePt t="16699" x="5424488" y="5126038"/>
          <p14:tracePt t="16709" x="5424488" y="5092700"/>
          <p14:tracePt t="16722" x="5424488" y="5075238"/>
          <p14:tracePt t="16742" x="5391150" y="5014913"/>
          <p14:tracePt t="16759" x="5365750" y="4956175"/>
          <p14:tracePt t="16773" x="5340350" y="4913313"/>
          <p14:tracePt t="16789" x="5322888" y="4852988"/>
          <p14:tracePt t="16805" x="5305425" y="4794250"/>
          <p14:tracePt t="16820" x="5297488" y="4741863"/>
          <p14:tracePt t="16844" x="5272088" y="4648200"/>
          <p14:tracePt t="16860" x="5272088" y="4589463"/>
          <p14:tracePt t="16875" x="5262563" y="4554538"/>
          <p14:tracePt t="16890" x="5245100" y="4495800"/>
          <p14:tracePt t="16905" x="5229225" y="4435475"/>
          <p14:tracePt t="16920" x="5203825" y="4349750"/>
          <p14:tracePt t="16943" x="5168900" y="4256088"/>
          <p14:tracePt t="16959" x="5135563" y="4187825"/>
          <p14:tracePt t="16974" x="5118100" y="4137025"/>
          <p14:tracePt t="16990" x="5100638" y="4094163"/>
          <p14:tracePt t="17005" x="5075238" y="4060825"/>
          <p14:tracePt t="17020" x="5057775" y="4025900"/>
          <p14:tracePt t="17045" x="5032375" y="3983038"/>
          <p14:tracePt t="17060" x="5006975" y="3932238"/>
          <p14:tracePt t="17075" x="4999038" y="3906838"/>
          <p14:tracePt t="17091" x="4973638" y="3856038"/>
          <p14:tracePt t="17107" x="4946650" y="3795713"/>
          <p14:tracePt t="17121" x="4913313" y="3709988"/>
          <p14:tracePt t="17143" x="4878388" y="3582988"/>
          <p14:tracePt t="17160" x="4852988" y="3530600"/>
          <p14:tracePt t="17174" x="4845050" y="3471863"/>
          <p14:tracePt t="17190" x="4819650" y="3403600"/>
          <p14:tracePt t="17206" x="4802188" y="3343275"/>
          <p14:tracePt t="17243" x="4784725" y="3267075"/>
          <p14:tracePt t="17246" x="4776788" y="3259138"/>
          <p14:tracePt t="17274" x="4776788" y="3216275"/>
          <p14:tracePt t="17278" x="4768850" y="3198813"/>
          <p14:tracePt t="17290" x="4768850" y="3190875"/>
          <p14:tracePt t="17306" x="4768850" y="3173413"/>
          <p14:tracePt t="17321" x="4759325" y="3173413"/>
          <p14:tracePt t="17344" x="4759325" y="3163888"/>
          <p14:tracePt t="17359" x="4751388" y="3148013"/>
          <p14:tracePt t="17374" x="4741863" y="3130550"/>
          <p14:tracePt t="17390" x="4733925" y="3095625"/>
          <p14:tracePt t="17406" x="4716463" y="3079750"/>
          <p14:tracePt t="17421" x="4716463" y="3054350"/>
          <p14:tracePt t="17444" x="4708525" y="3044825"/>
          <p14:tracePt t="17460" x="4708525" y="3036888"/>
          <p14:tracePt t="17518" x="4716463" y="3036888"/>
          <p14:tracePt t="17533" x="4725988" y="3036888"/>
          <p14:tracePt t="17543" x="4733925" y="3036888"/>
          <p14:tracePt t="17573" x="4751388" y="3036888"/>
          <p14:tracePt t="17591" x="4759325" y="3036888"/>
          <p14:tracePt t="17606" x="4768850" y="3044825"/>
          <p14:tracePt t="17622" x="4776788" y="3062288"/>
          <p14:tracePt t="17643" x="4794250" y="3079750"/>
          <p14:tracePt t="17661" x="4802188" y="3095625"/>
          <p14:tracePt t="17674" x="4810125" y="3113088"/>
          <p14:tracePt t="17690" x="4810125" y="3122613"/>
          <p14:tracePt t="17708" x="4810125" y="3130550"/>
          <p14:tracePt t="17722" x="4819650" y="3130550"/>
          <p14:tracePt t="17798" x="4819650" y="3138488"/>
          <p14:tracePt t="17807" x="4827588" y="3148013"/>
          <p14:tracePt t="17822" x="4827588" y="3155950"/>
          <p14:tracePt t="17844" x="4837113" y="3163888"/>
          <p14:tracePt t="17874" x="4845050" y="3181350"/>
          <p14:tracePt t="17879" x="4852988" y="3190875"/>
          <p14:tracePt t="17908" x="4852988" y="3198813"/>
          <p14:tracePt t="17922" x="4862513" y="3216275"/>
          <p14:tracePt t="17943" x="4862513" y="3224213"/>
          <p14:tracePt t="17976" x="4870450" y="3224213"/>
          <p14:tracePt t="17992" x="4870450" y="3232150"/>
          <p14:tracePt t="18015" x="4870450" y="3241675"/>
          <p14:tracePt t="18030" x="4870450" y="3249613"/>
          <p14:tracePt t="18044" x="4870450" y="3259138"/>
          <p14:tracePt t="18059" x="4878388" y="3267075"/>
          <p14:tracePt t="18075" x="4887913" y="3284538"/>
          <p14:tracePt t="18090" x="4887913" y="3292475"/>
          <p14:tracePt t="18106" x="4895850" y="3300413"/>
          <p14:tracePt t="18160" x="4895850" y="3309938"/>
          <p14:tracePt t="18335" x="4895850" y="3317875"/>
          <p14:tracePt t="18456" x="4905375" y="3317875"/>
          <p14:tracePt t="20000" x="4905375" y="3309938"/>
          <p14:tracePt t="20010" x="4905375" y="3300413"/>
          <p14:tracePt t="20016" x="4905375" y="3284538"/>
          <p14:tracePt t="20026" x="4905375" y="3275013"/>
          <p14:tracePt t="20045" x="4905375" y="3249613"/>
          <p14:tracePt t="20051" x="4905375" y="3224213"/>
          <p14:tracePt t="20061" x="4905375" y="3206750"/>
          <p14:tracePt t="20079" x="4895850" y="3163888"/>
          <p14:tracePt t="20092" x="4878388" y="3122613"/>
          <p14:tracePt t="20109" x="4852988" y="3044825"/>
          <p14:tracePt t="20124" x="4810125" y="2968625"/>
          <p14:tracePt t="20145" x="4733925" y="2832100"/>
          <p14:tracePt t="20161" x="4665663" y="2713038"/>
          <p14:tracePt t="20177" x="4640263" y="2652713"/>
          <p14:tracePt t="20192" x="4572000" y="2516188"/>
          <p14:tracePt t="20209" x="4511675" y="2397125"/>
          <p14:tracePt t="20226" x="4452938" y="2268538"/>
          <p14:tracePt t="20245" x="4410075" y="2192338"/>
          <p14:tracePt t="20261" x="4359275" y="2089150"/>
          <p14:tracePt t="20277" x="4324350" y="2020888"/>
          <p14:tracePt t="20292" x="4298950" y="1979613"/>
          <p14:tracePt t="20308" x="4248150" y="1884363"/>
          <p14:tracePt t="20323" x="4222750" y="1833563"/>
          <p14:tracePt t="20345" x="4187825" y="1757363"/>
          <p14:tracePt t="20362" x="4162425" y="1714500"/>
          <p14:tracePt t="20378" x="4144963" y="1681163"/>
          <p14:tracePt t="20394" x="4119563" y="1646238"/>
          <p14:tracePt t="20409" x="4102100" y="1612900"/>
          <p14:tracePt t="20444" x="4076700" y="1560513"/>
          <p14:tracePt t="20478" x="4051300" y="1509713"/>
          <p14:tracePt t="20481" x="4043363" y="1509713"/>
          <p14:tracePt t="20492" x="4043363" y="1492250"/>
          <p14:tracePt t="20508" x="4025900" y="1476375"/>
          <p14:tracePt t="20524" x="4000500" y="1449388"/>
          <p14:tracePt t="20546" x="3967163" y="1423988"/>
          <p14:tracePt t="20562" x="3940175" y="1390650"/>
          <p14:tracePt t="20579" x="3914775" y="1365250"/>
          <p14:tracePt t="20593" x="3898900" y="1355725"/>
          <p14:tracePt t="20610" x="3881438" y="1330325"/>
          <p14:tracePt t="20625" x="3856038" y="1304925"/>
          <p14:tracePt t="20646" x="3813175" y="1262063"/>
          <p14:tracePt t="20662" x="3787775" y="1228725"/>
          <p14:tracePt t="20677" x="3770313" y="1203325"/>
          <p14:tracePt t="20692" x="3744913" y="1176338"/>
          <p14:tracePt t="20722" x="3727450" y="1160463"/>
          <p14:tracePt t="20746" x="3709988" y="1143000"/>
          <p14:tracePt t="20763" x="3694113" y="1143000"/>
          <p14:tracePt t="20779" x="3676650" y="1143000"/>
          <p14:tracePt t="20794" x="3659188" y="1143000"/>
          <p14:tracePt t="20823" x="3641725" y="1135063"/>
          <p14:tracePt t="20828" x="3633788" y="1125538"/>
          <p14:tracePt t="20846" x="3625850" y="1117600"/>
          <p14:tracePt t="20879" x="3616325" y="1109663"/>
          <p14:tracePt t="20892" x="3608388" y="1109663"/>
          <p14:tracePt t="24683" x="3608388" y="1117600"/>
          <p14:tracePt t="24691" x="3616325" y="1143000"/>
          <p14:tracePt t="24710" x="3641725" y="1185863"/>
          <p14:tracePt t="24726" x="3676650" y="1254125"/>
          <p14:tracePt t="24748" x="3727450" y="1330325"/>
          <p14:tracePt t="24780" x="3778250" y="1408113"/>
          <p14:tracePt t="24796" x="3795713" y="1441450"/>
          <p14:tracePt t="24810" x="3813175" y="1458913"/>
          <p14:tracePt t="24828" x="3846513" y="1527175"/>
          <p14:tracePt t="24848" x="3881438" y="1577975"/>
          <p14:tracePt t="24863" x="3932238" y="1654175"/>
          <p14:tracePt t="24880" x="4000500" y="1739900"/>
          <p14:tracePt t="24895" x="4068763" y="1843088"/>
          <p14:tracePt t="24910" x="4137025" y="1962150"/>
          <p14:tracePt t="24926" x="4213225" y="2063750"/>
          <p14:tracePt t="24949" x="4306888" y="2217738"/>
          <p14:tracePt t="24964" x="4367213" y="2311400"/>
          <p14:tracePt t="24980" x="4402138" y="2371725"/>
          <p14:tracePt t="24996" x="4460875" y="2473325"/>
          <p14:tracePt t="25012" x="4495800" y="2524125"/>
          <p14:tracePt t="25028" x="4521200" y="2551113"/>
          <p14:tracePt t="25049" x="4579938" y="2660650"/>
          <p14:tracePt t="25063" x="4614863" y="2720975"/>
          <p14:tracePt t="25080" x="4657725" y="2797175"/>
          <p14:tracePt t="25096" x="4708525" y="2882900"/>
          <p14:tracePt t="25111" x="4768850" y="2968625"/>
          <p14:tracePt t="25126" x="4819650" y="3027363"/>
          <p14:tracePt t="25150" x="4895850" y="3122613"/>
          <p14:tracePt t="25165" x="4938713" y="3181350"/>
          <p14:tracePt t="25181" x="4973638" y="3224213"/>
          <p14:tracePt t="25196" x="4999038" y="3249613"/>
          <p14:tracePt t="25225" x="5075238" y="3368675"/>
          <p14:tracePt t="25230" x="5100638" y="3395663"/>
          <p14:tracePt t="25249" x="5143500" y="3479800"/>
          <p14:tracePt t="25264" x="5194300" y="3557588"/>
          <p14:tracePt t="25279" x="5254625" y="3651250"/>
          <p14:tracePt t="25295" x="5313363" y="3744913"/>
          <p14:tracePt t="25324" x="5459413" y="3967163"/>
          <p14:tracePt t="25350" x="5586413" y="4179888"/>
          <p14:tracePt t="25379" x="5697538" y="4384675"/>
          <p14:tracePt t="25383" x="5748338" y="4443413"/>
          <p14:tracePt t="25395" x="5783263" y="4503738"/>
          <p14:tracePt t="25411" x="5859463" y="4622800"/>
          <p14:tracePt t="25427" x="5927725" y="4733925"/>
          <p14:tracePt t="25449" x="6081713" y="4981575"/>
          <p14:tracePt t="25464" x="6157913" y="5118100"/>
          <p14:tracePt t="25480" x="6253163" y="5272088"/>
          <p14:tracePt t="25495" x="6346825" y="5408613"/>
          <p14:tracePt t="25511" x="6423025" y="5527675"/>
          <p14:tracePt t="25528" x="6499225" y="5629275"/>
          <p14:tracePt t="25550" x="6610350" y="5783263"/>
          <p14:tracePt t="25565" x="6678613" y="5876925"/>
          <p14:tracePt t="25595" x="6764338" y="5995988"/>
          <p14:tracePt t="25600" x="6797675" y="6056313"/>
          <p14:tracePt t="25626" x="6875463" y="6192838"/>
          <p14:tracePt t="25631" x="6900863" y="6243638"/>
          <p14:tracePt t="25649" x="6943725" y="6346825"/>
          <p14:tracePt t="25679" x="7062788" y="6559550"/>
          <p14:tracePt t="25687" x="7070725" y="6577013"/>
          <p14:tracePt t="25696" x="7105650" y="6610350"/>
          <p14:tracePt t="25711" x="7131050" y="6645275"/>
          <p14:tracePt t="26134" x="7131050" y="6635750"/>
          <p14:tracePt t="26143" x="7131050" y="6619875"/>
          <p14:tracePt t="26152" x="7131050" y="6610350"/>
          <p14:tracePt t="26164" x="7131050" y="6592888"/>
          <p14:tracePt t="26195" x="7123113" y="6559550"/>
          <p14:tracePt t="26231" x="7123113" y="6551613"/>
          <p14:tracePt t="26303" x="7123113" y="6542088"/>
          <p14:tracePt t="26327" x="7138988" y="6542088"/>
          <p14:tracePt t="26335" x="7148513" y="6542088"/>
          <p14:tracePt t="26349" x="7164388" y="6542088"/>
          <p14:tracePt t="26365" x="7191375" y="6542088"/>
          <p14:tracePt t="26395" x="7216775" y="6542088"/>
          <p14:tracePt t="26427" x="7216775" y="6534150"/>
          <p14:tracePt t="26440" x="7216775" y="6524625"/>
          <p14:tracePt t="26464" x="7216775" y="6508750"/>
          <p14:tracePt t="26480" x="7216775" y="649922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ld Front COMET 2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80" y="814803"/>
            <a:ext cx="8128000" cy="482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Front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038" y="2747558"/>
            <a:ext cx="689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cP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3812" y="2125883"/>
            <a:ext cx="868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mT</a:t>
            </a:r>
            <a:endParaRPr lang="en-US" sz="3600" b="1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0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15"/>
    </mc:Choice>
    <mc:Fallback xmlns="">
      <p:transition spd="slow" advTm="45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4" objId="3"/>
        <p14:playEvt time="8933" objId="3"/>
        <p14:playEvt time="17744" objId="3"/>
        <p14:playEvt time="26536" objId="3"/>
        <p14:playEvt time="35390" objId="3"/>
        <p14:pauseEvt time="43112" objId="3"/>
        <p14:stopEvt time="45115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ld_front_in_wint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7289800" y="4940300"/>
            <a:ext cx="165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 smtClean="0"/>
              <a:t>Ahrens &amp; Hanson</a:t>
            </a:r>
            <a:endParaRPr lang="en-US" sz="1200" b="1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6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07"/>
    </mc:Choice>
    <mc:Fallback xmlns="">
      <p:transition spd="slow" advTm="38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1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681" objId="3"/>
        <p14:playEvt time="38146" objId="3"/>
        <p14:stopEvt time="38707" objId="3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Typical Cold Front Weather</a:t>
            </a:r>
            <a:endParaRPr lang="en-US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7459" name="Picture1" descr="11-t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" y="1857375"/>
            <a:ext cx="8964613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60" name="TextBox 3"/>
          <p:cNvSpPr txBox="1">
            <a:spLocks noChangeArrowheads="1"/>
          </p:cNvSpPr>
          <p:nvPr/>
        </p:nvSpPr>
        <p:spPr bwMode="auto">
          <a:xfrm>
            <a:off x="1625600" y="5824538"/>
            <a:ext cx="596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0000"/>
                </a:solidFill>
              </a:rPr>
              <a:t>Suggestion: </a:t>
            </a:r>
            <a:r>
              <a:rPr lang="en-US" dirty="0">
                <a:solidFill>
                  <a:srgbClr val="FF0000"/>
                </a:solidFill>
              </a:rPr>
              <a:t>study at home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6623"/>
      </p:ext>
    </p:extLst>
  </p:cSld>
  <p:clrMapOvr>
    <a:masterClrMapping/>
  </p:clrMapOvr>
  <p:transition advTm="141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1" descr="11-2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0750" y="193675"/>
            <a:ext cx="506571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6553200" y="1304925"/>
            <a:ext cx="2590800" cy="2454275"/>
          </a:xfrm>
          <a:prstGeom prst="rect">
            <a:avLst/>
          </a:prstGeom>
          <a:solidFill>
            <a:srgbClr val="E6E6E6"/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u="sng" dirty="0"/>
              <a:t>1) Pre-Warm Front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Temp: Warming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Press: Falling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Wind: E-SE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Dew </a:t>
            </a:r>
            <a:r>
              <a:rPr lang="en-US" sz="1800" b="1" dirty="0" err="1"/>
              <a:t>Pt</a:t>
            </a:r>
            <a:r>
              <a:rPr lang="en-US" sz="1800" b="1" dirty="0"/>
              <a:t>: Rising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Sky: Lowering Ceiling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err="1"/>
              <a:t>Wx</a:t>
            </a:r>
            <a:r>
              <a:rPr lang="en-US" sz="1800" b="1" dirty="0"/>
              <a:t>: Widespread </a:t>
            </a:r>
            <a:r>
              <a:rPr lang="en-US" sz="1800" b="1" dirty="0" err="1"/>
              <a:t>Precip</a:t>
            </a:r>
            <a:endParaRPr lang="en-US" sz="1600" dirty="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0" y="3641725"/>
            <a:ext cx="2273300" cy="2483757"/>
          </a:xfrm>
          <a:prstGeom prst="rect">
            <a:avLst/>
          </a:prstGeom>
          <a:solidFill>
            <a:srgbClr val="E6E6E6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u="sng" dirty="0"/>
              <a:t>3) Post-Warm Front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Temp: </a:t>
            </a:r>
            <a:r>
              <a:rPr lang="en-US" sz="1800" b="1" dirty="0" smtClean="0"/>
              <a:t>Warm/Steady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Press: Steady/Rises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Wind: S-SW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Dew </a:t>
            </a:r>
            <a:r>
              <a:rPr lang="en-US" sz="1800" b="1" dirty="0" err="1"/>
              <a:t>Pt</a:t>
            </a:r>
            <a:r>
              <a:rPr lang="en-US" sz="1800" b="1" dirty="0"/>
              <a:t>: High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/>
              <a:t>Sky: Variable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err="1"/>
              <a:t>Wx</a:t>
            </a:r>
            <a:r>
              <a:rPr lang="en-US" sz="1800" b="1" dirty="0"/>
              <a:t>: Showers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0" y="1003300"/>
            <a:ext cx="2452688" cy="1754326"/>
          </a:xfrm>
          <a:prstGeom prst="rect">
            <a:avLst/>
          </a:prstGeom>
          <a:solidFill>
            <a:srgbClr val="E6E6E6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u="sng" dirty="0"/>
              <a:t>2) Frontal Passage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/>
              <a:t>Press: Falls Slowdown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ja-JP" sz="1800" b="1" dirty="0" smtClean="0"/>
              <a:t>Wind: Gradual</a:t>
            </a:r>
            <a:r>
              <a:rPr lang="en-US" sz="1800" b="1" dirty="0" smtClean="0"/>
              <a:t> Shift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/>
              <a:t>Temp: Warming Slows</a:t>
            </a:r>
            <a:endParaRPr lang="en-US" sz="1800" b="1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err="1" smtClean="0"/>
              <a:t>Wx</a:t>
            </a:r>
            <a:r>
              <a:rPr lang="en-US" sz="1800" b="1" dirty="0" smtClean="0"/>
              <a:t>: Rain Ends</a:t>
            </a:r>
            <a:endParaRPr lang="en-US" sz="1800" b="1" dirty="0"/>
          </a:p>
        </p:txBody>
      </p:sp>
      <p:sp>
        <p:nvSpPr>
          <p:cNvPr id="66566" name="Freeform 6"/>
          <p:cNvSpPr>
            <a:spLocks/>
          </p:cNvSpPr>
          <p:nvPr/>
        </p:nvSpPr>
        <p:spPr bwMode="auto">
          <a:xfrm>
            <a:off x="1638300" y="287338"/>
            <a:ext cx="5029200" cy="855662"/>
          </a:xfrm>
          <a:custGeom>
            <a:avLst/>
            <a:gdLst>
              <a:gd name="T0" fmla="*/ 2147483647 w 3704"/>
              <a:gd name="T1" fmla="*/ 2147483647 h 1196"/>
              <a:gd name="T2" fmla="*/ 2147483647 w 3704"/>
              <a:gd name="T3" fmla="*/ 2147483647 h 1196"/>
              <a:gd name="T4" fmla="*/ 2147483647 w 3704"/>
              <a:gd name="T5" fmla="*/ 2147483647 h 1196"/>
              <a:gd name="T6" fmla="*/ 2147483647 w 3704"/>
              <a:gd name="T7" fmla="*/ 2147483647 h 1196"/>
              <a:gd name="T8" fmla="*/ 2147483647 w 3704"/>
              <a:gd name="T9" fmla="*/ 2147483647 h 1196"/>
              <a:gd name="T10" fmla="*/ 2147483647 w 3704"/>
              <a:gd name="T11" fmla="*/ 2147483647 h 1196"/>
              <a:gd name="T12" fmla="*/ 0 w 3704"/>
              <a:gd name="T13" fmla="*/ 2147483647 h 11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04"/>
              <a:gd name="T22" fmla="*/ 0 h 1196"/>
              <a:gd name="T23" fmla="*/ 3704 w 3704"/>
              <a:gd name="T24" fmla="*/ 1196 h 11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04" h="1196">
                <a:moveTo>
                  <a:pt x="3704" y="1196"/>
                </a:moveTo>
                <a:cubicBezTo>
                  <a:pt x="3659" y="1147"/>
                  <a:pt x="3569" y="1015"/>
                  <a:pt x="3432" y="892"/>
                </a:cubicBezTo>
                <a:cubicBezTo>
                  <a:pt x="3295" y="769"/>
                  <a:pt x="3131" y="603"/>
                  <a:pt x="2880" y="460"/>
                </a:cubicBezTo>
                <a:cubicBezTo>
                  <a:pt x="2629" y="317"/>
                  <a:pt x="2261" y="72"/>
                  <a:pt x="1928" y="36"/>
                </a:cubicBezTo>
                <a:cubicBezTo>
                  <a:pt x="1595" y="0"/>
                  <a:pt x="1152" y="153"/>
                  <a:pt x="880" y="245"/>
                </a:cubicBezTo>
                <a:cubicBezTo>
                  <a:pt x="608" y="337"/>
                  <a:pt x="443" y="479"/>
                  <a:pt x="296" y="590"/>
                </a:cubicBezTo>
                <a:cubicBezTo>
                  <a:pt x="149" y="701"/>
                  <a:pt x="62" y="863"/>
                  <a:pt x="0" y="911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Freeform 7"/>
          <p:cNvSpPr>
            <a:spLocks/>
          </p:cNvSpPr>
          <p:nvPr/>
        </p:nvSpPr>
        <p:spPr bwMode="auto">
          <a:xfrm>
            <a:off x="531813" y="2895600"/>
            <a:ext cx="1587" cy="609600"/>
          </a:xfrm>
          <a:custGeom>
            <a:avLst/>
            <a:gdLst>
              <a:gd name="T0" fmla="*/ 0 w 1"/>
              <a:gd name="T1" fmla="*/ 0 h 384"/>
              <a:gd name="T2" fmla="*/ 0 w 1"/>
              <a:gd name="T3" fmla="*/ 2147483647 h 384"/>
              <a:gd name="T4" fmla="*/ 0 60000 65536"/>
              <a:gd name="T5" fmla="*/ 0 60000 65536"/>
              <a:gd name="T6" fmla="*/ 0 w 1"/>
              <a:gd name="T7" fmla="*/ 0 h 384"/>
              <a:gd name="T8" fmla="*/ 1 w 1"/>
              <a:gd name="T9" fmla="*/ 384 h 3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84">
                <a:moveTo>
                  <a:pt x="0" y="0"/>
                </a:moveTo>
                <a:cubicBezTo>
                  <a:pt x="0" y="0"/>
                  <a:pt x="0" y="192"/>
                  <a:pt x="0" y="384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4216400" y="6400800"/>
            <a:ext cx="165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 smtClean="0"/>
              <a:t>Ahrens &amp; Hanson</a:t>
            </a:r>
            <a:endParaRPr lang="en-US" sz="1200" b="1" dirty="0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H="1">
            <a:off x="4340225" y="766763"/>
            <a:ext cx="2428875" cy="2614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>
            <a:off x="3482975" y="3538538"/>
            <a:ext cx="757238" cy="800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 flipH="1">
            <a:off x="2439988" y="4424363"/>
            <a:ext cx="957262" cy="10144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247466" y="5029200"/>
            <a:ext cx="1896534" cy="86177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7"/>
              </a:rPr>
              <a:t>2D view</a:t>
            </a:r>
            <a:endParaRPr lang="en-US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8"/>
              </a:rPr>
              <a:t>3D view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7218040"/>
      </p:ext>
    </p:extLst>
  </p:cSld>
  <p:clrMapOvr>
    <a:masterClrMapping/>
  </p:clrMapOvr>
  <p:transition advTm="1102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6563" grpId="0" animBg="1"/>
      <p:bldP spid="66564" grpId="0" animBg="1"/>
      <p:bldP spid="66565" grpId="0" animBg="1"/>
      <p:bldP spid="66566" grpId="0" animBg="1"/>
      <p:bldP spid="66567" grpId="0" animBg="1"/>
      <p:bldP spid="66570" grpId="0" animBg="1"/>
      <p:bldP spid="66570" grpId="1" animBg="1"/>
      <p:bldP spid="66571" grpId="0" animBg="1"/>
      <p:bldP spid="66571" grpId="1" animBg="1"/>
      <p:bldP spid="66572" grpId="0" animBg="1"/>
    </p:bldLst>
  </p:timing>
  <p:extLst>
    <p:ext uri="{3A86A75C-4F4B-4683-9AE1-C65F6400EC91}">
      <p14:laserTraceLst xmlns:p14="http://schemas.microsoft.com/office/powerpoint/2010/main">
        <p14:tracePtLst>
          <p14:tracePt t="4683" x="298450" y="5126038"/>
          <p14:tracePt t="5494" x="298450" y="5135563"/>
          <p14:tracePt t="5503" x="298450" y="5143500"/>
          <p14:tracePt t="5515" x="306388" y="5151438"/>
          <p14:tracePt t="5560" x="315913" y="5203825"/>
          <p14:tracePt t="5572" x="323850" y="5237163"/>
          <p14:tracePt t="5576" x="333375" y="5262563"/>
          <p14:tracePt t="5599" x="384175" y="5348288"/>
          <p14:tracePt t="5615" x="409575" y="5391150"/>
          <p14:tracePt t="5630" x="442913" y="5424488"/>
          <p14:tracePt t="5647" x="485775" y="5484813"/>
          <p14:tracePt t="5670" x="528638" y="5553075"/>
          <p14:tracePt t="5684" x="571500" y="5638800"/>
          <p14:tracePt t="5700" x="614363" y="5722938"/>
          <p14:tracePt t="5714" x="647700" y="5783263"/>
          <p14:tracePt t="5730" x="690563" y="5843588"/>
          <p14:tracePt t="5746" x="708025" y="5868988"/>
          <p14:tracePt t="5768" x="741363" y="5894388"/>
          <p14:tracePt t="5784" x="758825" y="5902325"/>
          <p14:tracePt t="5800" x="784225" y="5927725"/>
          <p14:tracePt t="5816" x="809625" y="5953125"/>
          <p14:tracePt t="5831" x="836613" y="5988050"/>
          <p14:tracePt t="5847" x="844550" y="5995988"/>
          <p14:tracePt t="5870" x="862013" y="6021388"/>
          <p14:tracePt t="5884" x="869950" y="6038850"/>
          <p14:tracePt t="5944" x="877888" y="6038850"/>
          <p14:tracePt t="5991" x="887413" y="6048375"/>
          <p14:tracePt t="6001" x="895350" y="6048375"/>
          <p14:tracePt t="6007" x="920750" y="6048375"/>
          <p14:tracePt t="6016" x="946150" y="6048375"/>
          <p14:tracePt t="6032" x="1057275" y="6048375"/>
          <p14:tracePt t="6047" x="1135063" y="6048375"/>
          <p14:tracePt t="6070" x="1449388" y="6048375"/>
          <p14:tracePt t="6084" x="1697038" y="6048375"/>
          <p14:tracePt t="6100" x="2005013" y="6048375"/>
          <p14:tracePt t="6115" x="2430463" y="6048375"/>
          <p14:tracePt t="6130" x="2882900" y="6073775"/>
          <p14:tracePt t="6146" x="3343275" y="6132513"/>
          <p14:tracePt t="6170" x="3914775" y="6210300"/>
          <p14:tracePt t="6185" x="4238625" y="6235700"/>
          <p14:tracePt t="6201" x="4367213" y="6253163"/>
          <p14:tracePt t="6215" x="4572000" y="6253163"/>
          <p14:tracePt t="6231" x="4665663" y="6253163"/>
          <p14:tracePt t="6267" x="4759325" y="6253163"/>
          <p14:tracePt t="6550" x="4784725" y="6253163"/>
          <p14:tracePt t="6560" x="4827588" y="6253163"/>
          <p14:tracePt t="6569" x="4878388" y="6253163"/>
          <p14:tracePt t="6585" x="4956175" y="6253163"/>
          <p14:tracePt t="6601" x="5057775" y="6253163"/>
          <p14:tracePt t="6616" x="5186363" y="6253163"/>
          <p14:tracePt t="6631" x="5272088" y="6253163"/>
          <p14:tracePt t="6647" x="5365750" y="6253163"/>
          <p14:tracePt t="6670" x="5484813" y="6253163"/>
          <p14:tracePt t="6701" x="5595938" y="6253163"/>
          <p14:tracePt t="6704" x="5621338" y="6243638"/>
          <p14:tracePt t="6731" x="5697538" y="6235700"/>
          <p14:tracePt t="6735" x="5722938" y="6226175"/>
          <p14:tracePt t="6747" x="5748338" y="6226175"/>
          <p14:tracePt t="6769" x="5884863" y="6226175"/>
          <p14:tracePt t="6800" x="6038850" y="6226175"/>
          <p14:tracePt t="6816" x="6099175" y="6226175"/>
          <p14:tracePt t="6831" x="6142038" y="6226175"/>
          <p14:tracePt t="6847" x="6167438" y="6226175"/>
          <p14:tracePt t="6870" x="6175375" y="6226175"/>
          <p14:tracePt t="6887" x="6192838" y="6226175"/>
          <p14:tracePt t="6920" x="6200775" y="6235700"/>
          <p14:tracePt t="6942" x="6200775" y="6243638"/>
          <p14:tracePt t="7079" x="6200775" y="6253163"/>
          <p14:tracePt t="7087" x="6192838" y="6261100"/>
          <p14:tracePt t="7095" x="6167438" y="6286500"/>
          <p14:tracePt t="7104" x="6149975" y="6294438"/>
          <p14:tracePt t="7116" x="6132513" y="6311900"/>
          <p14:tracePt t="7132" x="6081713" y="6337300"/>
          <p14:tracePt t="7147" x="6048375" y="6362700"/>
          <p14:tracePt t="7169" x="6005513" y="6388100"/>
          <p14:tracePt t="7185" x="5988050" y="6405563"/>
          <p14:tracePt t="7202" x="5980113" y="6415088"/>
          <p14:tracePt t="7232" x="5980113" y="6423025"/>
          <p14:tracePt t="7272" x="5980113" y="6430963"/>
          <p14:tracePt t="7279" x="5970588" y="6440488"/>
          <p14:tracePt t="7295" x="5970588" y="6448425"/>
          <p14:tracePt t="7304" x="5962650" y="6456363"/>
          <p14:tracePt t="7320" x="5953125" y="6473825"/>
          <p14:tracePt t="7337" x="5953125" y="6483350"/>
          <p14:tracePt t="7360" x="5945188" y="6483350"/>
          <p14:tracePt t="7392" x="5937250" y="6483350"/>
          <p14:tracePt t="7416" x="5927725" y="6483350"/>
          <p14:tracePt t="7431" x="5919788" y="6483350"/>
          <p14:tracePt t="7449" x="5911850" y="6483350"/>
          <p14:tracePt t="18508" x="5911850" y="6465888"/>
          <p14:tracePt t="18516" x="5911850" y="6456363"/>
          <p14:tracePt t="18524" x="5911850" y="6440488"/>
          <p14:tracePt t="18534" x="5927725" y="6415088"/>
          <p14:tracePt t="18572" x="5970588" y="6337300"/>
          <p14:tracePt t="18576" x="5988050" y="6303963"/>
          <p14:tracePt t="18604" x="6021388" y="6226175"/>
          <p14:tracePt t="18607" x="6021388" y="6200775"/>
          <p14:tracePt t="18635" x="6073775" y="6099175"/>
          <p14:tracePt t="18639" x="6089650" y="6064250"/>
          <p14:tracePt t="18672" x="6184900" y="5894388"/>
          <p14:tracePt t="18704" x="6269038" y="5707063"/>
          <p14:tracePt t="18719" x="6319838" y="5603875"/>
          <p14:tracePt t="18735" x="6346825" y="5535613"/>
          <p14:tracePt t="18751" x="6380163" y="5459413"/>
          <p14:tracePt t="18773" x="6440488" y="5330825"/>
          <p14:tracePt t="18789" x="6483350" y="5254625"/>
          <p14:tracePt t="18806" x="6534150" y="5176838"/>
          <p14:tracePt t="18836" x="6602413" y="5049838"/>
          <p14:tracePt t="18839" x="6619875" y="4999038"/>
          <p14:tracePt t="18845" x="6635750" y="4938713"/>
          <p14:tracePt t="18872" x="6661150" y="4741863"/>
          <p14:tracePt t="18903" x="6661150" y="4418013"/>
          <p14:tracePt t="18920" x="6661150" y="4213225"/>
          <p14:tracePt t="18936" x="6653213" y="3992563"/>
          <p14:tracePt t="18953" x="6635750" y="3752850"/>
          <p14:tracePt t="18973" x="6635750" y="3471863"/>
          <p14:tracePt t="18989" x="6635750" y="3190875"/>
          <p14:tracePt t="19005" x="6635750" y="2943225"/>
          <p14:tracePt t="19021" x="6627813" y="2703513"/>
          <p14:tracePt t="19050" x="6592888" y="2293938"/>
          <p14:tracePt t="19055" x="6584950" y="2192338"/>
          <p14:tracePt t="19073" x="6567488" y="2012950"/>
          <p14:tracePt t="19088" x="6542088" y="1851025"/>
          <p14:tracePt t="19104" x="6524625" y="1689100"/>
          <p14:tracePt t="19119" x="6524625" y="1527175"/>
          <p14:tracePt t="19351" x="6524625" y="1501775"/>
          <p14:tracePt t="19360" x="6508750" y="1466850"/>
          <p14:tracePt t="19373" x="6473825" y="1416050"/>
          <p14:tracePt t="19403" x="6294438" y="1150938"/>
          <p14:tracePt t="19407" x="6253163" y="1082675"/>
          <p14:tracePt t="19419" x="6192838" y="998538"/>
          <p14:tracePt t="19434" x="6089650" y="862013"/>
          <p14:tracePt t="19451" x="6048375" y="793750"/>
          <p14:tracePt t="19473" x="6005513" y="708025"/>
          <p14:tracePt t="19488" x="5995988" y="682625"/>
          <p14:tracePt t="19584" x="5995988" y="690563"/>
          <p14:tracePt t="19591" x="5995988" y="700088"/>
          <p14:tracePt t="19607" x="5995988" y="708025"/>
          <p14:tracePt t="19632" x="5995988" y="715963"/>
          <p14:tracePt t="19648" x="5995988" y="725488"/>
          <p14:tracePt t="19655" x="5995988" y="741363"/>
          <p14:tracePt t="19673" x="6030913" y="793750"/>
          <p14:tracePt t="19688" x="6089650" y="836613"/>
          <p14:tracePt t="19896" x="6107113" y="836613"/>
          <p14:tracePt t="19905" x="6116638" y="836613"/>
          <p14:tracePt t="19912" x="6132513" y="836613"/>
          <p14:tracePt t="19923" x="6149975" y="844550"/>
          <p14:tracePt t="19936" x="6167438" y="852488"/>
          <p14:tracePt t="19954" x="6200775" y="877888"/>
          <p14:tracePt t="19973" x="6253163" y="920750"/>
          <p14:tracePt t="19989" x="6294438" y="955675"/>
          <p14:tracePt t="20005" x="6337300" y="1006475"/>
          <p14:tracePt t="20020" x="6380163" y="1066800"/>
          <p14:tracePt t="20035" x="6415088" y="1109663"/>
          <p14:tracePt t="20051" x="6448425" y="1150938"/>
          <p14:tracePt t="20074" x="6491288" y="1211263"/>
          <p14:tracePt t="20104" x="6516688" y="1244600"/>
          <p14:tracePt t="20135" x="6534150" y="1254125"/>
          <p14:tracePt t="20155" x="6542088" y="1271588"/>
          <p14:tracePt t="20203" x="6551613" y="1296988"/>
          <p14:tracePt t="20220" x="6559550" y="1304925"/>
          <p14:tracePt t="20236" x="6559550" y="1322388"/>
          <p14:tracePt t="20252" x="6559550" y="1330325"/>
          <p14:tracePt t="20274" x="6559550" y="1339850"/>
          <p14:tracePt t="20515" x="6559550" y="1347788"/>
          <p14:tracePt t="20523" x="6559550" y="1355725"/>
          <p14:tracePt t="20530" x="6559550" y="1373188"/>
          <p14:tracePt t="20553" x="6516688" y="1398588"/>
          <p14:tracePt t="20556" x="6491288" y="1398588"/>
          <p14:tracePt t="20574" x="6430963" y="1416050"/>
          <p14:tracePt t="20604" x="6311900" y="1423988"/>
          <p14:tracePt t="20621" x="6269038" y="1423988"/>
          <p14:tracePt t="20637" x="6243638" y="1423988"/>
          <p14:tracePt t="20653" x="6226175" y="1423988"/>
          <p14:tracePt t="20676" x="6218238" y="1423988"/>
          <p14:tracePt t="20690" x="6210300" y="1423988"/>
          <p14:tracePt t="20706" x="6192838" y="1433513"/>
          <p14:tracePt t="20724" x="6167438" y="1441450"/>
          <p14:tracePt t="20737" x="6142038" y="1458913"/>
          <p14:tracePt t="20754" x="6089650" y="1476375"/>
          <p14:tracePt t="20774" x="6013450" y="1492250"/>
          <p14:tracePt t="20790" x="5962650" y="1509713"/>
          <p14:tracePt t="20805" x="5919788" y="1517650"/>
          <p14:tracePt t="20822" x="5894388" y="1517650"/>
          <p14:tracePt t="20837" x="5884863" y="1527175"/>
          <p14:tracePt t="20854" x="5884863" y="1535113"/>
          <p14:tracePt t="20875" x="5884863" y="1552575"/>
          <p14:tracePt t="20890" x="5884863" y="1570038"/>
          <p14:tracePt t="20906" x="5884863" y="1585913"/>
          <p14:tracePt t="20921" x="5884863" y="1595438"/>
          <p14:tracePt t="20937" x="5884863" y="1612900"/>
          <p14:tracePt t="20954" x="5884863" y="1620838"/>
          <p14:tracePt t="20974" x="5884863" y="1638300"/>
          <p14:tracePt t="20990" x="5884863" y="1646238"/>
          <p14:tracePt t="21006" x="5884863" y="1663700"/>
          <p14:tracePt t="21022" x="5884863" y="1671638"/>
          <p14:tracePt t="21037" x="5884863" y="1681163"/>
          <p14:tracePt t="21055" x="5884863" y="1689100"/>
          <p14:tracePt t="21076" x="5876925" y="1706563"/>
          <p14:tracePt t="21090" x="5868988" y="1722438"/>
          <p14:tracePt t="21106" x="5851525" y="1747838"/>
          <p14:tracePt t="21121" x="5834063" y="1774825"/>
          <p14:tracePt t="21137" x="5816600" y="1816100"/>
          <p14:tracePt t="21154" x="5800725" y="1843088"/>
          <p14:tracePt t="21174" x="5765800" y="1884363"/>
          <p14:tracePt t="21190" x="5748338" y="1911350"/>
          <p14:tracePt t="21206" x="5732463" y="1936750"/>
          <p14:tracePt t="21222" x="5722938" y="1962150"/>
          <p14:tracePt t="21238" x="5715000" y="1979613"/>
          <p14:tracePt t="21274" x="5697538" y="1995488"/>
          <p14:tracePt t="21305" x="5681663" y="2020888"/>
          <p14:tracePt t="21322" x="5672138" y="2038350"/>
          <p14:tracePt t="21337" x="5646738" y="2055813"/>
          <p14:tracePt t="21354" x="5629275" y="2081213"/>
          <p14:tracePt t="21357" x="5621338" y="2098675"/>
          <p14:tracePt t="21375" x="5595938" y="2124075"/>
          <p14:tracePt t="21390" x="5570538" y="2149475"/>
          <p14:tracePt t="21406" x="5535613" y="2174875"/>
          <p14:tracePt t="21423" x="5510213" y="2200275"/>
          <p14:tracePt t="21438" x="5484813" y="2225675"/>
          <p14:tracePt t="21455" x="5459413" y="2252663"/>
          <p14:tracePt t="21475" x="5424488" y="2286000"/>
          <p14:tracePt t="21491" x="5399088" y="2303463"/>
          <p14:tracePt t="21506" x="5373688" y="2328863"/>
          <p14:tracePt t="21523" x="5356225" y="2346325"/>
          <p14:tracePt t="21537" x="5330825" y="2371725"/>
          <p14:tracePt t="21554" x="5313363" y="2387600"/>
          <p14:tracePt t="21576" x="5280025" y="2414588"/>
          <p14:tracePt t="21590" x="5262563" y="2439988"/>
          <p14:tracePt t="21607" x="5254625" y="2447925"/>
          <p14:tracePt t="21623" x="5229225" y="2473325"/>
          <p14:tracePt t="21639" x="5211763" y="2490788"/>
          <p14:tracePt t="21655" x="5186363" y="2516188"/>
          <p14:tracePt t="21676" x="5160963" y="2541588"/>
          <p14:tracePt t="21690" x="5143500" y="2559050"/>
          <p14:tracePt t="21706" x="5118100" y="2584450"/>
          <p14:tracePt t="21722" x="5100638" y="2601913"/>
          <p14:tracePt t="21737" x="5083175" y="2619375"/>
          <p14:tracePt t="21754" x="5057775" y="2635250"/>
          <p14:tracePt t="21776" x="5024438" y="2660650"/>
          <p14:tracePt t="21790" x="5006975" y="2678113"/>
          <p14:tracePt t="21808" x="4964113" y="2703513"/>
          <p14:tracePt t="21824" x="4938713" y="2728913"/>
          <p14:tracePt t="21839" x="4930775" y="2738438"/>
          <p14:tracePt t="21856" x="4887913" y="2771775"/>
          <p14:tracePt t="21875" x="4852988" y="2806700"/>
          <p14:tracePt t="21891" x="4819650" y="2832100"/>
          <p14:tracePt t="21906" x="4784725" y="2865438"/>
          <p14:tracePt t="21922" x="4751388" y="2890838"/>
          <p14:tracePt t="21954" x="4708525" y="2933700"/>
          <p14:tracePt t="21976" x="4691063" y="2959100"/>
          <p14:tracePt t="22006" x="4673600" y="2968625"/>
          <p14:tracePt t="22010" x="4673600" y="2976563"/>
          <p14:tracePt t="22024" x="4665663" y="2986088"/>
          <p14:tracePt t="22039" x="4657725" y="2994025"/>
          <p14:tracePt t="22054" x="4657725" y="3001963"/>
          <p14:tracePt t="22075" x="4648200" y="3019425"/>
          <p14:tracePt t="22107" x="4648200" y="3027363"/>
          <p14:tracePt t="22122" x="4640263" y="3036888"/>
          <p14:tracePt t="22137" x="4632325" y="3054350"/>
          <p14:tracePt t="22154" x="4622800" y="3062288"/>
          <p14:tracePt t="22177" x="4605338" y="3079750"/>
          <p14:tracePt t="22192" x="4597400" y="3087688"/>
          <p14:tracePt t="22207" x="4597400" y="3095625"/>
          <p14:tracePt t="22224" x="4589463" y="3105150"/>
          <p14:tracePt t="22255" x="4589463" y="3113088"/>
          <p14:tracePt t="22275" x="4579938" y="3122613"/>
          <p14:tracePt t="22291" x="4579938" y="3130550"/>
          <p14:tracePt t="22307" x="4579938" y="3138488"/>
          <p14:tracePt t="22323" x="4572000" y="3148013"/>
          <p14:tracePt t="22363" x="4564063" y="3148013"/>
          <p14:tracePt t="22377" x="4554538" y="3155950"/>
          <p14:tracePt t="22392" x="4554538" y="3163888"/>
          <p14:tracePt t="22407" x="4546600" y="3163888"/>
          <p14:tracePt t="22425" x="4546600" y="3181350"/>
          <p14:tracePt t="22454" x="4538663" y="3190875"/>
          <p14:tracePt t="22476" x="4529138" y="3198813"/>
          <p14:tracePt t="22497" x="4521200" y="3198813"/>
          <p14:tracePt t="22507" x="4521200" y="3206750"/>
          <p14:tracePt t="22523" x="4511675" y="3216275"/>
          <p14:tracePt t="22555" x="4503738" y="3232150"/>
          <p14:tracePt t="22578" x="4486275" y="3249613"/>
          <p14:tracePt t="22606" x="4478338" y="3267075"/>
          <p14:tracePt t="22611" x="4470400" y="3267075"/>
          <p14:tracePt t="22627" x="4470400" y="3275013"/>
          <p14:tracePt t="22665" x="4460875" y="3275013"/>
          <p14:tracePt t="22673" x="4460875" y="3284538"/>
          <p14:tracePt t="22681" x="4452938" y="3292475"/>
          <p14:tracePt t="22697" x="4443413" y="3300413"/>
          <p14:tracePt t="22707" x="4435475" y="3300413"/>
          <p14:tracePt t="22724" x="4410075" y="3317875"/>
          <p14:tracePt t="22738" x="4392613" y="3335338"/>
          <p14:tracePt t="22755" x="4384675" y="3352800"/>
          <p14:tracePt t="22777" x="4384675" y="3360738"/>
          <p14:tracePt t="22792" x="4375150" y="3368675"/>
          <p14:tracePt t="22824" x="4375150" y="3378200"/>
          <p14:tracePt t="22851" x="4367213" y="3378200"/>
          <p14:tracePt t="22859" x="4367213" y="3386138"/>
          <p14:tracePt t="22876" x="4359275" y="3395663"/>
          <p14:tracePt t="22906" x="4333875" y="3421063"/>
          <p14:tracePt t="22923" x="4316413" y="3429000"/>
          <p14:tracePt t="22938" x="4306888" y="3436938"/>
          <p14:tracePt t="22956" x="4306888" y="3446463"/>
          <p14:tracePt t="23018" x="4298950" y="3446463"/>
          <p14:tracePt t="23027" x="4291013" y="3454400"/>
          <p14:tracePt t="23054" x="4273550" y="3479800"/>
          <p14:tracePt t="23076" x="4238625" y="3522663"/>
          <p14:tracePt t="23106" x="4213225" y="3557588"/>
          <p14:tracePt t="23123" x="4205288" y="3565525"/>
          <p14:tracePt t="23187" x="4205288" y="3573463"/>
          <p14:tracePt t="23195" x="4197350" y="3573463"/>
          <p14:tracePt t="23203" x="4197350" y="3582988"/>
          <p14:tracePt t="23220" x="4187825" y="3590925"/>
          <p14:tracePt t="23236" x="4170363" y="3598863"/>
          <p14:tracePt t="23243" x="4170363" y="3608388"/>
          <p14:tracePt t="23255" x="4154488" y="3616325"/>
          <p14:tracePt t="23278" x="4129088" y="3641725"/>
          <p14:tracePt t="23293" x="4119563" y="3651250"/>
          <p14:tracePt t="23308" x="4102100" y="3667125"/>
          <p14:tracePt t="23325" x="4086225" y="3684588"/>
          <p14:tracePt t="23340" x="4068763" y="3702050"/>
          <p14:tracePt t="23357" x="4051300" y="3709988"/>
          <p14:tracePt t="23379" x="4043363" y="3719513"/>
          <p14:tracePt t="23392" x="4033838" y="3727450"/>
          <p14:tracePt t="23409" x="4033838" y="3735388"/>
          <p14:tracePt t="27448" x="4033838" y="3719513"/>
          <p14:tracePt t="27456" x="4033838" y="3709988"/>
          <p14:tracePt t="27463" x="4051300" y="3694113"/>
          <p14:tracePt t="27479" x="4068763" y="3676650"/>
          <p14:tracePt t="27495" x="4094163" y="3641725"/>
          <p14:tracePt t="27509" x="4119563" y="3608388"/>
          <p14:tracePt t="27526" x="4144963" y="3573463"/>
          <p14:tracePt t="27540" x="4170363" y="3540125"/>
          <p14:tracePt t="27556" x="4197350" y="3505200"/>
          <p14:tracePt t="27577" x="4238625" y="3462338"/>
          <p14:tracePt t="27592" x="4265613" y="3436938"/>
          <p14:tracePt t="27609" x="4291013" y="3403600"/>
          <p14:tracePt t="27625" x="4324350" y="3386138"/>
          <p14:tracePt t="27640" x="4359275" y="3352800"/>
          <p14:tracePt t="27657" x="4384675" y="3317875"/>
          <p14:tracePt t="27678" x="4427538" y="3284538"/>
          <p14:tracePt t="27694" x="4478338" y="3249613"/>
          <p14:tracePt t="27709" x="4511675" y="3216275"/>
          <p14:tracePt t="27724" x="4554538" y="3181350"/>
          <p14:tracePt t="27754" x="4622800" y="3122613"/>
          <p14:tracePt t="27777" x="4691063" y="3062288"/>
          <p14:tracePt t="27809" x="4768850" y="2986088"/>
          <p14:tracePt t="27825" x="4810125" y="2951163"/>
          <p14:tracePt t="27841" x="4837113" y="2908300"/>
          <p14:tracePt t="27856" x="4845050" y="2900363"/>
          <p14:tracePt t="27879" x="4895850" y="2840038"/>
          <p14:tracePt t="27894" x="4921250" y="2806700"/>
          <p14:tracePt t="27909" x="4956175" y="2771775"/>
          <p14:tracePt t="27924" x="4999038" y="2728913"/>
          <p14:tracePt t="27940" x="5032375" y="2695575"/>
          <p14:tracePt t="27956" x="5075238" y="2660650"/>
          <p14:tracePt t="27978" x="5126038" y="2609850"/>
          <p14:tracePt t="27994" x="5151438" y="2592388"/>
          <p14:tracePt t="28010" x="5168900" y="2566988"/>
          <p14:tracePt t="28026" x="5176838" y="2551113"/>
          <p14:tracePt t="28041" x="5186363" y="2541588"/>
          <p14:tracePt t="28056" x="5194300" y="2533650"/>
          <p14:tracePt t="28078" x="5194300" y="2524125"/>
          <p14:tracePt t="28093" x="5194300" y="2516188"/>
          <p14:tracePt t="28141" x="5194300" y="2508250"/>
          <p14:tracePt t="31200" x="5176838" y="2508250"/>
          <p14:tracePt t="31208" x="5168900" y="2508250"/>
          <p14:tracePt t="31215" x="5160963" y="2508250"/>
          <p14:tracePt t="31226" x="5151438" y="2516188"/>
          <p14:tracePt t="31240" x="5126038" y="2541588"/>
          <p14:tracePt t="31277" x="5057775" y="2609850"/>
          <p14:tracePt t="31280" x="5049838" y="2627313"/>
          <p14:tracePt t="31307" x="4999038" y="2670175"/>
          <p14:tracePt t="31312" x="4981575" y="2687638"/>
          <p14:tracePt t="31325" x="4973638" y="2713038"/>
          <p14:tracePt t="31341" x="4946650" y="2738438"/>
          <p14:tracePt t="31355" x="4930775" y="2763838"/>
          <p14:tracePt t="31377" x="4878388" y="2824163"/>
          <p14:tracePt t="31392" x="4852988" y="2857500"/>
          <p14:tracePt t="31409" x="4827588" y="2900363"/>
          <p14:tracePt t="31425" x="4794250" y="2933700"/>
          <p14:tracePt t="31441" x="4768850" y="2976563"/>
          <p14:tracePt t="31456" x="4751388" y="2986088"/>
          <p14:tracePt t="31478" x="4725988" y="3027363"/>
          <p14:tracePt t="31494" x="4708525" y="3054350"/>
          <p14:tracePt t="31497" x="4700588" y="3070225"/>
          <p14:tracePt t="31509" x="4691063" y="3070225"/>
          <p14:tracePt t="31524" x="4673600" y="3095625"/>
          <p14:tracePt t="31540" x="4657725" y="3122613"/>
          <p14:tracePt t="31556" x="4640263" y="3130550"/>
          <p14:tracePt t="31578" x="4605338" y="3173413"/>
          <p14:tracePt t="31595" x="4579938" y="3190875"/>
          <p14:tracePt t="31626" x="4546600" y="3206750"/>
          <p14:tracePt t="31656" x="4521200" y="3232150"/>
          <p14:tracePt t="31678" x="4503738" y="3249613"/>
          <p14:tracePt t="31707" x="4486275" y="3267075"/>
          <p14:tracePt t="31724" x="4478338" y="3275013"/>
          <p14:tracePt t="31756" x="4470400" y="3284538"/>
          <p14:tracePt t="35500" x="4452938" y="3284538"/>
          <p14:tracePt t="35509" x="4452938" y="3292475"/>
          <p14:tracePt t="35516" x="4435475" y="3300413"/>
          <p14:tracePt t="35526" x="4435475" y="3309938"/>
          <p14:tracePt t="35554" x="4402138" y="3343275"/>
          <p14:tracePt t="35558" x="4392613" y="3352800"/>
          <p14:tracePt t="35577" x="4384675" y="3360738"/>
          <p14:tracePt t="35608" x="4359275" y="3386138"/>
          <p14:tracePt t="35613" x="4341813" y="3403600"/>
          <p14:tracePt t="35628" x="4324350" y="3421063"/>
          <p14:tracePt t="35639" x="4316413" y="3429000"/>
          <p14:tracePt t="35656" x="4291013" y="3471863"/>
          <p14:tracePt t="35677" x="4238625" y="3522663"/>
          <p14:tracePt t="35693" x="4205288" y="3548063"/>
          <p14:tracePt t="35711" x="4179888" y="3565525"/>
          <p14:tracePt t="35725" x="4154488" y="3590925"/>
          <p14:tracePt t="35741" x="4144963" y="3590925"/>
          <p14:tracePt t="35758" x="4137025" y="3598863"/>
          <p14:tracePt t="35777" x="4137025" y="3608388"/>
          <p14:tracePt t="35792" x="4129088" y="3608388"/>
          <p14:tracePt t="35810" x="4129088" y="3625850"/>
          <p14:tracePt t="35825" x="4119563" y="3633788"/>
          <p14:tracePt t="35840" x="4102100" y="3651250"/>
          <p14:tracePt t="35855" x="4086225" y="3667125"/>
          <p14:tracePt t="35878" x="4060825" y="3702050"/>
          <p14:tracePt t="35893" x="4051300" y="3709988"/>
          <p14:tracePt t="35911" x="4033838" y="3727450"/>
          <p14:tracePt t="35925" x="4033838" y="3735388"/>
          <p14:tracePt t="35940" x="4033838" y="3744913"/>
          <p14:tracePt t="35957" x="4033838" y="3752850"/>
          <p14:tracePt t="36078" x="4033838" y="3762375"/>
          <p14:tracePt t="40589" x="4043363" y="3762375"/>
          <p14:tracePt t="40597" x="4051300" y="3762375"/>
          <p14:tracePt t="40622" x="4060825" y="3762375"/>
          <p14:tracePt t="40639" x="4086225" y="3744913"/>
          <p14:tracePt t="40677" x="4222750" y="3676650"/>
          <p14:tracePt t="40709" x="4298950" y="3625850"/>
          <p14:tracePt t="40712" x="4316413" y="3608388"/>
          <p14:tracePt t="40720" x="4341813" y="3590925"/>
          <p14:tracePt t="40727" x="4375150" y="3582988"/>
          <p14:tracePt t="40741" x="4402138" y="3565525"/>
          <p14:tracePt t="40756" x="4460875" y="3540125"/>
          <p14:tracePt t="40778" x="4538663" y="3505200"/>
          <p14:tracePt t="40795" x="4597400" y="3497263"/>
          <p14:tracePt t="40809" x="4673600" y="3479800"/>
          <p14:tracePt t="40824" x="4741863" y="3462338"/>
          <p14:tracePt t="40841" x="4819650" y="3446463"/>
          <p14:tracePt t="40856" x="4921250" y="3411538"/>
          <p14:tracePt t="40878" x="5014913" y="3386138"/>
          <p14:tracePt t="40895" x="5176838" y="3335338"/>
          <p14:tracePt t="40911" x="5280025" y="3300413"/>
          <p14:tracePt t="40925" x="5348288" y="3275013"/>
          <p14:tracePt t="40941" x="5449888" y="3241675"/>
          <p14:tracePt t="40957" x="5561013" y="3198813"/>
          <p14:tracePt t="40978" x="5732463" y="3163888"/>
          <p14:tracePt t="40994" x="5843588" y="3138488"/>
          <p14:tracePt t="41009" x="5953125" y="3113088"/>
          <p14:tracePt t="41024" x="6089650" y="3079750"/>
          <p14:tracePt t="41040" x="6218238" y="3044825"/>
          <p14:tracePt t="41056" x="6372225" y="3011488"/>
          <p14:tracePt t="41079" x="6534150" y="2976563"/>
          <p14:tracePt t="41095" x="6704013" y="2943225"/>
          <p14:tracePt t="41110" x="6875463" y="2890838"/>
          <p14:tracePt t="41125" x="7037388" y="2865438"/>
          <p14:tracePt t="41141" x="7181850" y="2840038"/>
          <p14:tracePt t="41156" x="7327900" y="2814638"/>
          <p14:tracePt t="41178" x="7558088" y="2781300"/>
          <p14:tracePt t="41194" x="7720013" y="2746375"/>
          <p14:tracePt t="41209" x="7889875" y="2703513"/>
          <p14:tracePt t="41224" x="8043863" y="2678113"/>
          <p14:tracePt t="41240" x="8197850" y="2644775"/>
          <p14:tracePt t="41256" x="8342313" y="2619375"/>
          <p14:tracePt t="41279" x="8453438" y="2601913"/>
          <p14:tracePt t="41295" x="8572500" y="2584450"/>
          <p14:tracePt t="41310" x="8683625" y="2566988"/>
          <p14:tracePt t="41324" x="8742363" y="2559050"/>
          <p14:tracePt t="41356" x="8878888" y="2533650"/>
          <p14:tracePt t="41360" x="8896350" y="2533650"/>
          <p14:tracePt t="41377" x="8921750" y="2524125"/>
          <p14:tracePt t="41408" x="8956675" y="2524125"/>
          <p14:tracePt t="41425" x="8964613" y="2524125"/>
          <p14:tracePt t="41448" x="8974138" y="2524125"/>
          <p14:tracePt t="41489" x="8982075" y="2524125"/>
          <p14:tracePt t="41505" x="8990013" y="2524125"/>
          <p14:tracePt t="41696" x="8990013" y="2533650"/>
          <p14:tracePt t="41705" x="8982075" y="2533650"/>
          <p14:tracePt t="41713" x="8982075" y="2541588"/>
          <p14:tracePt t="41729" x="8982075" y="2551113"/>
          <p14:tracePt t="41873" x="8974138" y="2551113"/>
          <p14:tracePt t="41889" x="8964613" y="2551113"/>
          <p14:tracePt t="41906" x="8956675" y="2551113"/>
          <p14:tracePt t="41914" x="8947150" y="2551113"/>
          <p14:tracePt t="41925" x="8939213" y="2551113"/>
          <p14:tracePt t="41940" x="8921750" y="2551113"/>
          <p14:tracePt t="41956" x="8905875" y="2541588"/>
          <p14:tracePt t="41979" x="8878888" y="2508250"/>
          <p14:tracePt t="41995" x="8863013" y="2490788"/>
          <p14:tracePt t="42010" x="8853488" y="2473325"/>
          <p14:tracePt t="42025" x="8853488" y="2465388"/>
          <p14:tracePt t="42043" x="8837613" y="2447925"/>
          <p14:tracePt t="42057" x="8828088" y="2439988"/>
          <p14:tracePt t="42079" x="8820150" y="2422525"/>
          <p14:tracePt t="42094" x="8810625" y="2414588"/>
          <p14:tracePt t="42110" x="8802688" y="2414588"/>
          <p14:tracePt t="42125" x="8794750" y="2405063"/>
          <p14:tracePt t="42142" x="8785225" y="2397125"/>
          <p14:tracePt t="42180" x="8777288" y="2387600"/>
          <p14:tracePt t="42196" x="8777288" y="2379663"/>
          <p14:tracePt t="42212" x="8769350" y="2362200"/>
          <p14:tracePt t="42226" x="8769350" y="2354263"/>
          <p14:tracePt t="42243" x="8759825" y="2328863"/>
          <p14:tracePt t="42258" x="8751888" y="2319338"/>
          <p14:tracePt t="42279" x="8734425" y="2311400"/>
          <p14:tracePt t="42295" x="8734425" y="2303463"/>
          <p14:tracePt t="42310" x="8726488" y="2286000"/>
          <p14:tracePt t="42325" x="8716963" y="2278063"/>
          <p14:tracePt t="42342" x="8701088" y="2268538"/>
          <p14:tracePt t="42378" x="8691563" y="2268538"/>
          <p14:tracePt t="42419" x="8683625" y="2268538"/>
          <p14:tracePt t="42446" x="8674100" y="2286000"/>
          <p14:tracePt t="42451" x="8666163" y="2293938"/>
          <p14:tracePt t="42460" x="8666163" y="2303463"/>
          <p14:tracePt t="42478" x="8640763" y="2336800"/>
          <p14:tracePt t="42494" x="8632825" y="2371725"/>
          <p14:tracePt t="42509" x="8623300" y="2387600"/>
          <p14:tracePt t="42525" x="8605838" y="2405063"/>
          <p14:tracePt t="42556" x="8589963" y="2439988"/>
          <p14:tracePt t="42580" x="8580438" y="2455863"/>
          <p14:tracePt t="42609" x="8572500" y="2473325"/>
          <p14:tracePt t="42625" x="8564563" y="2482850"/>
          <p14:tracePt t="42700" x="8555038" y="2482850"/>
          <p14:tracePt t="42941" x="8564563" y="2482850"/>
          <p14:tracePt t="42965" x="8572500" y="2482850"/>
          <p14:tracePt t="43109" x="8572500" y="2490788"/>
          <p14:tracePt t="43144" x="8572500" y="2498725"/>
          <p14:tracePt t="43159" x="8572500" y="2508250"/>
          <p14:tracePt t="43178" x="8572500" y="2516188"/>
          <p14:tracePt t="43209" x="8572500" y="2533650"/>
          <p14:tracePt t="43223" x="8572500" y="2541588"/>
          <p14:tracePt t="43230" x="8572500" y="2551113"/>
          <p14:tracePt t="43240" x="8572500" y="2559050"/>
          <p14:tracePt t="43257" x="8572500" y="2576513"/>
          <p14:tracePt t="43279" x="8572500" y="2601913"/>
          <p14:tracePt t="43294" x="8572500" y="2609850"/>
          <p14:tracePt t="43311" x="8572500" y="2619375"/>
          <p14:tracePt t="43361" x="8572500" y="2627313"/>
          <p14:tracePt t="43399" x="8572500" y="2635250"/>
          <p14:tracePt t="44044" x="8572500" y="2627313"/>
          <p14:tracePt t="44053" x="8572500" y="2619375"/>
          <p14:tracePt t="44080" x="8589963" y="2601913"/>
          <p14:tracePt t="44084" x="8597900" y="2592388"/>
          <p14:tracePt t="44111" x="8605838" y="2584450"/>
          <p14:tracePt t="44127" x="8605838" y="2576513"/>
          <p14:tracePt t="44142" x="8605838" y="2566988"/>
          <p14:tracePt t="45569" x="8615363" y="2566988"/>
          <p14:tracePt t="45577" x="8623300" y="2566988"/>
          <p14:tracePt t="45602" x="8632825" y="2576513"/>
          <p14:tracePt t="45617" x="8640763" y="2584450"/>
          <p14:tracePt t="45633" x="8648700" y="2592388"/>
          <p14:tracePt t="45649" x="8658225" y="2601913"/>
          <p14:tracePt t="45657" x="8666163" y="2609850"/>
          <p14:tracePt t="45673" x="8674100" y="2609850"/>
          <p14:tracePt t="45683" x="8674100" y="2619375"/>
          <p14:tracePt t="45698" x="8683625" y="2619375"/>
          <p14:tracePt t="45716" x="8701088" y="2627313"/>
          <p14:tracePt t="45730" x="8716963" y="2635250"/>
          <p14:tracePt t="45746" x="8726488" y="2644775"/>
          <p14:tracePt t="45763" x="8751888" y="2652713"/>
          <p14:tracePt t="45783" x="8769350" y="2660650"/>
          <p14:tracePt t="45798" x="8785225" y="2670175"/>
          <p14:tracePt t="45815" x="8794750" y="2678113"/>
          <p14:tracePt t="45829" x="8802688" y="2695575"/>
          <p14:tracePt t="45845" x="8810625" y="2703513"/>
          <p14:tracePt t="45861" x="8810625" y="2720975"/>
          <p14:tracePt t="45883" x="8810625" y="2728913"/>
          <p14:tracePt t="45899" x="8810625" y="2738438"/>
          <p14:tracePt t="45915" x="8810625" y="2755900"/>
          <p14:tracePt t="45931" x="8810625" y="2781300"/>
          <p14:tracePt t="45959" x="8820150" y="2824163"/>
          <p14:tracePt t="45964" x="8820150" y="2840038"/>
          <p14:tracePt t="45983" x="8820150" y="2882900"/>
          <p14:tracePt t="46013" x="8820150" y="2933700"/>
          <p14:tracePt t="46029" x="8820150" y="2951163"/>
          <p14:tracePt t="46045" x="8820150" y="2968625"/>
          <p14:tracePt t="46061" x="8820150" y="2994025"/>
          <p14:tracePt t="46084" x="8820150" y="3027363"/>
          <p14:tracePt t="46100" x="8820150" y="3036888"/>
          <p14:tracePt t="46116" x="8820150" y="3054350"/>
          <p14:tracePt t="46160" x="8820150" y="3062288"/>
          <p14:tracePt t="46500" x="8820150" y="3054350"/>
          <p14:tracePt t="46508" x="8820150" y="3044825"/>
          <p14:tracePt t="46533" x="8820150" y="3036888"/>
          <p14:tracePt t="46557" x="8820150" y="3027363"/>
          <p14:tracePt t="46580" x="8820150" y="3019425"/>
          <p14:tracePt t="46596" x="8820150" y="3011488"/>
          <p14:tracePt t="46614" x="8820150" y="3001963"/>
          <p14:tracePt t="46629" x="8820150" y="2994025"/>
          <p14:tracePt t="46646" x="8820150" y="2986088"/>
          <p14:tracePt t="46662" x="8820150" y="2976563"/>
          <p14:tracePt t="46684" x="8820150" y="2968625"/>
          <p14:tracePt t="46718" x="8820150" y="2959100"/>
          <p14:tracePt t="48815" x="8820150" y="2968625"/>
          <p14:tracePt t="48832" x="8820150" y="2986088"/>
          <p14:tracePt t="48839" x="8820150" y="2994025"/>
          <p14:tracePt t="48849" x="8820150" y="3001963"/>
          <p14:tracePt t="48865" x="8820150" y="3019425"/>
          <p14:tracePt t="48886" x="8820150" y="3027363"/>
          <p14:tracePt t="48900" x="8820150" y="3036888"/>
          <p14:tracePt t="48915" x="8820150" y="3044825"/>
          <p14:tracePt t="48931" x="8820150" y="3062288"/>
          <p14:tracePt t="48962" x="8820150" y="3070225"/>
          <p14:tracePt t="48985" x="8820150" y="3087688"/>
          <p14:tracePt t="49001" x="8820150" y="3095625"/>
          <p14:tracePt t="49016" x="8820150" y="3113088"/>
          <p14:tracePt t="49033" x="8820150" y="3122613"/>
          <p14:tracePt t="49047" x="8820150" y="3130550"/>
          <p14:tracePt t="49063" x="8820150" y="3138488"/>
          <p14:tracePt t="49086" x="8820150" y="3148013"/>
          <p14:tracePt t="49130" x="8828088" y="3163888"/>
          <p14:tracePt t="49162" x="8837613" y="3181350"/>
          <p14:tracePt t="49185" x="8845550" y="3190875"/>
          <p14:tracePt t="49215" x="8853488" y="3198813"/>
          <p14:tracePt t="49219" x="8853488" y="3206750"/>
          <p14:tracePt t="49234" x="8863013" y="3206750"/>
          <p14:tracePt t="49247" x="8863013" y="3216275"/>
          <p14:tracePt t="49263" x="8870950" y="3224213"/>
          <p14:tracePt t="49285" x="8888413" y="3241675"/>
          <p14:tracePt t="49300" x="8896350" y="3249613"/>
          <p14:tracePt t="49315" x="8905875" y="3259138"/>
          <p14:tracePt t="49331" x="8913813" y="3267075"/>
          <p14:tracePt t="49346" x="8913813" y="3275013"/>
          <p14:tracePt t="49363" x="8921750" y="3275013"/>
          <p14:tracePt t="49386" x="8921750" y="3284538"/>
          <p14:tracePt t="49400" x="8921750" y="3292475"/>
          <p14:tracePt t="49416" x="8931275" y="3300413"/>
          <p14:tracePt t="49457" x="8931275" y="3309938"/>
          <p14:tracePt t="49466" x="8939213" y="3309938"/>
          <p14:tracePt t="49521" x="8947150" y="3309938"/>
          <p14:tracePt t="49610" x="8956675" y="3317875"/>
          <p14:tracePt t="50019" x="8964613" y="3317875"/>
          <p14:tracePt t="50059" x="8974138" y="3317875"/>
          <p14:tracePt t="50083" x="8982075" y="3317875"/>
          <p14:tracePt t="50235" x="8982075" y="3309938"/>
          <p14:tracePt t="50243" x="8990013" y="3309938"/>
          <p14:tracePt t="50316" x="8999538" y="3309938"/>
          <p14:tracePt t="52566" x="8990013" y="3309938"/>
          <p14:tracePt t="52799" x="8990013" y="3317875"/>
          <p14:tracePt t="52807" x="8982075" y="3317875"/>
          <p14:tracePt t="52816" x="8974138" y="3327400"/>
          <p14:tracePt t="52832" x="8964613" y="3335338"/>
          <p14:tracePt t="52848" x="8956675" y="3360738"/>
          <p14:tracePt t="52865" x="8947150" y="3378200"/>
          <p14:tracePt t="52887" x="8931275" y="3395663"/>
          <p14:tracePt t="52890" x="8931275" y="3411538"/>
          <p14:tracePt t="52902" x="8921750" y="3429000"/>
          <p14:tracePt t="52916" x="8913813" y="3454400"/>
          <p14:tracePt t="52933" x="8896350" y="3479800"/>
          <p14:tracePt t="52948" x="8888413" y="3497263"/>
          <p14:tracePt t="52963" x="8878888" y="3522663"/>
          <p14:tracePt t="52985" x="8863013" y="3557588"/>
          <p14:tracePt t="53001" x="8863013" y="3573463"/>
          <p14:tracePt t="53016" x="8853488" y="3582988"/>
          <p14:tracePt t="53034" x="8845550" y="3590925"/>
          <p14:tracePt t="53048" x="8845550" y="3608388"/>
          <p14:tracePt t="53065" x="8837613" y="3616325"/>
          <p14:tracePt t="53086" x="8828088" y="3633788"/>
          <p14:tracePt t="53101" x="8828088" y="3641725"/>
          <p14:tracePt t="53117" x="8810625" y="3651250"/>
          <p14:tracePt t="53133" x="8810625" y="3667125"/>
          <p14:tracePt t="53165" x="8802688" y="3676650"/>
          <p14:tracePt t="53186" x="8794750" y="3684588"/>
          <p14:tracePt t="53215" x="8794750" y="3702050"/>
          <p14:tracePt t="53234" x="8785225" y="3702050"/>
          <p14:tracePt t="53288" x="8777288" y="3702050"/>
          <p14:tracePt t="58170" x="8742363" y="3702050"/>
          <p14:tracePt t="58177" x="8726488" y="3719513"/>
          <p14:tracePt t="58187" x="8701088" y="3727450"/>
          <p14:tracePt t="58203" x="8632825" y="3778250"/>
          <p14:tracePt t="58219" x="8547100" y="3821113"/>
          <p14:tracePt t="58234" x="8461375" y="3871913"/>
          <p14:tracePt t="58250" x="8359775" y="3924300"/>
          <p14:tracePt t="58266" x="8248650" y="3975100"/>
          <p14:tracePt t="58288" x="8170863" y="4017963"/>
          <p14:tracePt t="58304" x="8077200" y="4060825"/>
          <p14:tracePt t="58319" x="8018463" y="4094163"/>
          <p14:tracePt t="58334" x="7967663" y="4119563"/>
          <p14:tracePt t="58350" x="7932738" y="4137025"/>
          <p14:tracePt t="58365" x="7924800" y="4144963"/>
          <p14:tracePt t="58387" x="7915275" y="4154488"/>
          <p14:tracePt t="58434" x="7915275" y="4170363"/>
          <p14:tracePt t="58465" x="7907338" y="4179888"/>
          <p14:tracePt t="58470" x="7907338" y="4187825"/>
          <p14:tracePt t="58523" x="7907338" y="4197350"/>
          <p14:tracePt t="64266" x="7899400" y="4197350"/>
          <p14:tracePt t="64287" x="7864475" y="4197350"/>
          <p14:tracePt t="64304" x="7813675" y="4197350"/>
          <p14:tracePt t="64318" x="7762875" y="4197350"/>
          <p14:tracePt t="64334" x="7710488" y="4205288"/>
          <p14:tracePt t="64349" x="7642225" y="4222750"/>
          <p14:tracePt t="64364" x="7573963" y="4238625"/>
          <p14:tracePt t="64388" x="7404100" y="4265613"/>
          <p14:tracePt t="64403" x="7292975" y="4265613"/>
          <p14:tracePt t="64419" x="7138988" y="4265613"/>
          <p14:tracePt t="64434" x="6918325" y="4256088"/>
          <p14:tracePt t="64450" x="6688138" y="4205288"/>
          <p14:tracePt t="64465" x="6551613" y="4162425"/>
          <p14:tracePt t="64486" x="6235700" y="4043363"/>
          <p14:tracePt t="64504" x="6013450" y="3967163"/>
          <p14:tracePt t="64509" x="5902325" y="3924300"/>
          <p14:tracePt t="64518" x="5800725" y="3898900"/>
          <p14:tracePt t="64534" x="5603875" y="3838575"/>
          <p14:tracePt t="64550" x="5330825" y="3770313"/>
          <p14:tracePt t="64565" x="5092700" y="3702050"/>
          <p14:tracePt t="64587" x="4776788" y="3608388"/>
          <p14:tracePt t="64605" x="4572000" y="3530600"/>
          <p14:tracePt t="64619" x="4392613" y="3454400"/>
          <p14:tracePt t="64635" x="4306888" y="3421063"/>
          <p14:tracePt t="64650" x="4222750" y="3378200"/>
          <p14:tracePt t="64687" x="4000500" y="3309938"/>
          <p14:tracePt t="64718" x="3914775" y="3309938"/>
          <p14:tracePt t="64735" x="3889375" y="3309938"/>
          <p14:tracePt t="64750" x="3871913" y="3309938"/>
          <p14:tracePt t="64788" x="3863975" y="3309938"/>
          <p14:tracePt t="65328" x="3863975" y="3317875"/>
          <p14:tracePt t="65333" x="3863975" y="3335338"/>
          <p14:tracePt t="65351" x="3889375" y="3368675"/>
          <p14:tracePt t="65387" x="3932238" y="3429000"/>
          <p14:tracePt t="65391" x="3932238" y="3436938"/>
          <p14:tracePt t="65419" x="3957638" y="3471863"/>
          <p14:tracePt t="65434" x="3975100" y="3505200"/>
          <p14:tracePt t="65450" x="3992563" y="3530600"/>
          <p14:tracePt t="65465" x="4025900" y="3565525"/>
          <p14:tracePt t="65486" x="4068763" y="3598863"/>
          <p14:tracePt t="65504" x="4086225" y="3616325"/>
          <p14:tracePt t="65519" x="4094163" y="3633788"/>
          <p14:tracePt t="65534" x="4102100" y="3633788"/>
          <p14:tracePt t="65551" x="4119563" y="3651250"/>
          <p14:tracePt t="65566" x="4119563" y="3667125"/>
          <p14:tracePt t="65588" x="4129088" y="3694113"/>
          <p14:tracePt t="65604" x="4137025" y="3719513"/>
          <p14:tracePt t="65619" x="4137025" y="3735388"/>
          <p14:tracePt t="65634" x="4137025" y="3744913"/>
          <p14:tracePt t="65650" x="4144963" y="3762375"/>
          <p14:tracePt t="65665" x="4154488" y="3770313"/>
          <p14:tracePt t="65688" x="4170363" y="3803650"/>
          <p14:tracePt t="65704" x="4179888" y="3821113"/>
          <p14:tracePt t="65719" x="4187825" y="3830638"/>
          <p14:tracePt t="65735" x="4205288" y="3846513"/>
          <p14:tracePt t="65752" x="4213225" y="3856038"/>
          <p14:tracePt t="65765" x="4213225" y="3863975"/>
          <p14:tracePt t="65805" x="4213225" y="3871913"/>
          <p14:tracePt t="65824" x="4213225" y="3881438"/>
          <p14:tracePt t="65895" x="4213225" y="3889375"/>
          <p14:tracePt t="65968" x="4213225" y="3898900"/>
          <p14:tracePt t="66064" x="4205288" y="3898900"/>
          <p14:tracePt t="66089" x="4197350" y="3898900"/>
          <p14:tracePt t="66112" x="4187825" y="3898900"/>
          <p14:tracePt t="66145" x="4179888" y="3906838"/>
          <p14:tracePt t="66153" x="4179888" y="3914775"/>
          <p14:tracePt t="66169" x="4170363" y="3914775"/>
          <p14:tracePt t="66176" x="4162425" y="3924300"/>
          <p14:tracePt t="66187" x="4154488" y="3924300"/>
          <p14:tracePt t="66203" x="4144963" y="3924300"/>
          <p14:tracePt t="66218" x="4129088" y="3924300"/>
          <p14:tracePt t="66234" x="4119563" y="3906838"/>
          <p14:tracePt t="66249" x="4111625" y="3863975"/>
          <p14:tracePt t="66265" x="4102100" y="3821113"/>
          <p14:tracePt t="66288" x="4102100" y="3778250"/>
          <p14:tracePt t="66304" x="4102100" y="3744913"/>
          <p14:tracePt t="66318" x="4102100" y="3719513"/>
          <p14:tracePt t="66334" x="4102100" y="3684588"/>
          <p14:tracePt t="66350" x="4102100" y="3651250"/>
          <p14:tracePt t="66365" x="4102100" y="3608388"/>
          <p14:tracePt t="66387" x="4102100" y="3557588"/>
          <p14:tracePt t="66403" x="4102100" y="3522663"/>
          <p14:tracePt t="66418" x="4102100" y="3505200"/>
          <p14:tracePt t="66434" x="4102100" y="3489325"/>
          <p14:tracePt t="66450" x="4102100" y="3479800"/>
          <p14:tracePt t="66466" x="4102100" y="3471863"/>
          <p14:tracePt t="66488" x="4102100" y="3462338"/>
          <p14:tracePt t="66504" x="4102100" y="3454400"/>
          <p14:tracePt t="66518" x="4102100" y="3446463"/>
          <p14:tracePt t="66534" x="4111625" y="3429000"/>
          <p14:tracePt t="66550" x="4119563" y="3421063"/>
          <p14:tracePt t="66586" x="4137025" y="3403600"/>
          <p14:tracePt t="66618" x="4144963" y="3395663"/>
          <p14:tracePt t="66666" x="4154488" y="3395663"/>
          <p14:tracePt t="66682" x="4162425" y="3395663"/>
          <p14:tracePt t="66691" x="4170363" y="3403600"/>
          <p14:tracePt t="66704" x="4187825" y="3403600"/>
          <p14:tracePt t="66718" x="4205288" y="3421063"/>
          <p14:tracePt t="66734" x="4238625" y="3429000"/>
          <p14:tracePt t="66750" x="4265613" y="3446463"/>
          <p14:tracePt t="66765" x="4281488" y="3446463"/>
          <p14:tracePt t="66787" x="4291013" y="3454400"/>
          <p14:tracePt t="66803" x="4298950" y="3454400"/>
          <p14:tracePt t="66818" x="4298950" y="3462338"/>
          <p14:tracePt t="66851" x="4298950" y="3471863"/>
          <p14:tracePt t="66875" x="4298950" y="3479800"/>
          <p14:tracePt t="66892" x="4298950" y="3489325"/>
          <p14:tracePt t="66908" x="4298950" y="3497263"/>
          <p14:tracePt t="66924" x="4298950" y="3505200"/>
          <p14:tracePt t="66941" x="4298950" y="3514725"/>
          <p14:tracePt t="66949" x="4298950" y="3522663"/>
          <p14:tracePt t="66965" x="4291013" y="3540125"/>
          <p14:tracePt t="66988" x="4281488" y="3557588"/>
          <p14:tracePt t="67004" x="4273550" y="3573463"/>
          <p14:tracePt t="67019" x="4256088" y="3590925"/>
          <p14:tracePt t="67035" x="4248150" y="3598863"/>
          <p14:tracePt t="67051" x="4230688" y="3608388"/>
          <p14:tracePt t="67087" x="4222750" y="3608388"/>
          <p14:tracePt t="67124" x="4222750" y="3616325"/>
          <p14:tracePt t="67141" x="4213225" y="3616325"/>
          <p14:tracePt t="67147" x="4213225" y="3625850"/>
          <p14:tracePt t="69391" x="4205288" y="3625850"/>
          <p14:tracePt t="69399" x="4197350" y="3633788"/>
          <p14:tracePt t="69408" x="4187825" y="3641725"/>
          <p14:tracePt t="69418" x="4179888" y="3651250"/>
          <p14:tracePt t="69434" x="4162425" y="3667125"/>
          <p14:tracePt t="69450" x="4144963" y="3684588"/>
          <p14:tracePt t="69466" x="4119563" y="3702050"/>
          <p14:tracePt t="69488" x="4102100" y="3719513"/>
          <p14:tracePt t="69505" x="4086225" y="3727450"/>
          <p14:tracePt t="69519" x="4076700" y="3735388"/>
          <p14:tracePt t="69535" x="4068763" y="3744913"/>
          <p14:tracePt t="69552" x="4051300" y="3752850"/>
          <p14:tracePt t="69567" x="4043363" y="3752850"/>
          <p14:tracePt t="69589" x="4025900" y="3762375"/>
          <p14:tracePt t="69605" x="4017963" y="3762375"/>
          <p14:tracePt t="69619" x="4008438" y="3770313"/>
          <p14:tracePt t="69634" x="4008438" y="3778250"/>
          <p14:tracePt t="69651" x="3992563" y="3787775"/>
          <p14:tracePt t="69666" x="3983038" y="3795713"/>
          <p14:tracePt t="69688" x="3975100" y="3803650"/>
          <p14:tracePt t="69704" x="3957638" y="3813175"/>
          <p14:tracePt t="69735" x="3949700" y="3830638"/>
          <p14:tracePt t="69766" x="3932238" y="3856038"/>
          <p14:tracePt t="69769" x="3924300" y="3856038"/>
          <p14:tracePt t="69789" x="3914775" y="3871913"/>
          <p14:tracePt t="69819" x="3889375" y="3898900"/>
          <p14:tracePt t="69835" x="3871913" y="3906838"/>
          <p14:tracePt t="69851" x="3856038" y="3924300"/>
          <p14:tracePt t="69866" x="3846513" y="3932238"/>
          <p14:tracePt t="69889" x="3838575" y="3949700"/>
          <p14:tracePt t="69905" x="3821113" y="3957638"/>
          <p14:tracePt t="69920" x="3813175" y="3967163"/>
          <p14:tracePt t="69935" x="3803650" y="3975100"/>
          <p14:tracePt t="69952" x="3795713" y="3992563"/>
          <p14:tracePt t="69966" x="3787775" y="3992563"/>
          <p14:tracePt t="69988" x="3770313" y="4017963"/>
          <p14:tracePt t="70005" x="3752850" y="4033838"/>
          <p14:tracePt t="70019" x="3744913" y="4043363"/>
          <p14:tracePt t="70035" x="3727450" y="4060825"/>
          <p14:tracePt t="70051" x="3719513" y="4076700"/>
          <p14:tracePt t="70066" x="3709988" y="4086225"/>
          <p14:tracePt t="70089" x="3702050" y="4094163"/>
          <p14:tracePt t="70106" x="3694113" y="4111625"/>
          <p14:tracePt t="70135" x="3694113" y="4119563"/>
          <p14:tracePt t="70152" x="3684588" y="4129088"/>
          <p14:tracePt t="70166" x="3676650" y="4137025"/>
          <p14:tracePt t="70189" x="3659188" y="4154488"/>
          <p14:tracePt t="70205" x="3651250" y="4162425"/>
          <p14:tracePt t="70220" x="3651250" y="4179888"/>
          <p14:tracePt t="70235" x="3641725" y="4187825"/>
          <p14:tracePt t="70251" x="3625850" y="4197350"/>
          <p14:tracePt t="70267" x="3625850" y="4205288"/>
          <p14:tracePt t="70289" x="3616325" y="4213225"/>
          <p14:tracePt t="70306" x="3608388" y="4222750"/>
          <p14:tracePt t="70321" x="3608388" y="4230688"/>
          <p14:tracePt t="70351" x="3598863" y="4238625"/>
          <p14:tracePt t="70363" x="3598863" y="4248150"/>
          <p14:tracePt t="70388" x="3590925" y="4248150"/>
          <p14:tracePt t="70409" x="3590925" y="4256088"/>
          <p14:tracePt t="70433" x="3582988" y="4256088"/>
          <p14:tracePt t="70451" x="3582988" y="4265613"/>
          <p14:tracePt t="70488" x="3573463" y="4265613"/>
          <p14:tracePt t="70492" x="3573463" y="4273550"/>
          <p14:tracePt t="70519" x="3573463" y="4281488"/>
          <p14:tracePt t="85668" x="3548063" y="4281488"/>
          <p14:tracePt t="85677" x="3522663" y="4281488"/>
          <p14:tracePt t="85684" x="3497263" y="4281488"/>
          <p14:tracePt t="85699" x="3479800" y="4281488"/>
          <p14:tracePt t="85713" x="3436938" y="4298950"/>
          <p14:tracePt t="85729" x="3360738" y="4324350"/>
          <p14:tracePt t="85745" x="3259138" y="4359275"/>
          <p14:tracePt t="85760" x="3138488" y="4392613"/>
          <p14:tracePt t="85776" x="3011488" y="4410075"/>
          <p14:tracePt t="85798" x="2781300" y="4435475"/>
          <p14:tracePt t="85813" x="2609850" y="4435475"/>
          <p14:tracePt t="85829" x="2430463" y="4435475"/>
          <p14:tracePt t="85845" x="2225675" y="4435475"/>
          <p14:tracePt t="85862" x="2020888" y="4435475"/>
          <p14:tracePt t="85877" x="1816100" y="4435475"/>
          <p14:tracePt t="85898" x="1628775" y="4443413"/>
          <p14:tracePt t="85914" x="1433513" y="4460875"/>
          <p14:tracePt t="85929" x="1236663" y="4478338"/>
          <p14:tracePt t="85945" x="1057275" y="4503738"/>
          <p14:tracePt t="85960" x="869950" y="4546600"/>
          <p14:tracePt t="85976" x="690563" y="4605338"/>
          <p14:tracePt t="85998" x="469900" y="4683125"/>
          <p14:tracePt t="86014" x="392113" y="4716463"/>
          <p14:tracePt t="86030" x="315913" y="4751388"/>
          <p14:tracePt t="86045" x="290513" y="4751388"/>
          <p14:tracePt t="86518" x="290513" y="4768850"/>
          <p14:tracePt t="86535" x="290513" y="4776788"/>
          <p14:tracePt t="86544" x="290513" y="4784725"/>
          <p14:tracePt t="86575" x="306388" y="4810125"/>
          <p14:tracePt t="86600" x="306388" y="4837113"/>
          <p14:tracePt t="86628" x="306388" y="4852988"/>
          <p14:tracePt t="86633" x="315913" y="4862513"/>
          <p14:tracePt t="86644" x="315913" y="4870450"/>
          <p14:tracePt t="86660" x="315913" y="4878388"/>
          <p14:tracePt t="86675" x="315913" y="4887913"/>
          <p14:tracePt t="86697" x="315913" y="4905375"/>
          <p14:tracePt t="86714" x="315913" y="4913313"/>
          <p14:tracePt t="86728" x="315913" y="4921250"/>
          <p14:tracePt t="86744" x="315913" y="4930775"/>
          <p14:tracePt t="86761" x="315913" y="4938713"/>
          <p14:tracePt t="86776" x="315913" y="4946650"/>
          <p14:tracePt t="86814" x="315913" y="4956175"/>
          <p14:tracePt t="86844" x="315913" y="4964113"/>
          <p14:tracePt t="99006" x="315913" y="4973638"/>
          <p14:tracePt t="99022" x="315913" y="4981575"/>
          <p14:tracePt t="99031" x="315913" y="4989513"/>
          <p14:tracePt t="99047" x="315913" y="4999038"/>
          <p14:tracePt t="99054" x="315913" y="5006975"/>
          <p14:tracePt t="99070" x="315913" y="5014913"/>
          <p14:tracePt t="99097" x="315913" y="5024438"/>
          <p14:tracePt t="99103" x="315913" y="5032375"/>
          <p14:tracePt t="99129" x="315913" y="5049838"/>
          <p14:tracePt t="99151" x="315913" y="5057775"/>
          <p14:tracePt t="99166" x="315913" y="5067300"/>
          <p14:tracePt t="99177" x="315913" y="5075238"/>
          <p14:tracePt t="99199" x="315913" y="5092700"/>
          <p14:tracePt t="99216" x="315913" y="5100638"/>
          <p14:tracePt t="99230" x="315913" y="5110163"/>
          <p14:tracePt t="99246" x="315913" y="5118100"/>
          <p14:tracePt t="99262" x="315913" y="5126038"/>
          <p14:tracePt t="99277" x="315913" y="5135563"/>
          <p14:tracePt t="99299" x="315913" y="5151438"/>
          <p14:tracePt t="99315" x="315913" y="5160963"/>
          <p14:tracePt t="99329" x="315913" y="5176838"/>
          <p14:tracePt t="99344" x="315913" y="5186363"/>
          <p14:tracePt t="99361" x="315913" y="5203825"/>
          <p14:tracePt t="99377" x="315913" y="5211763"/>
          <p14:tracePt t="99414" x="315913" y="5219700"/>
          <p14:tracePt t="99456" x="315913" y="5229225"/>
          <p14:tracePt t="99471" x="315913" y="5237163"/>
          <p14:tracePt t="99497" x="315913" y="5245100"/>
          <p14:tracePt t="99504" x="315913" y="5254625"/>
          <p14:tracePt t="99528" x="315913" y="5262563"/>
          <p14:tracePt t="99543" x="315913" y="5272088"/>
          <p14:tracePt t="99568" x="315913" y="5280025"/>
          <p14:tracePt t="104047" x="315913" y="5287963"/>
          <p14:tracePt t="104055" x="315913" y="5305425"/>
          <p14:tracePt t="104064" x="315913" y="5322888"/>
          <p14:tracePt t="104079" x="315913" y="5348288"/>
          <p14:tracePt t="104102" x="315913" y="5381625"/>
          <p14:tracePt t="104116" x="315913" y="5399088"/>
          <p14:tracePt t="104132" x="315913" y="5434013"/>
          <p14:tracePt t="104148" x="323850" y="5449888"/>
          <p14:tracePt t="104164" x="323850" y="5484813"/>
          <p14:tracePt t="104180" x="333375" y="5502275"/>
          <p14:tracePt t="104201" x="333375" y="5527675"/>
          <p14:tracePt t="104216" x="333375" y="5545138"/>
          <p14:tracePt t="104233" x="333375" y="5553075"/>
          <p14:tracePt t="104248" x="341313" y="5570538"/>
          <p14:tracePt t="104265" x="341313" y="5578475"/>
          <p14:tracePt t="104280" x="349250" y="5595938"/>
          <p14:tracePt t="104302" x="349250" y="5603875"/>
          <p14:tracePt t="104317" x="358775" y="5613400"/>
          <p14:tracePt t="104335" x="358775" y="5621338"/>
          <p14:tracePt t="104364" x="366713" y="5629275"/>
          <p14:tracePt t="104401" x="366713" y="5638800"/>
          <p14:tracePt t="104416" x="374650" y="5638800"/>
          <p14:tracePt t="106571" x="374650" y="5646738"/>
          <p14:tracePt t="106579" x="374650" y="5664200"/>
          <p14:tracePt t="106602" x="374650" y="5672138"/>
          <p14:tracePt t="106633" x="374650" y="5697538"/>
          <p14:tracePt t="106650" x="374650" y="5707063"/>
          <p14:tracePt t="106666" x="374650" y="5715000"/>
          <p14:tracePt t="106680" x="374650" y="5722938"/>
          <p14:tracePt t="106703" x="374650" y="5740400"/>
          <p14:tracePt t="106717" x="374650" y="5748338"/>
          <p14:tracePt t="106734" x="374650" y="5765800"/>
          <p14:tracePt t="106748" x="374650" y="5775325"/>
          <p14:tracePt t="106764" x="374650" y="5791200"/>
          <p14:tracePt t="106780" x="374650" y="5800725"/>
          <p14:tracePt t="106804" x="374650" y="5808663"/>
          <p14:tracePt t="106817" x="374650" y="5816600"/>
          <p14:tracePt t="106835" x="374650" y="5826125"/>
          <p14:tracePt t="106849" x="374650" y="5834063"/>
          <p14:tracePt t="106865" x="374650" y="5851525"/>
          <p14:tracePt t="106881" x="374650" y="5859463"/>
          <p14:tracePt t="106904" x="374650" y="5884863"/>
          <p14:tracePt t="106919" x="374650" y="5894388"/>
          <p14:tracePt t="106934" x="374650" y="5911850"/>
          <p14:tracePt t="106966" x="374650" y="5919788"/>
          <p14:tracePt t="107006" x="374650" y="5927725"/>
          <p14:tracePt t="107053" x="374650" y="5937250"/>
          <p14:tracePt t="107061" x="374650" y="5945188"/>
          <p14:tracePt t="107085" x="374650" y="5953125"/>
          <p14:tracePt t="107101" x="374650" y="5962650"/>
          <p14:tracePt t="107132" x="374650" y="5970588"/>
          <p14:tracePt t="107141" x="374650" y="5980113"/>
          <p14:tracePt t="107165" x="374650" y="5988050"/>
          <p14:tracePt t="107184" x="374650" y="5995988"/>
          <p14:tracePt t="107207" x="374650" y="600551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arm Front COMET 2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2854" y="663654"/>
            <a:ext cx="8128000" cy="487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dirty="0" smtClean="0"/>
              <a:t>Warm Front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11992" y="2487345"/>
            <a:ext cx="689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cP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2413" y="2743198"/>
            <a:ext cx="868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mT</a:t>
            </a:r>
            <a:endParaRPr lang="en-US" sz="3600" b="1" dirty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0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96"/>
    </mc:Choice>
    <mc:Fallback xmlns="">
      <p:transition spd="slow" advTm="60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6179" x="392113" y="5100638"/>
          <p14:tracePt t="7050" x="452438" y="5100638"/>
          <p14:tracePt t="7076" x="520700" y="5110163"/>
          <p14:tracePt t="7142" x="1203325" y="5118100"/>
          <p14:tracePt t="7165" x="1560513" y="5118100"/>
          <p14:tracePt t="7204" x="2362200" y="5160963"/>
          <p14:tracePt t="7237" x="2824163" y="5348288"/>
          <p14:tracePt t="7257" x="3105150" y="5467350"/>
          <p14:tracePt t="7624" x="3148013" y="5467350"/>
          <p14:tracePt t="7645" x="3232150" y="5467350"/>
          <p14:tracePt t="7669" x="3386138" y="5467350"/>
          <p14:tracePt t="7726" x="3906838" y="5467350"/>
          <p14:tracePt t="7743" x="4060825" y="5467350"/>
          <p14:tracePt t="7783" x="4367213" y="5434013"/>
          <p14:tracePt t="7814" x="4572000" y="5399088"/>
          <p14:tracePt t="7828" x="4648200" y="5391150"/>
          <p14:tracePt t="7847" x="4716463" y="5373688"/>
          <p14:tracePt t="7883" x="4852988" y="5356225"/>
          <p14:tracePt t="7910" x="4913313" y="5340350"/>
          <p14:tracePt t="7916" x="4930775" y="5340350"/>
          <p14:tracePt t="7931" x="4938713" y="5340350"/>
          <p14:tracePt t="7944" x="4956175" y="5340350"/>
          <p14:tracePt t="18003" x="4956175" y="5330825"/>
          <p14:tracePt t="18022" x="4956175" y="5322888"/>
          <p14:tracePt t="18042" x="4946650" y="5305425"/>
          <p14:tracePt t="18067" x="4921250" y="5287963"/>
          <p14:tracePt t="18081" x="4905375" y="5262563"/>
          <p14:tracePt t="18094" x="4895850" y="5254625"/>
          <p14:tracePt t="18309" x="4392613" y="4529138"/>
          <p14:tracePt t="18391" x="4341813" y="4435475"/>
          <p14:tracePt t="18419" x="4324350" y="4418013"/>
          <p14:tracePt t="18449" x="4291013" y="4349750"/>
          <p14:tracePt t="18483" x="4230688" y="4248150"/>
          <p14:tracePt t="18502" x="4197350" y="4205288"/>
          <p14:tracePt t="18523" x="4154488" y="4129088"/>
          <p14:tracePt t="18544" x="4129088" y="4076700"/>
          <p14:tracePt t="18545" x="4119563" y="4060825"/>
          <p14:tracePt t="18560" x="4111625" y="4033838"/>
          <p14:tracePt t="18584" x="4102100" y="3992563"/>
          <p14:tracePt t="19178" x="4129088" y="3992563"/>
          <p14:tracePt t="19187" x="4162425" y="3992563"/>
          <p14:tracePt t="19221" x="4316413" y="4000500"/>
          <p14:tracePt t="19241" x="4418013" y="4033838"/>
          <p14:tracePt t="19260" x="4452938" y="4043363"/>
          <p14:tracePt t="19282" x="4478338" y="4060825"/>
          <p14:tracePt t="19301" x="4486275" y="4060825"/>
          <p14:tracePt t="19410" x="4452938" y="4060825"/>
          <p14:tracePt t="19443" x="4410075" y="4068763"/>
          <p14:tracePt t="19463" x="4367213" y="4076700"/>
          <p14:tracePt t="19487" x="4291013" y="4111625"/>
          <p14:tracePt t="19500" x="4273550" y="4119563"/>
          <p14:tracePt t="19514" x="4256088" y="4129088"/>
          <p14:tracePt t="19537" x="4197350" y="4154488"/>
          <p14:tracePt t="19547" x="4179888" y="4154488"/>
          <p14:tracePt t="19583" x="4162425" y="4154488"/>
          <p14:tracePt t="19605" x="4154488" y="4154488"/>
          <p14:tracePt t="19623" x="4129088" y="4154488"/>
          <p14:tracePt t="19642" x="4060825" y="4154488"/>
          <p14:tracePt t="19670" x="3975100" y="4154488"/>
          <p14:tracePt t="19677" x="3940175" y="4154488"/>
          <p14:tracePt t="19691" x="3889375" y="4154488"/>
          <p14:tracePt t="19713" x="3846513" y="4144963"/>
          <p14:tracePt t="19732" x="3830638" y="4144963"/>
          <p14:tracePt t="19771" x="3830638" y="4137025"/>
          <p14:tracePt t="19797" x="3830638" y="4129088"/>
          <p14:tracePt t="19833" x="3830638" y="4111625"/>
          <p14:tracePt t="19854" x="3830638" y="4102100"/>
          <p14:tracePt t="19876" x="3838575" y="4094163"/>
          <p14:tracePt t="19925" x="3838575" y="4076700"/>
          <p14:tracePt t="19952" x="3838575" y="4068763"/>
          <p14:tracePt t="20044" x="3846513" y="4068763"/>
          <p14:tracePt t="20067" x="3863975" y="4068763"/>
          <p14:tracePt t="20085" x="3871913" y="4068763"/>
          <p14:tracePt t="20090" x="3881438" y="4068763"/>
          <p14:tracePt t="20101" x="3889375" y="4068763"/>
          <p14:tracePt t="20124" x="3914775" y="4068763"/>
          <p14:tracePt t="20158" x="3940175" y="4068763"/>
          <p14:tracePt t="20187" x="3949700" y="4068763"/>
          <p14:tracePt t="20264" x="3957638" y="4068763"/>
          <p14:tracePt t="20302" x="3967163" y="4076700"/>
          <p14:tracePt t="20351" x="3983038" y="4086225"/>
          <p14:tracePt t="20518" x="3992563" y="4086225"/>
          <p14:tracePt t="20543" x="4008438" y="4086225"/>
          <p14:tracePt t="20560" x="4033838" y="4094163"/>
          <p14:tracePt t="20573" x="4051300" y="4094163"/>
          <p14:tracePt t="20591" x="4068763" y="4102100"/>
          <p14:tracePt t="20608" x="4076700" y="4102100"/>
          <p14:tracePt t="20632" x="4086225" y="4102100"/>
          <p14:tracePt t="20645" x="4094163" y="4102100"/>
          <p14:tracePt t="20675" x="4094163" y="4111625"/>
          <p14:tracePt t="20718" x="4102100" y="4111625"/>
          <p14:tracePt t="20753" x="4111625" y="4111625"/>
          <p14:tracePt t="20761" x="4119563" y="4111625"/>
          <p14:tracePt t="20794" x="4144963" y="4111625"/>
          <p14:tracePt t="20810" x="4162425" y="4111625"/>
          <p14:tracePt t="20830" x="4197350" y="4111625"/>
          <p14:tracePt t="20857" x="4205288" y="4111625"/>
          <p14:tracePt t="20877" x="4213225" y="4111625"/>
          <p14:tracePt t="21288" x="4238625" y="4111625"/>
          <p14:tracePt t="21307" x="4248150" y="4111625"/>
          <p14:tracePt t="21365" x="4298950" y="4086225"/>
          <p14:tracePt t="21377" x="4306888" y="4086225"/>
          <p14:tracePt t="21393" x="4316413" y="4086225"/>
          <p14:tracePt t="21570" x="4324350" y="4086225"/>
          <p14:tracePt t="21690" x="4333875" y="4086225"/>
          <p14:tracePt t="21906" x="4341813" y="4086225"/>
          <p14:tracePt t="21937" x="4349750" y="4086225"/>
          <p14:tracePt t="22142" x="4359275" y="4086225"/>
          <p14:tracePt t="22306" x="4375150" y="4086225"/>
          <p14:tracePt t="22365" x="4435475" y="4068763"/>
          <p14:tracePt t="22389" x="4452938" y="4068763"/>
          <p14:tracePt t="22404" x="4460875" y="4068763"/>
          <p14:tracePt t="22455" x="4470400" y="4068763"/>
          <p14:tracePt t="22496" x="4495800" y="4068763"/>
          <p14:tracePt t="22513" x="4511675" y="4060825"/>
          <p14:tracePt t="22519" x="4529138" y="4060825"/>
          <p14:tracePt t="22539" x="4572000" y="4051300"/>
          <p14:tracePt t="22562" x="4614863" y="4025900"/>
          <p14:tracePt t="22582" x="4632325" y="4025900"/>
          <p14:tracePt t="22600" x="4640263" y="4025900"/>
          <p14:tracePt t="22604" x="4648200" y="4017963"/>
          <p14:tracePt t="22882" x="4657725" y="4017963"/>
          <p14:tracePt t="23165" x="4648200" y="4017963"/>
          <p14:tracePt t="23205" x="4622800" y="4017963"/>
          <p14:tracePt t="23222" x="4605338" y="4017963"/>
          <p14:tracePt t="23234" x="4597400" y="4017963"/>
          <p14:tracePt t="23247" x="4589463" y="4017963"/>
          <p14:tracePt t="23264" x="4579938" y="4017963"/>
          <p14:tracePt t="23285" x="4572000" y="4017963"/>
          <p14:tracePt t="23324" x="4564063" y="4017963"/>
          <p14:tracePt t="24449" x="4554538" y="4025900"/>
          <p14:tracePt t="24486" x="4529138" y="4043363"/>
          <p14:tracePt t="24512" x="4503738" y="4060825"/>
          <p14:tracePt t="24529" x="4495800" y="4068763"/>
          <p14:tracePt t="24558" x="4443413" y="4102100"/>
          <p14:tracePt t="24580" x="4402138" y="4129088"/>
          <p14:tracePt t="24595" x="4392613" y="4137025"/>
          <p14:tracePt t="24617" x="4349750" y="4154488"/>
          <p14:tracePt t="24630" x="4333875" y="4162425"/>
          <p14:tracePt t="24647" x="4324350" y="4162425"/>
          <p14:tracePt t="24664" x="4316413" y="4170363"/>
          <p14:tracePt t="24688" x="4316413" y="4179888"/>
          <p14:tracePt t="24767" x="4298950" y="4197350"/>
          <p14:tracePt t="24793" x="4256088" y="4248150"/>
          <p14:tracePt t="24814" x="4205288" y="4273550"/>
          <p14:tracePt t="24833" x="4129088" y="4324350"/>
          <p14:tracePt t="24854" x="4086225" y="4341813"/>
          <p14:tracePt t="24871" x="4068763" y="4349750"/>
          <p14:tracePt t="25309" x="3548063" y="4443413"/>
          <p14:tracePt t="25334" x="3113088" y="4554538"/>
          <p14:tracePt t="25361" x="2379663" y="4665663"/>
          <p14:tracePt t="25387" x="1570038" y="4733925"/>
          <p14:tracePt t="25399" x="1312863" y="4741863"/>
          <p14:tracePt t="25415" x="1031875" y="4741863"/>
          <p14:tracePt t="25444" x="852488" y="4741863"/>
          <p14:tracePt t="25446" x="809625" y="4741863"/>
          <p14:tracePt t="25466" x="768350" y="4741863"/>
          <p14:tracePt t="25481" x="750888" y="4741863"/>
          <p14:tracePt t="25514" x="741363" y="4741863"/>
          <p14:tracePt t="25563" x="690563" y="4741863"/>
          <p14:tracePt t="25598" x="596900" y="4741863"/>
          <p14:tracePt t="25599" x="571500" y="4741863"/>
          <p14:tracePt t="25618" x="528638" y="4741863"/>
          <p14:tracePt t="25647" x="511175" y="4741863"/>
          <p14:tracePt t="26053" x="511175" y="4708525"/>
          <p14:tracePt t="26067" x="538163" y="4665663"/>
          <p14:tracePt t="26093" x="604838" y="4572000"/>
          <p14:tracePt t="26125" x="690563" y="4402138"/>
          <p14:tracePt t="26128" x="715963" y="4349750"/>
          <p14:tracePt t="26140" x="741363" y="4291013"/>
          <p14:tracePt t="26156" x="793750" y="4170363"/>
          <p14:tracePt t="26160" x="809625" y="4102100"/>
          <p14:tracePt t="26198" x="862013" y="3889375"/>
          <p14:tracePt t="26227" x="904875" y="3770313"/>
          <p14:tracePt t="26246" x="904875" y="3744913"/>
          <p14:tracePt t="26256" x="904875" y="3735388"/>
          <p14:tracePt t="26298" x="904875" y="3616325"/>
          <p14:tracePt t="26313" x="904875" y="3522663"/>
          <p14:tracePt t="26327" x="904875" y="3479800"/>
          <p14:tracePt t="26343" x="920750" y="3429000"/>
          <p14:tracePt t="26358" x="930275" y="3378200"/>
          <p14:tracePt t="26361" x="946150" y="3360738"/>
          <p14:tracePt t="26381" x="955675" y="3352800"/>
          <p14:tracePt t="26404" x="963613" y="3343275"/>
          <p14:tracePt t="28052" x="973138" y="3352800"/>
          <p14:tracePt t="28094" x="981075" y="3352800"/>
          <p14:tracePt t="28115" x="989013" y="3360738"/>
          <p14:tracePt t="28128" x="998538" y="3368675"/>
          <p14:tracePt t="28155" x="998538" y="3378200"/>
          <p14:tracePt t="28202" x="1023938" y="3411538"/>
          <p14:tracePt t="28227" x="1041400" y="3436938"/>
          <p14:tracePt t="28250" x="1057275" y="3462338"/>
          <p14:tracePt t="28275" x="1082675" y="3489325"/>
          <p14:tracePt t="28296" x="1117600" y="3514725"/>
          <p14:tracePt t="28316" x="1150938" y="3540125"/>
          <p14:tracePt t="28337" x="1185863" y="3557588"/>
          <p14:tracePt t="28352" x="1211263" y="3565525"/>
          <p14:tracePt t="28367" x="1211263" y="3573463"/>
          <p14:tracePt t="28377" x="1228725" y="3573463"/>
          <p14:tracePt t="28394" x="1244600" y="3582988"/>
          <p14:tracePt t="28415" x="1262063" y="3590925"/>
          <p14:tracePt t="28433" x="1287463" y="3598863"/>
          <p14:tracePt t="28477" x="1390650" y="3625850"/>
          <p14:tracePt t="28493" x="1441450" y="3641725"/>
          <p14:tracePt t="28505" x="1492250" y="3651250"/>
          <p14:tracePt t="28512" x="1517650" y="3659188"/>
          <p14:tracePt t="28534" x="1570038" y="3684588"/>
          <p14:tracePt t="28564" x="1654175" y="3709988"/>
          <p14:tracePt t="28594" x="1722438" y="3727450"/>
          <p14:tracePt t="28612" x="1782763" y="3727450"/>
          <p14:tracePt t="28646" x="1893888" y="3727450"/>
          <p14:tracePt t="28672" x="1979613" y="3727450"/>
          <p14:tracePt t="28674" x="2012950" y="3727450"/>
          <p14:tracePt t="28702" x="2098675" y="3727450"/>
          <p14:tracePt t="28755" x="2278063" y="3727450"/>
          <p14:tracePt t="28773" x="2311400" y="3727450"/>
          <p14:tracePt t="28784" x="2354263" y="3727450"/>
          <p14:tracePt t="28797" x="2371725" y="3727450"/>
          <p14:tracePt t="28832" x="2490788" y="3709988"/>
          <p14:tracePt t="28850" x="2541588" y="3709988"/>
          <p14:tracePt t="28871" x="2601913" y="3694113"/>
          <p14:tracePt t="28891" x="2713038" y="3667125"/>
          <p14:tracePt t="28913" x="2814638" y="3641725"/>
          <p14:tracePt t="28933" x="2865438" y="3625850"/>
          <p14:tracePt t="28965" x="2943225" y="3616325"/>
          <p14:tracePt t="28994" x="2986088" y="3608388"/>
          <p14:tracePt t="29000" x="2994025" y="3608388"/>
          <p14:tracePt t="29014" x="3019425" y="3598863"/>
          <p14:tracePt t="29030" x="3036888" y="3598863"/>
          <p14:tracePt t="29035" x="3054350" y="3590925"/>
          <p14:tracePt t="29047" x="3070225" y="3590925"/>
          <p14:tracePt t="29068" x="3122613" y="3573463"/>
          <p14:tracePt t="29104" x="3216275" y="3548063"/>
          <p14:tracePt t="29105" x="3232150" y="3548063"/>
          <p14:tracePt t="29117" x="3249613" y="3548063"/>
          <p14:tracePt t="29131" x="3292475" y="3540125"/>
          <p14:tracePt t="29147" x="3317875" y="3530600"/>
          <p14:tracePt t="29167" x="3343275" y="3530600"/>
          <p14:tracePt t="29170" x="3360738" y="3530600"/>
          <p14:tracePt t="29194" x="3395663" y="3530600"/>
          <p14:tracePt t="29506" x="3446463" y="3522663"/>
          <p14:tracePt t="29531" x="3565525" y="3479800"/>
          <p14:tracePt t="29535" x="3590925" y="3479800"/>
          <p14:tracePt t="29547" x="3641725" y="3454400"/>
          <p14:tracePt t="29563" x="3727450" y="3429000"/>
          <p14:tracePt t="29577" x="3787775" y="3411538"/>
          <p14:tracePt t="29594" x="3838575" y="3403600"/>
          <p14:tracePt t="29612" x="3889375" y="3395663"/>
          <p14:tracePt t="29629" x="3932238" y="3395663"/>
          <p14:tracePt t="29651" x="3975100" y="3386138"/>
          <p14:tracePt t="29681" x="4033838" y="3368675"/>
          <p14:tracePt t="29709" x="4086225" y="3360738"/>
          <p14:tracePt t="29725" x="4119563" y="3343275"/>
          <p14:tracePt t="29732" x="4129088" y="3343275"/>
          <p14:tracePt t="29745" x="4162425" y="3335338"/>
          <p14:tracePt t="29762" x="4205288" y="3335338"/>
          <p14:tracePt t="29794" x="4298950" y="3309938"/>
          <p14:tracePt t="29816" x="4375150" y="3292475"/>
          <p14:tracePt t="29835" x="4418013" y="3284538"/>
          <p14:tracePt t="29847" x="4443413" y="3275013"/>
          <p14:tracePt t="29865" x="4521200" y="3259138"/>
          <p14:tracePt t="29881" x="4564063" y="3241675"/>
          <p14:tracePt t="29898" x="4605338" y="3232150"/>
          <p14:tracePt t="29917" x="4657725" y="3216275"/>
          <p14:tracePt t="29920" x="4683125" y="3206750"/>
          <p14:tracePt t="29945" x="4751388" y="3173413"/>
          <p14:tracePt t="29967" x="4810125" y="3148013"/>
          <p14:tracePt t="29970" x="4837113" y="3130550"/>
          <p14:tracePt t="29981" x="4870450" y="3122613"/>
          <p14:tracePt t="30005" x="4981575" y="3079750"/>
          <p14:tracePt t="30020" x="5049838" y="3044825"/>
          <p14:tracePt t="30033" x="5126038" y="3027363"/>
          <p14:tracePt t="30065" x="5262563" y="2968625"/>
          <p14:tracePt t="30088" x="5322888" y="2951163"/>
          <p14:tracePt t="30117" x="5424488" y="2925763"/>
          <p14:tracePt t="30131" x="5467350" y="2908300"/>
          <p14:tracePt t="30145" x="5492750" y="2908300"/>
          <p14:tracePt t="30164" x="5553075" y="2882900"/>
          <p14:tracePt t="30181" x="5578475" y="2882900"/>
          <p14:tracePt t="30195" x="5613400" y="2865438"/>
          <p14:tracePt t="30212" x="5646738" y="2865438"/>
          <p14:tracePt t="30228" x="5672138" y="2849563"/>
          <p14:tracePt t="30251" x="5722938" y="2840038"/>
          <p14:tracePt t="30273" x="5757863" y="2824163"/>
          <p14:tracePt t="30297" x="5826125" y="2806700"/>
          <p14:tracePt t="30311" x="5859463" y="2797175"/>
          <p14:tracePt t="30322" x="5894388" y="2789238"/>
          <p14:tracePt t="30339" x="5919788" y="2771775"/>
          <p14:tracePt t="30365" x="5962650" y="2763838"/>
          <p14:tracePt t="30378" x="5988050" y="2755900"/>
          <p14:tracePt t="30395" x="6005513" y="2755900"/>
          <p14:tracePt t="30411" x="6021388" y="2746375"/>
          <p14:tracePt t="30430" x="6030913" y="2738438"/>
          <p14:tracePt t="30484" x="6064250" y="2728913"/>
          <p14:tracePt t="30503" x="6073775" y="2728913"/>
          <p14:tracePt t="30534" x="6089650" y="2720975"/>
          <p14:tracePt t="30543" x="6099175" y="2720975"/>
          <p14:tracePt t="30563" x="6132513" y="2713038"/>
          <p14:tracePt t="30573" x="6157913" y="2703513"/>
          <p14:tracePt t="30602" x="6218238" y="2678113"/>
          <p14:tracePt t="30618" x="6235700" y="2670175"/>
          <p14:tracePt t="30634" x="6286500" y="2652713"/>
          <p14:tracePt t="30645" x="6303963" y="2652713"/>
          <p14:tracePt t="30669" x="6362700" y="2627313"/>
          <p14:tracePt t="30698" x="6483350" y="2601913"/>
          <p14:tracePt t="30729" x="6592888" y="2576513"/>
          <p14:tracePt t="30746" x="6653213" y="2559050"/>
          <p14:tracePt t="30764" x="6721475" y="2551113"/>
          <p14:tracePt t="30790" x="6789738" y="2533650"/>
          <p14:tracePt t="30805" x="6824663" y="2524125"/>
          <p14:tracePt t="30826" x="6850063" y="2524125"/>
          <p14:tracePt t="30833" x="6858000" y="2516188"/>
          <p14:tracePt t="30847" x="6875463" y="2508250"/>
          <p14:tracePt t="30870" x="6883400" y="2508250"/>
          <p14:tracePt t="30886" x="6900863" y="2498725"/>
          <p14:tracePt t="30912" x="6926263" y="2490788"/>
          <p14:tracePt t="30928" x="6959600" y="2473325"/>
          <p14:tracePt t="30931" x="6977063" y="2465388"/>
          <p14:tracePt t="30968" x="7062788" y="2430463"/>
          <p14:tracePt t="30980" x="7105650" y="2422525"/>
          <p14:tracePt t="31001" x="7148513" y="2405063"/>
          <p14:tracePt t="31036" x="7259638" y="2379663"/>
          <p14:tracePt t="31045" x="7285038" y="2371725"/>
          <p14:tracePt t="31062" x="7318375" y="2354263"/>
          <p14:tracePt t="31079" x="7353300" y="2354263"/>
          <p14:tracePt t="31086" x="7369175" y="2346325"/>
          <p14:tracePt t="31119" x="7437438" y="2319338"/>
          <p14:tracePt t="31129" x="7446963" y="2311400"/>
          <p14:tracePt t="31148" x="7489825" y="2303463"/>
          <p14:tracePt t="31149" x="7505700" y="2293938"/>
          <p14:tracePt t="31171" x="7558088" y="2286000"/>
          <p14:tracePt t="31196" x="7583488" y="2278063"/>
          <p14:tracePt t="31200" x="7599363" y="2278063"/>
          <p14:tracePt t="31215" x="7634288" y="2278063"/>
          <p14:tracePt t="31632" x="7642225" y="2278063"/>
          <p14:tracePt t="31647" x="7685088" y="2278063"/>
          <p14:tracePt t="31668" x="7778750" y="2278063"/>
          <p14:tracePt t="31684" x="7864475" y="2268538"/>
          <p14:tracePt t="31685" x="7907338" y="2260600"/>
          <p14:tracePt t="31712" x="8008938" y="2243138"/>
          <p14:tracePt t="31728" x="8051800" y="2225675"/>
          <p14:tracePt t="31736" x="8077200" y="2225675"/>
          <p14:tracePt t="31767" x="8086725" y="2225675"/>
          <p14:tracePt t="32214" x="8086725" y="2311400"/>
          <p14:tracePt t="32216" x="8086725" y="2371725"/>
          <p14:tracePt t="32232" x="8086725" y="2516188"/>
          <p14:tracePt t="32250" x="8086725" y="2695575"/>
          <p14:tracePt t="32268" x="8102600" y="2968625"/>
          <p14:tracePt t="32273" x="8112125" y="3079750"/>
          <p14:tracePt t="32298" x="8154988" y="3429000"/>
          <p14:tracePt t="32319" x="8180388" y="3702050"/>
          <p14:tracePt t="32336" x="8205788" y="4086225"/>
          <p14:tracePt t="32357" x="8205788" y="4281488"/>
          <p14:tracePt t="32359" x="8205788" y="4375150"/>
          <p14:tracePt t="32395" x="8205788" y="4716463"/>
          <p14:tracePt t="32417" x="8205788" y="4878388"/>
          <p14:tracePt t="32435" x="8197850" y="4964113"/>
          <p14:tracePt t="32462" x="8188325" y="5067300"/>
          <p14:tracePt t="32464" x="8188325" y="5092700"/>
          <p14:tracePt t="32479" x="8180388" y="5126038"/>
          <p14:tracePt t="32496" x="8170863" y="5229225"/>
          <p14:tracePt t="32515" x="8170863" y="5340350"/>
          <p14:tracePt t="32534" x="8154988" y="5561013"/>
          <p14:tracePt t="32554" x="8129588" y="5722938"/>
          <p14:tracePt t="32570" x="8086725" y="5868988"/>
          <p14:tracePt t="32601" x="8034338" y="6064250"/>
          <p14:tracePt t="32610" x="8018463" y="6099175"/>
          <p14:tracePt t="32621" x="8008938" y="6124575"/>
          <p14:tracePt t="32646" x="8001000" y="6167438"/>
          <p14:tracePt t="32662" x="7993063" y="6175375"/>
          <p14:tracePt t="32714" x="7993063" y="6142038"/>
          <p14:tracePt t="32731" x="7993063" y="6116638"/>
          <p14:tracePt t="32753" x="7993063" y="6081713"/>
          <p14:tracePt t="32765" x="7993063" y="6064250"/>
          <p14:tracePt t="33451" x="7967663" y="5980113"/>
          <p14:tracePt t="33480" x="7924800" y="5894388"/>
          <p14:tracePt t="33501" x="7899400" y="5800725"/>
          <p14:tracePt t="33508" x="7872413" y="5732463"/>
          <p14:tracePt t="33521" x="7813675" y="5603875"/>
          <p14:tracePt t="33545" x="7710488" y="5391150"/>
          <p14:tracePt t="33571" x="7591425" y="5203825"/>
          <p14:tracePt t="33584" x="7515225" y="5092700"/>
          <p14:tracePt t="33605" x="7462838" y="5024438"/>
          <p14:tracePt t="33634" x="7378700" y="4887913"/>
          <p14:tracePt t="33657" x="7327900" y="4819650"/>
          <p14:tracePt t="33682" x="7275513" y="4733925"/>
          <p14:tracePt t="33704" x="7216775" y="4665663"/>
          <p14:tracePt t="33724" x="7173913" y="4597400"/>
          <p14:tracePt t="33729" x="7156450" y="4579938"/>
          <p14:tracePt t="33746" x="7131050" y="4538663"/>
          <p14:tracePt t="33766" x="7123113" y="4511675"/>
          <p14:tracePt t="33810" x="7113588" y="4503738"/>
          <p14:tracePt t="35120" x="7105650" y="4503738"/>
          <p14:tracePt t="35133" x="7054850" y="4503738"/>
          <p14:tracePt t="35152" x="6977063" y="4503738"/>
          <p14:tracePt t="35159" x="6934200" y="4503738"/>
          <p14:tracePt t="35170" x="6875463" y="4503738"/>
          <p14:tracePt t="35184" x="6746875" y="4503738"/>
          <p14:tracePt t="35192" x="6670675" y="4503738"/>
          <p14:tracePt t="35215" x="6311900" y="4402138"/>
          <p14:tracePt t="35231" x="6038850" y="4273550"/>
          <p14:tracePt t="35248" x="5732463" y="4119563"/>
          <p14:tracePt t="35262" x="5441950" y="3975100"/>
          <p14:tracePt t="35283" x="5203825" y="3846513"/>
          <p14:tracePt t="35294" x="4956175" y="3719513"/>
          <p14:tracePt t="35315" x="4794250" y="3641725"/>
          <p14:tracePt t="35332" x="4597400" y="3548063"/>
          <p14:tracePt t="35352" x="4495800" y="3505200"/>
          <p14:tracePt t="35365" x="4452938" y="3489325"/>
          <p14:tracePt t="35383" x="4435475" y="3489325"/>
          <p14:tracePt t="35403" x="4427538" y="3489325"/>
          <p14:tracePt t="35434" x="4418013" y="3497263"/>
          <p14:tracePt t="35456" x="4410075" y="3530600"/>
          <p14:tracePt t="35469" x="4384675" y="3573463"/>
          <p14:tracePt t="35511" x="4265613" y="3625850"/>
          <p14:tracePt t="35527" x="4068763" y="3633788"/>
          <p14:tracePt t="35556" x="3830638" y="3608388"/>
          <p14:tracePt t="35584" x="3625850" y="3540125"/>
          <p14:tracePt t="35614" x="3573463" y="3514725"/>
          <p14:tracePt t="35685" x="3590925" y="3514725"/>
          <p14:tracePt t="35697" x="3608388" y="3514725"/>
          <p14:tracePt t="35718" x="3659188" y="3540125"/>
          <p14:tracePt t="35736" x="3709988" y="3573463"/>
          <p14:tracePt t="35752" x="3752850" y="3608388"/>
          <p14:tracePt t="35768" x="3803650" y="3651250"/>
          <p14:tracePt t="35782" x="3821113" y="3667125"/>
          <p14:tracePt t="35801" x="3871913" y="3702050"/>
          <p14:tracePt t="35832" x="3914775" y="3719513"/>
          <p14:tracePt t="35866" x="3949700" y="3727450"/>
          <p14:tracePt t="35900" x="3992563" y="3744913"/>
          <p14:tracePt t="35903" x="4008438" y="3744913"/>
          <p14:tracePt t="35920" x="4060825" y="3762375"/>
          <p14:tracePt t="35943" x="4144963" y="3778250"/>
          <p14:tracePt t="35961" x="4281488" y="3778250"/>
          <p14:tracePt t="35980" x="4375150" y="3778250"/>
          <p14:tracePt t="36039" x="4759325" y="3573463"/>
          <p14:tracePt t="36070" x="4981575" y="3421063"/>
          <p14:tracePt t="36091" x="5245100" y="3249613"/>
          <p14:tracePt t="36109" x="5399088" y="3155950"/>
          <p14:tracePt t="36130" x="5672138" y="3019425"/>
          <p14:tracePt t="36157" x="5894388" y="2976563"/>
          <p14:tracePt t="36169" x="5962650" y="2976563"/>
          <p14:tracePt t="36201" x="6048375" y="2976563"/>
          <p14:tracePt t="36228" x="6056313" y="2976563"/>
          <p14:tracePt t="36569" x="6107113" y="2976563"/>
          <p14:tracePt t="36668" x="6415088" y="2959100"/>
          <p14:tracePt t="36689" x="6516688" y="2933700"/>
          <p14:tracePt t="36703" x="6551613" y="2925763"/>
          <p14:tracePt t="36704" x="6592888" y="2908300"/>
          <p14:tracePt t="36724" x="6661150" y="2890838"/>
          <p14:tracePt t="36738" x="6729413" y="2865438"/>
          <p14:tracePt t="36757" x="6807200" y="2840038"/>
          <p14:tracePt t="36775" x="6875463" y="2824163"/>
          <p14:tracePt t="36802" x="6977063" y="2789238"/>
          <p14:tracePt t="36819" x="7002463" y="2781300"/>
          <p14:tracePt t="36838" x="7037388" y="2781300"/>
          <p14:tracePt t="36863" x="7062788" y="2781300"/>
          <p14:tracePt t="36866" x="7080250" y="2781300"/>
          <p14:tracePt t="36878" x="7096125" y="2771775"/>
          <p14:tracePt t="36901" x="7156450" y="2763838"/>
          <p14:tracePt t="36925" x="7232650" y="2746375"/>
          <p14:tracePt t="36944" x="7275513" y="2728913"/>
          <p14:tracePt t="36967" x="7335838" y="2703513"/>
          <p14:tracePt t="36971" x="7353300" y="2703513"/>
          <p14:tracePt t="37001" x="7386638" y="2687638"/>
          <p14:tracePt t="37013" x="7404100" y="2687638"/>
          <p14:tracePt t="37026" x="7421563" y="2687638"/>
          <p14:tracePt t="37046" x="7454900" y="2670175"/>
          <p14:tracePt t="37069" x="7497763" y="2660650"/>
          <p14:tracePt t="37102" x="7566025" y="2644775"/>
          <p14:tracePt t="37124" x="7583488" y="2635250"/>
          <p14:tracePt t="37142" x="7591425" y="2635250"/>
          <p14:tracePt t="37169" x="7599363" y="2635250"/>
          <p14:tracePt t="37262" x="7608888" y="2627313"/>
          <p14:tracePt t="37283" x="7616825" y="2627313"/>
          <p14:tracePt t="37356" x="7626350" y="2627313"/>
          <p14:tracePt t="37372" x="7634288" y="2627313"/>
          <p14:tracePt t="37387" x="7642225" y="2619375"/>
          <p14:tracePt t="37411" x="7685088" y="2609850"/>
          <p14:tracePt t="37434" x="7720013" y="2609850"/>
          <p14:tracePt t="37435" x="7735888" y="2609850"/>
          <p14:tracePt t="37460" x="7770813" y="2601913"/>
          <p14:tracePt t="37502" x="7796213" y="2601913"/>
          <p14:tracePt t="37522" x="7804150" y="2601913"/>
          <p14:tracePt t="37542" x="7813675" y="2592388"/>
          <p14:tracePt t="37596" x="7889875" y="2559050"/>
          <p14:tracePt t="37614" x="7907338" y="2551113"/>
          <p14:tracePt t="37623" x="7915275" y="2551113"/>
          <p14:tracePt t="37639" x="7924800" y="2551113"/>
          <p14:tracePt t="37727" x="7932738" y="2551113"/>
          <p14:tracePt t="37741" x="7950200" y="2541588"/>
          <p14:tracePt t="37769" x="8001000" y="2516188"/>
          <p14:tracePt t="37781" x="8043863" y="2490788"/>
          <p14:tracePt t="37796" x="8120063" y="2455863"/>
          <p14:tracePt t="37827" x="8205788" y="2414588"/>
          <p14:tracePt t="37828" x="8239125" y="2387600"/>
          <p14:tracePt t="37839" x="8266113" y="2379663"/>
          <p14:tracePt t="37856" x="8307388" y="2346325"/>
          <p14:tracePt t="37871" x="8334375" y="2319338"/>
          <p14:tracePt t="37888" x="8350250" y="2303463"/>
          <p14:tracePt t="37906" x="8359775" y="2293938"/>
          <p14:tracePt t="37924" x="8367713" y="2286000"/>
          <p14:tracePt t="38005" x="8375650" y="2278063"/>
          <p14:tracePt t="38025" x="8385175" y="2268538"/>
          <p14:tracePt t="38389" x="8385175" y="2293938"/>
          <p14:tracePt t="38410" x="8359775" y="2397125"/>
          <p14:tracePt t="38427" x="8299450" y="2559050"/>
          <p14:tracePt t="38437" x="8266113" y="2635250"/>
          <p14:tracePt t="38460" x="8162925" y="2882900"/>
          <p14:tracePt t="38483" x="8051800" y="3190875"/>
          <p14:tracePt t="38507" x="7975600" y="3403600"/>
          <p14:tracePt t="38525" x="7856538" y="3694113"/>
          <p14:tracePt t="38547" x="7735888" y="4008438"/>
          <p14:tracePt t="38563" x="7583488" y="4402138"/>
          <p14:tracePt t="38595" x="7412038" y="4862513"/>
          <p14:tracePt t="38612" x="7335838" y="5083175"/>
          <p14:tracePt t="38636" x="7173913" y="5518150"/>
          <p14:tracePt t="38650" x="7123113" y="5646738"/>
          <p14:tracePt t="38665" x="7045325" y="5834063"/>
          <p14:tracePt t="38717" x="6832600" y="6448425"/>
          <p14:tracePt t="38737" x="6772275" y="6688138"/>
          <p14:tracePt t="38758" x="6738938" y="6840538"/>
          <p14:tracePt t="38789" x="6704013" y="6850063"/>
          <p14:tracePt t="38855" x="6696075" y="6850063"/>
          <p14:tracePt t="38932" x="6696075" y="6824663"/>
          <p14:tracePt t="38952" x="6688138" y="6807200"/>
          <p14:tracePt t="38955" x="6688138" y="6797675"/>
          <p14:tracePt t="38976" x="6670675" y="6781800"/>
          <p14:tracePt t="39007" x="6661150" y="6756400"/>
          <p14:tracePt t="39020" x="6653213" y="6738938"/>
          <p14:tracePt t="39032" x="6653213" y="6721475"/>
          <p14:tracePt t="39054" x="6602413" y="6627813"/>
          <p14:tracePt t="39062" x="6577013" y="6577013"/>
          <p14:tracePt t="39073" x="6542088" y="6499225"/>
          <p14:tracePt t="39086" x="6465888" y="6372225"/>
          <p14:tracePt t="39097" x="6440488" y="6303963"/>
          <p14:tracePt t="39115" x="6397625" y="6226175"/>
          <p14:tracePt t="39136" x="6362700" y="6142038"/>
          <p14:tracePt t="39149" x="6346825" y="6116638"/>
          <p14:tracePt t="39181" x="6329363" y="6073775"/>
          <p14:tracePt t="39203" x="6303963" y="6038850"/>
          <p14:tracePt t="39216" x="6269038" y="5988050"/>
          <p14:tracePt t="39232" x="6243638" y="5927725"/>
          <p14:tracePt t="39253" x="6218238" y="5884863"/>
          <p14:tracePt t="39288" x="6192838" y="5834063"/>
          <p14:tracePt t="39303" x="6184900" y="5826125"/>
          <p14:tracePt t="41404" x="6184900" y="5765800"/>
          <p14:tracePt t="41417" x="6184900" y="5732463"/>
          <p14:tracePt t="41431" x="6210300" y="5664200"/>
          <p14:tracePt t="41451" x="6226175" y="5578475"/>
          <p14:tracePt t="41467" x="6261100" y="5476875"/>
          <p14:tracePt t="41478" x="6269038" y="5449888"/>
          <p14:tracePt t="41507" x="6286500" y="5399088"/>
          <p14:tracePt t="41516" x="6286500" y="5391150"/>
          <p14:tracePt t="41544" x="6286500" y="5373688"/>
          <p14:tracePt t="41757" x="6286500" y="5365750"/>
          <p14:tracePt t="41774" x="6303963" y="5348288"/>
          <p14:tracePt t="41806" x="6346825" y="5305425"/>
          <p14:tracePt t="41832" x="6380163" y="5287963"/>
          <p14:tracePt t="41847" x="6388100" y="5280025"/>
          <p14:tracePt t="41879" x="6388100" y="5272088"/>
          <p14:tracePt t="42666" x="6388100" y="5245100"/>
          <p14:tracePt t="42691" x="6440488" y="5100638"/>
          <p14:tracePt t="42700" x="6465888" y="5057775"/>
          <p14:tracePt t="42723" x="6534150" y="4930775"/>
          <p14:tracePt t="42746" x="6577013" y="4845050"/>
          <p14:tracePt t="42747" x="6592888" y="4794250"/>
          <p14:tracePt t="42770" x="6619875" y="4665663"/>
          <p14:tracePt t="42790" x="6627813" y="4511675"/>
          <p14:tracePt t="42801" x="6627813" y="4324350"/>
          <p14:tracePt t="42816" x="6627813" y="4119563"/>
          <p14:tracePt t="42822" x="6627813" y="4025900"/>
          <p14:tracePt t="42845" x="6635750" y="3795713"/>
          <p14:tracePt t="42863" x="6645275" y="3727450"/>
          <p14:tracePt t="42868" x="6661150" y="3684588"/>
          <p14:tracePt t="42884" x="6704013" y="3625850"/>
          <p14:tracePt t="42906" x="6729413" y="3582988"/>
          <p14:tracePt t="42910" x="6764338" y="3540125"/>
          <p14:tracePt t="42931" x="6815138" y="3471863"/>
          <p14:tracePt t="42951" x="6858000" y="3327400"/>
          <p14:tracePt t="43262" x="6858000" y="3386138"/>
          <p14:tracePt t="43291" x="6858000" y="3411538"/>
          <p14:tracePt t="43531" x="6858000" y="3429000"/>
          <p14:tracePt t="43559" x="6807200" y="3514725"/>
          <p14:tracePt t="43573" x="6721475" y="3573463"/>
          <p14:tracePt t="43575" x="6688138" y="3598863"/>
          <p14:tracePt t="43593" x="6592888" y="3651250"/>
          <p14:tracePt t="43616" x="6440488" y="3719513"/>
          <p14:tracePt t="43642" x="6329363" y="3770313"/>
          <p14:tracePt t="43664" x="6192838" y="3830638"/>
          <p14:tracePt t="43681" x="6107113" y="3871913"/>
          <p14:tracePt t="43710" x="5927725" y="3983038"/>
          <p14:tracePt t="43725" x="5876925" y="4017963"/>
          <p14:tracePt t="43737" x="5765800" y="4086225"/>
          <p14:tracePt t="43760" x="5621338" y="4154488"/>
          <p14:tracePt t="43774" x="5545138" y="4179888"/>
          <p14:tracePt t="43791" x="5476875" y="4197350"/>
          <p14:tracePt t="43803" x="5391150" y="4213225"/>
          <p14:tracePt t="43825" x="5305425" y="4230688"/>
          <p14:tracePt t="43838" x="5254625" y="4248150"/>
          <p14:tracePt t="43858" x="5176838" y="4256088"/>
          <p14:tracePt t="43878" x="5075238" y="4281488"/>
          <p14:tracePt t="43910" x="4956175" y="4298950"/>
          <p14:tracePt t="43945" x="4878388" y="4306888"/>
          <p14:tracePt t="43960" x="4862513" y="4306888"/>
          <p14:tracePt t="43983" x="4852988" y="4306888"/>
          <p14:tracePt t="44140" x="5014913" y="4179888"/>
          <p14:tracePt t="44169" x="5194300" y="4025900"/>
          <p14:tracePt t="44182" x="5305425" y="3957638"/>
          <p14:tracePt t="44210" x="5467350" y="3881438"/>
          <p14:tracePt t="44231" x="5595938" y="3838575"/>
          <p14:tracePt t="44245" x="5638800" y="3830638"/>
          <p14:tracePt t="44280" x="5791200" y="3795713"/>
          <p14:tracePt t="44281" x="5816600" y="3795713"/>
          <p14:tracePt t="44296" x="5868988" y="3778250"/>
          <p14:tracePt t="44305" x="5884863" y="3770313"/>
          <p14:tracePt t="44333" x="5953125" y="3762375"/>
          <p14:tracePt t="44351" x="5995988" y="3744913"/>
          <p14:tracePt t="44376" x="6038850" y="3744913"/>
          <p14:tracePt t="44401" x="6107113" y="3744913"/>
          <p14:tracePt t="44421" x="6149975" y="3744913"/>
          <p14:tracePt t="44443" x="6226175" y="3744913"/>
          <p14:tracePt t="44462" x="6269038" y="3744913"/>
          <p14:tracePt t="44480" x="6346825" y="3744913"/>
          <p14:tracePt t="44511" x="6423025" y="3744913"/>
          <p14:tracePt t="44537" x="6524625" y="3744913"/>
          <p14:tracePt t="44562" x="6592888" y="3744913"/>
          <p14:tracePt t="44581" x="6645275" y="3744913"/>
          <p14:tracePt t="44585" x="6670675" y="3744913"/>
          <p14:tracePt t="44597" x="6696075" y="3744913"/>
          <p14:tracePt t="44614" x="6746875" y="3752850"/>
          <p14:tracePt t="44630" x="6797675" y="3762375"/>
          <p14:tracePt t="44631" x="6824663" y="3762375"/>
          <p14:tracePt t="44643" x="6850063" y="3762375"/>
          <p14:tracePt t="44661" x="6908800" y="3770313"/>
          <p14:tracePt t="44687" x="7011988" y="3787775"/>
          <p14:tracePt t="44697" x="7088188" y="3795713"/>
          <p14:tracePt t="44706" x="7123113" y="3803650"/>
          <p14:tracePt t="44728" x="7207250" y="3813175"/>
          <p14:tracePt t="44731" x="7242175" y="3813175"/>
          <p14:tracePt t="44743" x="7267575" y="3813175"/>
          <p14:tracePt t="44776" x="7421563" y="3821113"/>
          <p14:tracePt t="44810" x="7540625" y="3821113"/>
          <p14:tracePt t="44811" x="7599363" y="3821113"/>
          <p14:tracePt t="44829" x="7659688" y="3821113"/>
          <p14:tracePt t="44853" x="7762875" y="3821113"/>
          <p14:tracePt t="44866" x="7821613" y="3821113"/>
          <p14:tracePt t="44880" x="7847013" y="3821113"/>
          <p14:tracePt t="44909" x="7907338" y="3813175"/>
          <p14:tracePt t="44932" x="7915275" y="3813175"/>
          <p14:tracePt t="45142" x="7907338" y="3813175"/>
          <p14:tracePt t="45175" x="7864475" y="3813175"/>
          <p14:tracePt t="45188" x="7831138" y="3813175"/>
          <p14:tracePt t="45209" x="7796213" y="3813175"/>
          <p14:tracePt t="45232" x="7735888" y="3830638"/>
          <p14:tracePt t="45256" x="7667625" y="3846513"/>
          <p14:tracePt t="45274" x="7616825" y="3856038"/>
          <p14:tracePt t="45294" x="7548563" y="3871913"/>
          <p14:tracePt t="45310" x="7480300" y="3881438"/>
          <p14:tracePt t="45313" x="7437438" y="3889375"/>
          <p14:tracePt t="45330" x="7353300" y="3914775"/>
          <p14:tracePt t="45341" x="7327900" y="3924300"/>
          <p14:tracePt t="45368" x="7191375" y="3949700"/>
          <p14:tracePt t="45380" x="7070725" y="3975100"/>
          <p14:tracePt t="45394" x="7011988" y="3983038"/>
          <p14:tracePt t="45408" x="6891338" y="4008438"/>
          <p14:tracePt t="45421" x="6764338" y="4025900"/>
          <p14:tracePt t="45438" x="6610350" y="4051300"/>
          <p14:tracePt t="45682" x="5502275" y="4256088"/>
          <p14:tracePt t="45761" x="5834063" y="4256088"/>
          <p14:tracePt t="45790" x="6116638" y="4291013"/>
          <p14:tracePt t="45816" x="6329363" y="4333875"/>
          <p14:tracePt t="45831" x="6456363" y="4375150"/>
          <p14:tracePt t="45847" x="6577013" y="4402138"/>
          <p14:tracePt t="45882" x="6832600" y="4470400"/>
          <p14:tracePt t="45902" x="7037388" y="4546600"/>
          <p14:tracePt t="45933" x="7164388" y="4597400"/>
          <p14:tracePt t="45941" x="7216775" y="4640263"/>
          <p14:tracePt t="45983" x="7275513" y="4683125"/>
          <p14:tracePt t="45997" x="7275513" y="4691063"/>
          <p14:tracePt t="46846" x="7224713" y="4700588"/>
          <p14:tracePt t="46862" x="7123113" y="4751388"/>
          <p14:tracePt t="46892" x="6729413" y="4895850"/>
          <p14:tracePt t="46920" x="5980113" y="5168900"/>
          <p14:tracePt t="46926" x="5697538" y="5254625"/>
          <p14:tracePt t="46935" x="5391150" y="5373688"/>
          <p14:tracePt t="46951" x="4733925" y="5613400"/>
          <p14:tracePt t="46961" x="4384675" y="5740400"/>
          <p14:tracePt t="46989" x="3163888" y="6149975"/>
          <p14:tracePt t="47000" x="2857500" y="6243638"/>
          <p14:tracePt t="47040" x="1936750" y="6430963"/>
          <p14:tracePt t="47055" x="1808163" y="6448425"/>
          <p14:tracePt t="47087" x="1722438" y="6456363"/>
          <p14:tracePt t="48214" x="1757363" y="6372225"/>
          <p14:tracePt t="48232" x="1858963" y="6261100"/>
          <p14:tracePt t="48261" x="1927225" y="6184900"/>
          <p14:tracePt t="48275" x="1979613" y="6149975"/>
          <p14:tracePt t="48286" x="1995488" y="6142038"/>
          <p14:tracePt t="48313" x="2047875" y="6099175"/>
          <p14:tracePt t="48339" x="2081213" y="6073775"/>
          <p14:tracePt t="48343" x="2081213" y="6064250"/>
          <p14:tracePt t="48356" x="2098675" y="6056313"/>
          <p14:tracePt t="48370" x="2106613" y="6048375"/>
          <p14:tracePt t="48394" x="2124075" y="6038850"/>
          <p14:tracePt t="48417" x="2124075" y="6030913"/>
          <p14:tracePt t="48516" x="2174875" y="5988050"/>
          <p14:tracePt t="48540" x="2293938" y="5894388"/>
          <p14:tracePt t="48566" x="2455863" y="5740400"/>
          <p14:tracePt t="48582" x="2559050" y="5654675"/>
          <p14:tracePt t="48584" x="2619375" y="5613400"/>
          <p14:tracePt t="48604" x="2728913" y="5545138"/>
          <p14:tracePt t="48626" x="2814638" y="5492750"/>
          <p14:tracePt t="48649" x="2874963" y="5467350"/>
          <p14:tracePt t="48709" x="2900363" y="5459413"/>
          <p14:tracePt t="59383" x="2336800" y="5672138"/>
          <p14:tracePt t="59436" x="1697038" y="5859463"/>
          <p14:tracePt t="59448" x="1527175" y="5884863"/>
          <p14:tracePt t="59457" x="1484313" y="5894388"/>
          <p14:tracePt t="59491" x="1193800" y="5927725"/>
          <p14:tracePt t="59512" x="1006475" y="5953125"/>
          <p14:tracePt t="59534" x="862013" y="5970588"/>
          <p14:tracePt t="59552" x="639763" y="5980113"/>
          <p14:tracePt t="59569" x="503238" y="5980113"/>
          <p14:tracePt t="59592" x="358775" y="5945188"/>
          <p14:tracePt t="59611" x="273050" y="5894388"/>
          <p14:tracePt t="59617" x="222250" y="5851525"/>
        </p14:tracePtLst>
      </p14:laserTraceLst>
    </p:ext>
    <p:ext uri="{E180D4A7-C9FB-4DFB-919C-405C955672EB}">
      <p14:showEvtLst xmlns:p14="http://schemas.microsoft.com/office/powerpoint/2010/main">
        <p14:playEvt time="17" objId="8"/>
        <p14:playEvt time="4675" objId="8"/>
        <p14:playEvt time="9213" objId="8"/>
        <p14:playEvt time="13771" objId="8"/>
        <p14:playEvt time="18308" objId="8"/>
        <p14:playEvt time="22882" objId="8"/>
        <p14:playEvt time="27448" objId="8"/>
        <p14:playEvt time="32006" objId="8"/>
        <p14:playEvt time="36558" objId="8"/>
        <p14:playEvt time="41115" objId="8"/>
        <p14:playEvt time="45681" objId="8"/>
        <p14:playEvt time="50224" objId="8"/>
        <p14:playEvt time="54781" objId="8"/>
        <p14:playEvt time="59316" objId="8"/>
        <p14:stopEvt time="60296" objId="8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arm_front_in_wint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7289800" y="4940300"/>
            <a:ext cx="165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 smtClean="0"/>
              <a:t>Ahrens &amp; Hanson</a:t>
            </a:r>
            <a:endParaRPr lang="en-US" sz="1200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5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15"/>
    </mc:Choice>
    <mc:Fallback xmlns="">
      <p:transition spd="slow" advTm="55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4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410" x="212725" y="5851525"/>
          <p14:tracePt t="1434" x="119063" y="5851525"/>
          <p14:tracePt t="1451" x="17463" y="5851525"/>
        </p14:tracePtLst>
      </p14:laserTraceLst>
    </p:ext>
    <p:ext uri="{E180D4A7-C9FB-4DFB-919C-405C955672EB}">
      <p14:showEvtLst xmlns:p14="http://schemas.microsoft.com/office/powerpoint/2010/main">
        <p14:playEvt time="209" objId="4"/>
        <p14:playEvt time="54613" objId="4"/>
        <p14:stopEvt time="55315" objId="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Typical Warm Front Weather</a:t>
            </a:r>
          </a:p>
        </p:txBody>
      </p:sp>
      <p:pic>
        <p:nvPicPr>
          <p:cNvPr id="155651" name="Picture1" descr="11-t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" y="1760538"/>
            <a:ext cx="8964613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2" name="TextBox 3"/>
          <p:cNvSpPr txBox="1">
            <a:spLocks noChangeArrowheads="1"/>
          </p:cNvSpPr>
          <p:nvPr/>
        </p:nvSpPr>
        <p:spPr bwMode="auto">
          <a:xfrm>
            <a:off x="1625600" y="5824538"/>
            <a:ext cx="596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0000"/>
                </a:solidFill>
              </a:rPr>
              <a:t>Suggestion: </a:t>
            </a:r>
            <a:r>
              <a:rPr lang="en-US" dirty="0">
                <a:solidFill>
                  <a:srgbClr val="FF0000"/>
                </a:solidFill>
              </a:rPr>
              <a:t>study at home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20103"/>
      </p:ext>
    </p:extLst>
  </p:cSld>
  <p:clrMapOvr>
    <a:masterClrMapping/>
  </p:clrMapOvr>
  <p:transition advTm="133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4876800" cy="685800"/>
          </a:xfrm>
        </p:spPr>
        <p:txBody>
          <a:bodyPr/>
          <a:lstStyle/>
          <a:p>
            <a:r>
              <a:rPr lang="en-US" sz="3200" b="1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OCCLUDED FRONT</a:t>
            </a:r>
          </a:p>
        </p:txBody>
      </p:sp>
      <p:pic>
        <p:nvPicPr>
          <p:cNvPr id="157699" name="Picture 4" descr="img05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25146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700" name="Picture 5" descr="img05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3663" y="-28575"/>
            <a:ext cx="34798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1" name="Text Box 6"/>
          <p:cNvSpPr txBox="1">
            <a:spLocks noChangeArrowheads="1"/>
          </p:cNvSpPr>
          <p:nvPr/>
        </p:nvSpPr>
        <p:spPr bwMode="auto">
          <a:xfrm>
            <a:off x="381000" y="3619500"/>
            <a:ext cx="45720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Cold front </a:t>
            </a:r>
            <a:r>
              <a:rPr lang="ja-JP" altLang="en-US" sz="2000" dirty="0"/>
              <a:t>“</a:t>
            </a:r>
            <a:r>
              <a:rPr lang="en-US" sz="2000" dirty="0"/>
              <a:t>catches up</a:t>
            </a:r>
            <a:r>
              <a:rPr lang="ja-JP" altLang="en-US" sz="2000" dirty="0"/>
              <a:t>”</a:t>
            </a:r>
            <a:r>
              <a:rPr lang="en-US" sz="2000" dirty="0"/>
              <a:t> to the warm front, forming a wedge of warm air above the ground.  </a:t>
            </a:r>
          </a:p>
          <a:p>
            <a:endParaRPr lang="en-US" sz="2000" dirty="0"/>
          </a:p>
          <a:p>
            <a:r>
              <a:rPr lang="en-US" sz="2000" dirty="0"/>
              <a:t>At the occlusion, precipitation may range from widespread and steady to localized and heavy.</a:t>
            </a:r>
          </a:p>
          <a:p>
            <a:endParaRPr lang="en-US" sz="2000" dirty="0"/>
          </a:p>
          <a:p>
            <a:r>
              <a:rPr lang="en-US" sz="2000" dirty="0"/>
              <a:t>Near the center of the low pressure</a:t>
            </a:r>
            <a:r>
              <a:rPr lang="en-US" sz="2000" dirty="0" smtClean="0"/>
              <a:t>.</a:t>
            </a:r>
          </a:p>
          <a:p>
            <a:r>
              <a:rPr lang="en-US" sz="2000" b="1" dirty="0">
                <a:hlinkClick r:id="rId7"/>
              </a:rPr>
              <a:t>Cold </a:t>
            </a:r>
            <a:r>
              <a:rPr lang="en-US" sz="2000" b="1" dirty="0" smtClean="0">
                <a:hlinkClick r:id="rId7"/>
              </a:rPr>
              <a:t>Occlusion</a:t>
            </a:r>
            <a:r>
              <a:rPr lang="en-US" sz="2000" dirty="0"/>
              <a:t>	</a:t>
            </a:r>
            <a:r>
              <a:rPr lang="en-US" sz="2000" b="1" dirty="0" smtClean="0">
                <a:hlinkClick r:id="rId8"/>
              </a:rPr>
              <a:t>Warm Occlusion</a:t>
            </a:r>
            <a:endParaRPr lang="en-US" sz="2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02301" y="6442075"/>
            <a:ext cx="2425700" cy="400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hlinkClick r:id="rId9"/>
              </a:rPr>
              <a:t>Animation</a:t>
            </a: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0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04"/>
    </mc:Choice>
    <mc:Fallback xmlns="">
      <p:transition spd="slow" advTm="53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ld Occlusion COMET 2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2853" y="726528"/>
            <a:ext cx="8128000" cy="48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Occlusion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7303" y="2823007"/>
            <a:ext cx="689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cP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43389" y="258258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mP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27078" y="1935405"/>
            <a:ext cx="868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mT</a:t>
            </a:r>
            <a:endParaRPr lang="en-US" sz="3600" b="1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16"/>
    </mc:Choice>
    <mc:Fallback xmlns="">
      <p:transition spd="slow" advTm="94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2093" x="0" y="0"/>
        </p14:tracePtLst>
        <p14:tracePtLst>
          <p14:tracePt t="17758" x="801688" y="5168900"/>
          <p14:tracePt t="18243" x="819150" y="5151438"/>
          <p14:tracePt t="18262" x="912813" y="5110163"/>
          <p14:tracePt t="18326" x="1585913" y="5160963"/>
          <p14:tracePt t="18368" x="2225675" y="5297488"/>
          <p14:tracePt t="18386" x="2576513" y="5322888"/>
          <p14:tracePt t="18415" x="3070225" y="5287963"/>
          <p14:tracePt t="18449" x="3548063" y="5168900"/>
          <p14:tracePt t="18470" x="3889375" y="5143500"/>
          <p14:tracePt t="18486" x="4179888" y="5143500"/>
          <p14:tracePt t="18515" x="4579938" y="5143500"/>
          <p14:tracePt t="18528" x="4827588" y="5186363"/>
          <p14:tracePt t="18550" x="5143500" y="5237163"/>
          <p14:tracePt t="18560" x="5399088" y="5287963"/>
          <p14:tracePt t="18583" x="5722938" y="5322888"/>
          <p14:tracePt t="18610" x="5927725" y="5330825"/>
          <p14:tracePt t="18618" x="5995988" y="5330825"/>
          <p14:tracePt t="18652" x="6184900" y="5322888"/>
          <p14:tracePt t="18662" x="6226175" y="5297488"/>
          <p14:tracePt t="18687" x="6278563" y="5245100"/>
          <p14:tracePt t="18703" x="6286500" y="5194300"/>
          <p14:tracePt t="18719" x="6294438" y="5176838"/>
          <p14:tracePt t="18731" x="6294438" y="5135563"/>
          <p14:tracePt t="18753" x="6294438" y="5092700"/>
          <p14:tracePt t="18756" x="6294438" y="5075238"/>
          <p14:tracePt t="18787" x="6294438" y="5032375"/>
          <p14:tracePt t="18800" x="6261100" y="5006975"/>
          <p14:tracePt t="18815" x="6210300" y="4956175"/>
          <p14:tracePt t="18825" x="6192838" y="4938713"/>
          <p14:tracePt t="18843" x="6149975" y="4905375"/>
          <p14:tracePt t="18857" x="6099175" y="4878388"/>
          <p14:tracePt t="18889" x="6030913" y="4845050"/>
          <p14:tracePt t="18892" x="6005513" y="4837113"/>
          <p14:tracePt t="18903" x="5970588" y="4827588"/>
          <p14:tracePt t="18913" x="5945188" y="4827588"/>
          <p14:tracePt t="18927" x="5884863" y="4810125"/>
          <p14:tracePt t="18942" x="5826125" y="4794250"/>
          <p14:tracePt t="18960" x="5748338" y="4784725"/>
          <p14:tracePt t="18985" x="5638800" y="4768850"/>
          <p14:tracePt t="19000" x="5570538" y="4751388"/>
          <p14:tracePt t="19012" x="5535613" y="4751388"/>
          <p14:tracePt t="19030" x="5416550" y="4741863"/>
          <p14:tracePt t="19042" x="5381625" y="4741863"/>
          <p14:tracePt t="19083" x="5245100" y="4741863"/>
          <p14:tracePt t="19085" x="5229225" y="4741863"/>
          <p14:tracePt t="19107" x="5186363" y="4741863"/>
          <p14:tracePt t="19121" x="5151438" y="4741863"/>
          <p14:tracePt t="19135" x="5110163" y="4733925"/>
          <p14:tracePt t="19160" x="5083175" y="4733925"/>
          <p14:tracePt t="19533" x="5075238" y="4716463"/>
          <p14:tracePt t="19553" x="5041900" y="4657725"/>
          <p14:tracePt t="19567" x="5024438" y="4622800"/>
          <p14:tracePt t="19580" x="4999038" y="4572000"/>
          <p14:tracePt t="19601" x="4964113" y="4511675"/>
          <p14:tracePt t="19616" x="4946650" y="4486275"/>
          <p14:tracePt t="19642" x="4938713" y="4452938"/>
          <p14:tracePt t="19684" x="4913313" y="4410075"/>
          <p14:tracePt t="19716" x="4852988" y="4298950"/>
          <p14:tracePt t="19726" x="4827588" y="4256088"/>
          <p14:tracePt t="19750" x="4784725" y="4170363"/>
          <p14:tracePt t="19762" x="4759325" y="4129088"/>
          <p14:tracePt t="19786" x="4741863" y="4094163"/>
          <p14:tracePt t="19819" x="4741863" y="4086225"/>
          <p14:tracePt t="19887" x="4733925" y="4076700"/>
          <p14:tracePt t="19905" x="4716463" y="4060825"/>
          <p14:tracePt t="19930" x="4691063" y="4051300"/>
          <p14:tracePt t="19948" x="4683125" y="4051300"/>
          <p14:tracePt t="20061" x="4683125" y="4043363"/>
          <p14:tracePt t="20188" x="4683125" y="4033838"/>
          <p14:tracePt t="20206" x="4683125" y="4025900"/>
          <p14:tracePt t="20282" x="4691063" y="4025900"/>
          <p14:tracePt t="20332" x="4716463" y="4025900"/>
          <p14:tracePt t="20348" x="4725988" y="4025900"/>
          <p14:tracePt t="20369" x="4751388" y="4025900"/>
          <p14:tracePt t="20394" x="4768850" y="4025900"/>
          <p14:tracePt t="20419" x="4794250" y="4025900"/>
          <p14:tracePt t="20444" x="4819650" y="4025900"/>
          <p14:tracePt t="20462" x="4827588" y="4025900"/>
          <p14:tracePt t="20496" x="4837113" y="4025900"/>
          <p14:tracePt t="20513" x="4845050" y="4025900"/>
          <p14:tracePt t="20541" x="4852988" y="4025900"/>
          <p14:tracePt t="20601" x="4862513" y="4025900"/>
          <p14:tracePt t="20647" x="4870450" y="4025900"/>
          <p14:tracePt t="20658" x="4887913" y="4033838"/>
          <p14:tracePt t="20681" x="4895850" y="4043363"/>
          <p14:tracePt t="20699" x="4921250" y="4060825"/>
          <p14:tracePt t="20716" x="4946650" y="4068763"/>
          <p14:tracePt t="20739" x="4956175" y="4076700"/>
          <p14:tracePt t="20832" x="4964113" y="4076700"/>
          <p14:tracePt t="20857" x="4981575" y="4086225"/>
          <p14:tracePt t="20887" x="4989513" y="4094163"/>
          <p14:tracePt t="20893" x="4999038" y="4094163"/>
          <p14:tracePt t="20909" x="5006975" y="4094163"/>
          <p14:tracePt t="20919" x="5014913" y="4094163"/>
          <p14:tracePt t="20943" x="5024438" y="4102100"/>
          <p14:tracePt t="20963" x="5032375" y="4102100"/>
          <p14:tracePt t="21006" x="5041900" y="4102100"/>
          <p14:tracePt t="21026" x="5057775" y="4102100"/>
          <p14:tracePt t="21046" x="5067300" y="4111625"/>
          <p14:tracePt t="21067" x="5083175" y="4119563"/>
          <p14:tracePt t="21086" x="5110163" y="4119563"/>
          <p14:tracePt t="21118" x="5135563" y="4119563"/>
          <p14:tracePt t="21130" x="5143500" y="4119563"/>
          <p14:tracePt t="21234" x="5176838" y="4119563"/>
          <p14:tracePt t="21246" x="5186363" y="4119563"/>
          <p14:tracePt t="21281" x="5194300" y="4119563"/>
          <p14:tracePt t="21322" x="5203825" y="4119563"/>
          <p14:tracePt t="21341" x="5211763" y="4119563"/>
          <p14:tracePt t="21365" x="5229225" y="4119563"/>
          <p14:tracePt t="21499" x="5237163" y="4119563"/>
          <p14:tracePt t="21521" x="5245100" y="4119563"/>
          <p14:tracePt t="21559" x="5254625" y="4119563"/>
          <p14:tracePt t="21600" x="5262563" y="4119563"/>
          <p14:tracePt t="21621" x="5280025" y="4119563"/>
          <p14:tracePt t="21647" x="5297488" y="4119563"/>
          <p14:tracePt t="21663" x="5305425" y="4119563"/>
          <p14:tracePt t="21688" x="5330825" y="4119563"/>
          <p14:tracePt t="21708" x="5340350" y="4119563"/>
          <p14:tracePt t="21728" x="5348288" y="4119563"/>
          <p14:tracePt t="21767" x="5365750" y="4119563"/>
          <p14:tracePt t="21802" x="5391150" y="4119563"/>
          <p14:tracePt t="21825" x="5424488" y="4119563"/>
          <p14:tracePt t="21847" x="5459413" y="4111625"/>
          <p14:tracePt t="21862" x="5476875" y="4102100"/>
          <p14:tracePt t="21888" x="5492750" y="4094163"/>
          <p14:tracePt t="21906" x="5502275" y="4094163"/>
          <p14:tracePt t="21987" x="5510213" y="4094163"/>
          <p14:tracePt t="22018" x="5527675" y="4094163"/>
          <p14:tracePt t="22039" x="5535613" y="4086225"/>
          <p14:tracePt t="22083" x="5535613" y="4076700"/>
          <p14:tracePt t="22092" x="5545138" y="4076700"/>
          <p14:tracePt t="22319" x="5535613" y="4076700"/>
          <p14:tracePt t="22340" x="5518150" y="4060825"/>
          <p14:tracePt t="22359" x="5510213" y="4060825"/>
          <p14:tracePt t="22390" x="5476875" y="4060825"/>
          <p14:tracePt t="22422" x="5441950" y="4060825"/>
          <p14:tracePt t="22423" x="5434013" y="4068763"/>
          <p14:tracePt t="22438" x="5424488" y="4068763"/>
          <p14:tracePt t="22450" x="5391150" y="4086225"/>
          <p14:tracePt t="22472" x="5340350" y="4119563"/>
          <p14:tracePt t="22493" x="5280025" y="4144963"/>
          <p14:tracePt t="22517" x="5186363" y="4179888"/>
          <p14:tracePt t="22518" x="5151438" y="4187825"/>
          <p14:tracePt t="22528" x="5092700" y="4197350"/>
          <p14:tracePt t="22558" x="4981575" y="4197350"/>
          <p14:tracePt t="22559" x="4921250" y="4197350"/>
          <p14:tracePt t="22571" x="4862513" y="4197350"/>
          <p14:tracePt t="22587" x="4776788" y="4197350"/>
          <p14:tracePt t="22605" x="4673600" y="4197350"/>
          <p14:tracePt t="22621" x="4546600" y="4197350"/>
          <p14:tracePt t="22642" x="4384675" y="4197350"/>
          <p14:tracePt t="22661" x="4273550" y="4197350"/>
          <p14:tracePt t="22684" x="4076700" y="4197350"/>
          <p14:tracePt t="22687" x="4043363" y="4197350"/>
          <p14:tracePt t="22702" x="3975100" y="4197350"/>
          <p14:tracePt t="22714" x="3871913" y="4197350"/>
          <p14:tracePt t="22739" x="3752850" y="4197350"/>
          <p14:tracePt t="22758" x="3694113" y="4187825"/>
          <p14:tracePt t="22763" x="3659188" y="4187825"/>
          <p14:tracePt t="22770" x="3598863" y="4179888"/>
          <p14:tracePt t="22786" x="3540125" y="4170363"/>
          <p14:tracePt t="22816" x="3403600" y="4162425"/>
          <p14:tracePt t="22837" x="3352800" y="4154488"/>
          <p14:tracePt t="22856" x="3300413" y="4144963"/>
          <p14:tracePt t="22891" x="3275013" y="4144963"/>
          <p14:tracePt t="22907" x="3259138" y="4144963"/>
          <p14:tracePt t="22925" x="3232150" y="4144963"/>
          <p14:tracePt t="22941" x="3190875" y="4187825"/>
          <p14:tracePt t="22956" x="3155950" y="4238625"/>
          <p14:tracePt t="22988" x="3105150" y="4324350"/>
          <p14:tracePt t="23003" x="3087688" y="4341813"/>
          <p14:tracePt t="23022" x="3087688" y="4359275"/>
          <p14:tracePt t="23106" x="3087688" y="4349750"/>
          <p14:tracePt t="23144" x="3087688" y="4341813"/>
          <p14:tracePt t="23168" x="3087688" y="4333875"/>
          <p14:tracePt t="23189" x="3105150" y="4324350"/>
          <p14:tracePt t="23207" x="3113088" y="4324350"/>
          <p14:tracePt t="23247" x="3113088" y="4316413"/>
          <p14:tracePt t="23289" x="3122613" y="4316413"/>
          <p14:tracePt t="23329" x="3138488" y="4306888"/>
          <p14:tracePt t="23360" x="3155950" y="4298950"/>
          <p14:tracePt t="23394" x="3173413" y="4281488"/>
          <p14:tracePt t="23407" x="3173413" y="4273550"/>
          <p14:tracePt t="23420" x="3181350" y="4273550"/>
          <p14:tracePt t="23449" x="3190875" y="4265613"/>
          <p14:tracePt t="23474" x="3216275" y="4256088"/>
          <p14:tracePt t="23495" x="3232150" y="4248150"/>
          <p14:tracePt t="23510" x="3249613" y="4238625"/>
          <p14:tracePt t="23520" x="3249613" y="4230688"/>
          <p14:tracePt t="23537" x="3259138" y="4222750"/>
          <p14:tracePt t="23541" x="3267075" y="4222750"/>
          <p14:tracePt t="23564" x="3275013" y="4213225"/>
          <p14:tracePt t="23589" x="3284538" y="4213225"/>
          <p14:tracePt t="23619" x="3292475" y="4213225"/>
          <p14:tracePt t="23657" x="3292475" y="4205288"/>
          <p14:tracePt t="23669" x="3300413" y="4205288"/>
          <p14:tracePt t="23857" x="3309938" y="4205288"/>
          <p14:tracePt t="23887" x="3317875" y="4205288"/>
          <p14:tracePt t="23921" x="3335338" y="4197350"/>
          <p14:tracePt t="23942" x="3352800" y="4197350"/>
          <p14:tracePt t="23988" x="3395663" y="4179888"/>
          <p14:tracePt t="24016" x="3411538" y="4170363"/>
          <p14:tracePt t="24019" x="3421063" y="4170363"/>
          <p14:tracePt t="24039" x="3429000" y="4170363"/>
          <p14:tracePt t="24059" x="3436938" y="4170363"/>
          <p14:tracePt t="24103" x="3446463" y="4170363"/>
          <p14:tracePt t="24156" x="3462338" y="4170363"/>
          <p14:tracePt t="24181" x="3479800" y="4162425"/>
          <p14:tracePt t="24220" x="3548063" y="4154488"/>
          <p14:tracePt t="24240" x="3565525" y="4144963"/>
          <p14:tracePt t="24260" x="3598863" y="4137025"/>
          <p14:tracePt t="24271" x="3616325" y="4129088"/>
          <p14:tracePt t="24288" x="3633788" y="4129088"/>
          <p14:tracePt t="24294" x="3641725" y="4129088"/>
          <p14:tracePt t="24330" x="3667125" y="4119563"/>
          <p14:tracePt t="24350" x="3684588" y="4119563"/>
          <p14:tracePt t="24441" x="3694113" y="4119563"/>
          <p14:tracePt t="24488" x="3719513" y="4119563"/>
          <p14:tracePt t="24536" x="3727450" y="4119563"/>
          <p14:tracePt t="24556" x="3735388" y="4119563"/>
          <p14:tracePt t="24960" x="3752850" y="4119563"/>
          <p14:tracePt t="24991" x="3762375" y="4119563"/>
          <p14:tracePt t="25022" x="3770313" y="4119563"/>
          <p14:tracePt t="25029" x="3778250" y="4119563"/>
          <p14:tracePt t="25064" x="3795713" y="4129088"/>
          <p14:tracePt t="25086" x="3803650" y="4129088"/>
          <p14:tracePt t="25104" x="3821113" y="4137025"/>
          <p14:tracePt t="25152" x="3906838" y="4179888"/>
          <p14:tracePt t="25188" x="3967163" y="4205288"/>
          <p14:tracePt t="25222" x="4008438" y="4222750"/>
          <p14:tracePt t="25243" x="4017963" y="4222750"/>
          <p14:tracePt t="25257" x="4025900" y="4222750"/>
          <p14:tracePt t="25272" x="4033838" y="4222750"/>
          <p14:tracePt t="25301" x="4043363" y="4222750"/>
          <p14:tracePt t="25426" x="4060825" y="4222750"/>
          <p14:tracePt t="25459" x="4076700" y="4222750"/>
          <p14:tracePt t="25492" x="4086225" y="4230688"/>
          <p14:tracePt t="25541" x="4094163" y="4230688"/>
          <p14:tracePt t="25556" x="4102100" y="4230688"/>
          <p14:tracePt t="25563" x="4111625" y="4230688"/>
          <p14:tracePt t="25592" x="4129088" y="4230688"/>
          <p14:tracePt t="25608" x="4137025" y="4230688"/>
          <p14:tracePt t="25622" x="4144963" y="4230688"/>
          <p14:tracePt t="25668" x="4154488" y="4230688"/>
          <p14:tracePt t="25708" x="4162425" y="4230688"/>
          <p14:tracePt t="25806" x="4170363" y="4230688"/>
          <p14:tracePt t="25819" x="4179888" y="4230688"/>
          <p14:tracePt t="25858" x="4187825" y="4230688"/>
          <p14:tracePt t="25901" x="4197350" y="4230688"/>
          <p14:tracePt t="25933" x="4205288" y="4230688"/>
          <p14:tracePt t="25963" x="4222750" y="4230688"/>
          <p14:tracePt t="26007" x="4230688" y="4230688"/>
          <p14:tracePt t="26087" x="4238625" y="4230688"/>
          <p14:tracePt t="26360" x="4248150" y="4230688"/>
          <p14:tracePt t="26647" x="4256088" y="4230688"/>
          <p14:tracePt t="26727" x="4265613" y="4230688"/>
          <p14:tracePt t="26753" x="4273550" y="4230688"/>
          <p14:tracePt t="26776" x="4291013" y="4230688"/>
          <p14:tracePt t="26797" x="4298950" y="4238625"/>
          <p14:tracePt t="26809" x="4316413" y="4248150"/>
          <p14:tracePt t="26824" x="4324350" y="4248150"/>
          <p14:tracePt t="26830" x="4333875" y="4248150"/>
          <p14:tracePt t="26843" x="4341813" y="4248150"/>
          <p14:tracePt t="26869" x="4349750" y="4248150"/>
          <p14:tracePt t="27003" x="4349750" y="4256088"/>
          <p14:tracePt t="28962" x="4349750" y="4281488"/>
          <p14:tracePt t="28992" x="4281488" y="4359275"/>
          <p14:tracePt t="29006" x="4230688" y="4418013"/>
          <p14:tracePt t="29028" x="4179888" y="4478338"/>
          <p14:tracePt t="29046" x="4102100" y="4554538"/>
          <p14:tracePt t="29060" x="4094163" y="4579938"/>
          <p14:tracePt t="29089" x="3975100" y="4691063"/>
          <p14:tracePt t="29105" x="3906838" y="4741863"/>
          <p14:tracePt t="29128" x="3813175" y="4810125"/>
          <p14:tracePt t="29176" x="3641725" y="4905375"/>
          <p14:tracePt t="29197" x="3565525" y="4956175"/>
          <p14:tracePt t="29218" x="3446463" y="5049838"/>
          <p14:tracePt t="29248" x="3216275" y="5272088"/>
          <p14:tracePt t="29258" x="3148013" y="5322888"/>
          <p14:tracePt t="29271" x="3070225" y="5399088"/>
          <p14:tracePt t="29289" x="2994025" y="5467350"/>
          <p14:tracePt t="29322" x="2959100" y="5510213"/>
          <p14:tracePt t="29338" x="2959100" y="5518150"/>
          <p14:tracePt t="29390" x="2976563" y="5518150"/>
          <p14:tracePt t="29407" x="2994025" y="5510213"/>
          <p14:tracePt t="29423" x="3001963" y="5502275"/>
          <p14:tracePt t="29472" x="3001963" y="5492750"/>
          <p14:tracePt t="29518" x="3001963" y="5484813"/>
          <p14:tracePt t="29540" x="3001963" y="5467350"/>
          <p14:tracePt t="29560" x="3001963" y="5459413"/>
          <p14:tracePt t="29594" x="3001963" y="5449888"/>
          <p14:tracePt t="29678" x="3001963" y="5441950"/>
          <p14:tracePt t="29699" x="3001963" y="5434013"/>
          <p14:tracePt t="54395" x="3019425" y="5434013"/>
          <p14:tracePt t="54422" x="3079750" y="5434013"/>
          <p14:tracePt t="54440" x="3122613" y="5434013"/>
          <p14:tracePt t="54441" x="3148013" y="5434013"/>
          <p14:tracePt t="54473" x="3224213" y="5434013"/>
          <p14:tracePt t="54494" x="3309938" y="5434013"/>
          <p14:tracePt t="54496" x="3343275" y="5434013"/>
          <p14:tracePt t="54523" x="3429000" y="5434013"/>
          <p14:tracePt t="54540" x="3489325" y="5434013"/>
          <p14:tracePt t="54547" x="3514725" y="5434013"/>
          <p14:tracePt t="54587" x="3676650" y="5434013"/>
          <p14:tracePt t="54605" x="3719513" y="5434013"/>
          <p14:tracePt t="54618" x="3803650" y="5434013"/>
          <p14:tracePt t="54644" x="4008438" y="5441950"/>
          <p14:tracePt t="54660" x="4162425" y="5459413"/>
          <p14:tracePt t="54688" x="4486275" y="5459413"/>
          <p14:tracePt t="54703" x="4572000" y="5459413"/>
          <p14:tracePt t="54721" x="4794250" y="5459413"/>
          <p14:tracePt t="54746" x="4999038" y="5459413"/>
          <p14:tracePt t="54764" x="5151438" y="5459413"/>
          <p14:tracePt t="54773" x="5229225" y="5467350"/>
          <p14:tracePt t="54790" x="5399088" y="5476875"/>
          <p14:tracePt t="54809" x="5502275" y="5476875"/>
          <p14:tracePt t="55246" x="5510213" y="5441950"/>
          <p14:tracePt t="55266" x="5578475" y="5373688"/>
          <p14:tracePt t="55293" x="5765800" y="5176838"/>
          <p14:tracePt t="55308" x="5884863" y="5067300"/>
          <p14:tracePt t="55326" x="6056313" y="4930775"/>
          <p14:tracePt t="55343" x="6226175" y="4794250"/>
          <p14:tracePt t="55372" x="6542088" y="4521200"/>
          <p14:tracePt t="55389" x="6704013" y="4367213"/>
          <p14:tracePt t="55416" x="6900863" y="4144963"/>
          <p14:tracePt t="55439" x="7070725" y="3924300"/>
          <p14:tracePt t="55463" x="7207250" y="3684588"/>
          <p14:tracePt t="55473" x="7242175" y="3598863"/>
          <p14:tracePt t="55483" x="7275513" y="3514725"/>
          <p14:tracePt t="55518" x="7446963" y="3036888"/>
          <p14:tracePt t="55539" x="7505700" y="2832100"/>
          <p14:tracePt t="55541" x="7531100" y="2720975"/>
          <p14:tracePt t="55558" x="7558088" y="2551113"/>
          <p14:tracePt t="55584" x="7591425" y="2405063"/>
          <p14:tracePt t="55617" x="7616825" y="2293938"/>
          <p14:tracePt t="55643" x="7616825" y="2252663"/>
          <p14:tracePt t="55658" x="7626350" y="2243138"/>
          <p14:tracePt t="55687" x="7651750" y="2225675"/>
          <p14:tracePt t="55698" x="7677150" y="2225675"/>
          <p14:tracePt t="56060" x="7677150" y="2268538"/>
          <p14:tracePt t="56075" x="7677150" y="2328863"/>
          <p14:tracePt t="56152" x="7677150" y="2592388"/>
          <p14:tracePt t="56177" x="7702550" y="2678113"/>
          <p14:tracePt t="56188" x="7710488" y="2687638"/>
          <p14:tracePt t="56214" x="7710488" y="2746375"/>
          <p14:tracePt t="56241" x="7710488" y="2797175"/>
          <p14:tracePt t="56252" x="7720013" y="2849563"/>
          <p14:tracePt t="56264" x="7720013" y="2882900"/>
          <p14:tracePt t="56288" x="7735888" y="2994025"/>
          <p14:tracePt t="56317" x="7762875" y="3105150"/>
          <p14:tracePt t="56340" x="7778750" y="3148013"/>
          <p14:tracePt t="56360" x="7788275" y="3155950"/>
          <p14:tracePt t="56377" x="7796213" y="3163888"/>
          <p14:tracePt t="56390" x="7796213" y="3173413"/>
          <p14:tracePt t="56420" x="7796213" y="3224213"/>
          <p14:tracePt t="56427" x="7804150" y="3241675"/>
          <p14:tracePt t="59922" x="7796213" y="3241675"/>
          <p14:tracePt t="59943" x="7667625" y="3130550"/>
          <p14:tracePt t="59961" x="7566025" y="3036888"/>
          <p14:tracePt t="59961" x="7515225" y="2994025"/>
          <p14:tracePt t="59987" x="7343775" y="2840038"/>
          <p14:tracePt t="60007" x="7232650" y="2755900"/>
          <p14:tracePt t="60027" x="7062788" y="2627313"/>
          <p14:tracePt t="60048" x="6951663" y="2559050"/>
          <p14:tracePt t="60077" x="6713538" y="2430463"/>
          <p14:tracePt t="60104" x="6524625" y="2346325"/>
          <p14:tracePt t="60118" x="6397625" y="2286000"/>
          <p14:tracePt t="60153" x="6167438" y="2166938"/>
          <p14:tracePt t="60181" x="5962650" y="2047875"/>
          <p14:tracePt t="60203" x="5826125" y="1970088"/>
          <p14:tracePt t="60234" x="5672138" y="1911350"/>
          <p14:tracePt t="60257" x="5518150" y="1876425"/>
          <p14:tracePt t="60266" x="5459413" y="1876425"/>
          <p14:tracePt t="60279" x="5348288" y="1868488"/>
          <p14:tracePt t="60294" x="5262563" y="1868488"/>
          <p14:tracePt t="60311" x="5211763" y="1868488"/>
          <p14:tracePt t="60330" x="5168900" y="1868488"/>
          <p14:tracePt t="60345" x="5160963" y="1868488"/>
          <p14:tracePt t="60363" x="5143500" y="1868488"/>
          <p14:tracePt t="60397" x="5118100" y="1876425"/>
          <p14:tracePt t="60414" x="5100638" y="1893888"/>
          <p14:tracePt t="60431" x="5075238" y="1901825"/>
          <p14:tracePt t="60448" x="5041900" y="1911350"/>
          <p14:tracePt t="60466" x="5014913" y="1936750"/>
          <p14:tracePt t="60478" x="4999038" y="1952625"/>
          <p14:tracePt t="60495" x="4981575" y="1962150"/>
          <p14:tracePt t="60523" x="4981575" y="2020888"/>
          <p14:tracePt t="60540" x="5014913" y="2081213"/>
          <p14:tracePt t="60561" x="5092700" y="2184400"/>
          <p14:tracePt t="60581" x="5135563" y="2293938"/>
          <p14:tracePt t="60614" x="5176838" y="2422525"/>
          <p14:tracePt t="60649" x="5186363" y="2465388"/>
          <p14:tracePt t="60679" x="5186363" y="2473325"/>
          <p14:tracePt t="60782" x="5186363" y="2516188"/>
          <p14:tracePt t="60788" x="5194300" y="2541588"/>
          <p14:tracePt t="60818" x="5229225" y="2592388"/>
          <p14:tracePt t="60848" x="5254625" y="2627313"/>
          <p14:tracePt t="60881" x="5262563" y="2635250"/>
          <p14:tracePt t="60949" x="5254625" y="2635250"/>
          <p14:tracePt t="60986" x="5254625" y="2644775"/>
          <p14:tracePt t="61008" x="5254625" y="2660650"/>
          <p14:tracePt t="61028" x="5262563" y="2670175"/>
          <p14:tracePt t="61048" x="5272088" y="2678113"/>
          <p14:tracePt t="61110" x="5280025" y="2678113"/>
          <p14:tracePt t="65709" x="5280025" y="2703513"/>
          <p14:tracePt t="65724" x="5280025" y="2763838"/>
          <p14:tracePt t="65741" x="5254625" y="2840038"/>
          <p14:tracePt t="65758" x="5245100" y="2943225"/>
          <p14:tracePt t="65790" x="5211763" y="3138488"/>
          <p14:tracePt t="65814" x="5194300" y="3300413"/>
          <p14:tracePt t="65840" x="5168900" y="3479800"/>
          <p14:tracePt t="65842" x="5168900" y="3514725"/>
          <p14:tracePt t="65867" x="5151438" y="3659188"/>
          <p14:tracePt t="65871" x="5151438" y="3694113"/>
          <p14:tracePt t="65879" x="5135563" y="3770313"/>
          <p14:tracePt t="65892" x="5118100" y="3846513"/>
          <p14:tracePt t="65911" x="5092700" y="3932238"/>
          <p14:tracePt t="65942" x="5041900" y="4111625"/>
          <p14:tracePt t="65956" x="5014913" y="4179888"/>
          <p14:tracePt t="65963" x="4999038" y="4230688"/>
          <p14:tracePt t="65989" x="4938713" y="4359275"/>
          <p14:tracePt t="66010" x="4905375" y="4452938"/>
          <p14:tracePt t="66031" x="4837113" y="4614863"/>
          <p14:tracePt t="66049" x="4810125" y="4691063"/>
          <p14:tracePt t="66068" x="4768850" y="4776788"/>
          <p14:tracePt t="66087" x="4716463" y="4878388"/>
          <p14:tracePt t="66132" x="4632325" y="5024438"/>
          <p14:tracePt t="66149" x="4605338" y="5067300"/>
          <p14:tracePt t="66186" x="4589463" y="5100638"/>
          <p14:tracePt t="66189" x="4589463" y="5110163"/>
          <p14:tracePt t="67992" x="4579938" y="5110163"/>
          <p14:tracePt t="68012" x="4572000" y="5110163"/>
          <p14:tracePt t="68035" x="4564063" y="5110163"/>
          <p14:tracePt t="68056" x="4554538" y="5110163"/>
          <p14:tracePt t="68089" x="4546600" y="5118100"/>
          <p14:tracePt t="68131" x="4538663" y="5126038"/>
          <p14:tracePt t="74693" x="4503738" y="5126038"/>
          <p14:tracePt t="74718" x="4402138" y="5075238"/>
          <p14:tracePt t="74750" x="4238625" y="4999038"/>
          <p14:tracePt t="74763" x="4154488" y="4964113"/>
          <p14:tracePt t="74777" x="4060825" y="4938713"/>
          <p14:tracePt t="74791" x="4025900" y="4921250"/>
          <p14:tracePt t="74806" x="3932238" y="4913313"/>
          <p14:tracePt t="74833" x="3719513" y="4878388"/>
          <p14:tracePt t="74870" x="3479800" y="4776788"/>
          <p14:tracePt t="74896" x="3267075" y="4632325"/>
          <p14:tracePt t="74898" x="3190875" y="4572000"/>
          <p14:tracePt t="74915" x="3044825" y="4460875"/>
          <p14:tracePt t="74937" x="2874963" y="4349750"/>
          <p14:tracePt t="74949" x="2713038" y="4256088"/>
          <p14:tracePt t="74963" x="2559050" y="4162425"/>
          <p14:tracePt t="74974" x="2482850" y="4119563"/>
          <p14:tracePt t="74994" x="2286000" y="4000500"/>
          <p14:tracePt t="75009" x="2235200" y="3957638"/>
          <p14:tracePt t="75010" x="2192338" y="3924300"/>
          <p14:tracePt t="75038" x="2081213" y="3813175"/>
          <p14:tracePt t="75054" x="2047875" y="3770313"/>
          <p14:tracePt t="75064" x="2020888" y="3744913"/>
          <p14:tracePt t="75076" x="1987550" y="3702050"/>
          <p14:tracePt t="75097" x="1952625" y="3667125"/>
          <p14:tracePt t="75142" x="1858963" y="3565525"/>
          <p14:tracePt t="75149" x="1825625" y="3540125"/>
          <p14:tracePt t="75173" x="1790700" y="3489325"/>
          <p14:tracePt t="75197" x="1757363" y="3436938"/>
          <p14:tracePt t="75214" x="1747838" y="3421063"/>
          <p14:tracePt t="75228" x="1739900" y="3421063"/>
          <p14:tracePt t="75253" x="1739900" y="3411538"/>
          <p14:tracePt t="75667" x="1757363" y="3429000"/>
          <p14:tracePt t="75679" x="1765300" y="3436938"/>
          <p14:tracePt t="75712" x="1774825" y="3446463"/>
          <p14:tracePt t="75763" x="1774825" y="3454400"/>
          <p14:tracePt t="77820" x="1825625" y="3454400"/>
          <p14:tracePt t="77828" x="1851025" y="3462338"/>
          <p14:tracePt t="77839" x="1893888" y="3479800"/>
          <p14:tracePt t="77858" x="2047875" y="3540125"/>
          <p14:tracePt t="77877" x="2141538" y="3590925"/>
          <p14:tracePt t="77897" x="2336800" y="3684588"/>
          <p14:tracePt t="77944" x="2781300" y="3821113"/>
          <p14:tracePt t="77962" x="2943225" y="3871913"/>
          <p14:tracePt t="77977" x="3105150" y="3914775"/>
          <p14:tracePt t="78003" x="3386138" y="4000500"/>
          <p14:tracePt t="78016" x="3582988" y="4060825"/>
          <p14:tracePt t="78029" x="3676650" y="4086225"/>
          <p14:tracePt t="78048" x="3983038" y="4162425"/>
          <p14:tracePt t="78076" x="4273550" y="4205288"/>
          <p14:tracePt t="78101" x="4546600" y="4230688"/>
          <p14:tracePt t="78117" x="4716463" y="4230688"/>
          <p14:tracePt t="78129" x="4887913" y="4230688"/>
          <p14:tracePt t="78163" x="5237163" y="4230688"/>
          <p14:tracePt t="78178" x="5424488" y="4230688"/>
          <p14:tracePt t="78198" x="5621338" y="4256088"/>
          <p14:tracePt t="78199" x="5715000" y="4256088"/>
          <p14:tracePt t="78218" x="5902325" y="4265613"/>
          <p14:tracePt t="78242" x="6107113" y="4265613"/>
          <p14:tracePt t="78667" x="6132513" y="4265613"/>
          <p14:tracePt t="78682" x="6184900" y="4230688"/>
          <p14:tracePt t="78700" x="6278563" y="4162425"/>
          <p14:tracePt t="78714" x="6388100" y="4094163"/>
          <p14:tracePt t="78729" x="6499225" y="4025900"/>
          <p14:tracePt t="78746" x="6592888" y="3975100"/>
          <p14:tracePt t="78761" x="6678613" y="3924300"/>
          <p14:tracePt t="78778" x="6772275" y="3898900"/>
          <p14:tracePt t="78794" x="6832600" y="3863975"/>
          <p14:tracePt t="78821" x="6951663" y="3830638"/>
          <p14:tracePt t="78833" x="6994525" y="3803650"/>
          <p14:tracePt t="78853" x="7045325" y="3770313"/>
          <p14:tracePt t="78875" x="7131050" y="3702050"/>
          <p14:tracePt t="78899" x="7199313" y="3633788"/>
          <p14:tracePt t="78945" x="7310438" y="3497263"/>
          <p14:tracePt t="78970" x="7335838" y="3462338"/>
          <p14:tracePt t="78981" x="7361238" y="3421063"/>
          <p14:tracePt t="79003" x="7386638" y="3386138"/>
          <p14:tracePt t="79029" x="7412038" y="3360738"/>
          <p14:tracePt t="79064" x="7472363" y="3352800"/>
          <p14:tracePt t="79077" x="7515225" y="3343275"/>
          <p14:tracePt t="79103" x="7583488" y="3343275"/>
          <p14:tracePt t="79125" x="7626350" y="3343275"/>
          <p14:tracePt t="79128" x="7634288" y="3343275"/>
          <p14:tracePt t="79142" x="7642225" y="3343275"/>
          <p14:tracePt t="79149" x="7651750" y="3343275"/>
          <p14:tracePt t="79165" x="7659688" y="3343275"/>
          <p14:tracePt t="79220" x="7659688" y="3335338"/>
          <p14:tracePt t="86682" x="7599363" y="3259138"/>
          <p14:tracePt t="86700" x="7515225" y="3198813"/>
          <p14:tracePt t="86711" x="7472363" y="3163888"/>
          <p14:tracePt t="86727" x="7361238" y="3079750"/>
          <p14:tracePt t="86743" x="7232650" y="2994025"/>
          <p14:tracePt t="86759" x="7096125" y="2900363"/>
          <p14:tracePt t="86791" x="6824663" y="2703513"/>
          <p14:tracePt t="86804" x="6704013" y="2601913"/>
          <p14:tracePt t="86814" x="6645275" y="2551113"/>
          <p14:tracePt t="86827" x="6534150" y="2473325"/>
          <p14:tracePt t="86839" x="6473825" y="2422525"/>
          <p14:tracePt t="86860" x="6286500" y="2336800"/>
          <p14:tracePt t="86883" x="6167438" y="2303463"/>
          <p14:tracePt t="86893" x="6030913" y="2268538"/>
          <p14:tracePt t="86908" x="5884863" y="2235200"/>
          <p14:tracePt t="86957" x="5476875" y="2089150"/>
          <p14:tracePt t="86974" x="5399088" y="2073275"/>
          <p14:tracePt t="87015" x="5229225" y="2038350"/>
          <p14:tracePt t="87030" x="5194300" y="2038350"/>
          <p14:tracePt t="87059" x="5160963" y="2038350"/>
          <p14:tracePt t="87059" x="5151438" y="2038350"/>
          <p14:tracePt t="87111" x="5126038" y="2038350"/>
          <p14:tracePt t="87135" x="5083175" y="2038350"/>
          <p14:tracePt t="87150" x="5041900" y="2038350"/>
          <p14:tracePt t="87178" x="4946650" y="2038350"/>
          <p14:tracePt t="87180" x="4913313" y="2038350"/>
          <p14:tracePt t="87208" x="4837113" y="2038350"/>
          <p14:tracePt t="87225" x="4784725" y="2038350"/>
          <p14:tracePt t="87243" x="4759325" y="2038350"/>
          <p14:tracePt t="87259" x="4741863" y="2038350"/>
          <p14:tracePt t="87264" x="4733925" y="2038350"/>
          <p14:tracePt t="87277" x="4725988" y="2038350"/>
          <p14:tracePt t="87311" x="4716463" y="2047875"/>
          <p14:tracePt t="87327" x="4716463" y="2063750"/>
          <p14:tracePt t="87344" x="4716463" y="2073275"/>
          <p14:tracePt t="87360" x="4716463" y="2089150"/>
          <p14:tracePt t="87366" x="4716463" y="2098675"/>
          <p14:tracePt t="87384" x="4716463" y="2116138"/>
          <p14:tracePt t="87407" x="4716463" y="2141538"/>
          <p14:tracePt t="87436" x="4716463" y="2149475"/>
          <p14:tracePt t="87451" x="4716463" y="2157413"/>
          <p14:tracePt t="87500" x="4716463" y="2166938"/>
          <p14:tracePt t="87520" x="4716463" y="2174875"/>
          <p14:tracePt t="87563" x="4716463" y="2184400"/>
          <p14:tracePt t="87614" x="4716463" y="2192338"/>
          <p14:tracePt t="92653" x="4716463" y="2268538"/>
          <p14:tracePt t="92661" x="4716463" y="2293938"/>
          <p14:tracePt t="92670" x="4708525" y="2346325"/>
          <p14:tracePt t="92682" x="4708525" y="2397125"/>
          <p14:tracePt t="92702" x="4683125" y="2551113"/>
          <p14:tracePt t="92720" x="4673600" y="2670175"/>
          <p14:tracePt t="92749" x="4648200" y="2900363"/>
          <p14:tracePt t="92759" x="4648200" y="2968625"/>
          <p14:tracePt t="92766" x="4648200" y="3001963"/>
          <p14:tracePt t="92792" x="4648200" y="3206750"/>
          <p14:tracePt t="92814" x="4648200" y="3352800"/>
          <p14:tracePt t="92842" x="4640263" y="3471863"/>
          <p14:tracePt t="92861" x="4622800" y="3598863"/>
          <p14:tracePt t="92895" x="4564063" y="3770313"/>
          <p14:tracePt t="92912" x="4546600" y="3871913"/>
          <p14:tracePt t="92930" x="4529138" y="4008438"/>
          <p14:tracePt t="92949" x="4529138" y="4144963"/>
          <p14:tracePt t="92993" x="4529138" y="4589463"/>
          <p14:tracePt t="93012" x="4529138" y="4759325"/>
          <p14:tracePt t="93013" x="4529138" y="4837113"/>
          <p14:tracePt t="93054" x="4529138" y="5135563"/>
          <p14:tracePt t="93065" x="4529138" y="5176838"/>
          <p14:tracePt t="93082" x="4511675" y="5245100"/>
          <p14:tracePt t="93100" x="4495800" y="5287963"/>
          <p14:tracePt t="93116" x="4495800" y="5305425"/>
          <p14:tracePt t="93130" x="4486275" y="5322888"/>
          <p14:tracePt t="93147" x="4478338" y="5330825"/>
          <p14:tracePt t="93170" x="4460875" y="5340350"/>
          <p14:tracePt t="93211" x="4427538" y="5348288"/>
          <p14:tracePt t="93213" x="4418013" y="5348288"/>
          <p14:tracePt t="93234" x="4392613" y="5356225"/>
          <p14:tracePt t="93252" x="4367213" y="5356225"/>
          <p14:tracePt t="93827" x="4367213" y="5441950"/>
          <p14:tracePt t="93842" x="4359275" y="5510213"/>
          <p14:tracePt t="93847" x="4359275" y="5553075"/>
          <p14:tracePt t="93875" x="4359275" y="5638800"/>
          <p14:tracePt t="93893" x="4359275" y="5672138"/>
          <p14:tracePt t="93913" x="4359275" y="5707063"/>
          <p14:tracePt t="93931" x="4359275" y="5715000"/>
          <p14:tracePt t="93948" x="4359275" y="5722938"/>
          <p14:tracePt t="93993" x="4359275" y="5732463"/>
          <p14:tracePt t="94017" x="4349750" y="5732463"/>
        </p14:tracePtLst>
      </p14:laserTraceLst>
    </p:ext>
    <p:ext uri="{E180D4A7-C9FB-4DFB-919C-405C955672EB}">
      <p14:showEvtLst xmlns:p14="http://schemas.microsoft.com/office/powerpoint/2010/main">
        <p14:playEvt time="153" objId="4"/>
        <p14:playEvt time="7283" objId="4"/>
        <p14:playEvt time="14320" objId="4"/>
        <p14:playEvt time="21128" objId="4"/>
        <p14:playEvt time="28161" objId="4"/>
        <p14:playEvt time="35187" objId="4"/>
        <p14:playEvt time="42211" objId="4"/>
        <p14:playEvt time="49234" objId="4"/>
        <p14:playEvt time="56059" objId="4"/>
        <p14:playEvt time="63122" objId="4"/>
        <p14:playEvt time="70132" objId="4"/>
        <p14:playEvt time="76934" objId="4"/>
        <p14:playEvt time="83945" objId="4"/>
        <p14:playEvt time="90982" objId="4"/>
        <p14:stopEvt time="94916" objId="4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arm Occlusion COMET 2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573" y="701379"/>
            <a:ext cx="8128000" cy="48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Occlusion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09184" y="2557433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cP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140" y="268468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mP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5386" y="1960556"/>
            <a:ext cx="868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mT</a:t>
            </a:r>
            <a:endParaRPr lang="en-US" sz="3600" b="1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60"/>
    </mc:Choice>
    <mc:Fallback xmlns="">
      <p:transition spd="slow" advTm="54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4376" x="4265613" y="5681663"/>
          <p14:tracePt t="4402" x="4179888" y="5621338"/>
          <p14:tracePt t="4424" x="4129088" y="5578475"/>
          <p14:tracePt t="4438" x="4068763" y="5535613"/>
          <p14:tracePt t="4442" x="4025900" y="5510213"/>
          <p14:tracePt t="4470" x="3914775" y="5434013"/>
          <p14:tracePt t="4491" x="3770313" y="5340350"/>
          <p14:tracePt t="4513" x="3676650" y="5280025"/>
          <p14:tracePt t="4533" x="3540125" y="5203825"/>
          <p14:tracePt t="4556" x="3386138" y="5126038"/>
          <p14:tracePt t="4564" x="3335338" y="5110163"/>
          <p14:tracePt t="4582" x="3224213" y="5032375"/>
          <p14:tracePt t="4608" x="3027363" y="4913313"/>
          <p14:tracePt t="4622" x="2890838" y="4810125"/>
          <p14:tracePt t="4643" x="2695575" y="4648200"/>
          <p14:tracePt t="4670" x="2551113" y="4511675"/>
          <p14:tracePt t="4673" x="2498725" y="4478338"/>
          <p14:tracePt t="4695" x="2422525" y="4418013"/>
          <p14:tracePt t="4710" x="2371725" y="4384675"/>
          <p14:tracePt t="4742" x="2328863" y="4359275"/>
          <p14:tracePt t="4805" x="2362200" y="4375150"/>
          <p14:tracePt t="4825" x="2405063" y="4418013"/>
          <p14:tracePt t="4828" x="2422525" y="4435475"/>
          <p14:tracePt t="4837" x="2455863" y="4460875"/>
          <p14:tracePt t="4854" x="2498725" y="4495800"/>
          <p14:tracePt t="4865" x="2524125" y="4503738"/>
          <p14:tracePt t="4896" x="2660650" y="4554538"/>
          <p14:tracePt t="4910" x="2763838" y="4572000"/>
          <p14:tracePt t="4919" x="2849563" y="4579938"/>
          <p14:tracePt t="4941" x="3130550" y="4579938"/>
          <p14:tracePt t="4964" x="3573463" y="4579938"/>
          <p14:tracePt t="4989" x="4043363" y="4579938"/>
          <p14:tracePt t="5005" x="4291013" y="4529138"/>
          <p14:tracePt t="5022" x="4546600" y="4478338"/>
          <p14:tracePt t="5036" x="4657725" y="4460875"/>
          <p14:tracePt t="5371" x="4683125" y="4460875"/>
          <p14:tracePt t="5385" x="4733925" y="4435475"/>
          <p14:tracePt t="5402" x="4794250" y="4402138"/>
          <p14:tracePt t="5426" x="4905375" y="4349750"/>
          <p14:tracePt t="5438" x="4964113" y="4316413"/>
          <p14:tracePt t="5454" x="5126038" y="4265613"/>
          <p14:tracePt t="5472" x="5287963" y="4205288"/>
          <p14:tracePt t="5472" x="5373688" y="4162425"/>
          <p14:tracePt t="5486" x="5467350" y="4129088"/>
          <p14:tracePt t="5510" x="5748338" y="4017963"/>
          <p14:tracePt t="5523" x="5937250" y="3932238"/>
          <p14:tracePt t="5535" x="6021388" y="3889375"/>
          <p14:tracePt t="5555" x="6261100" y="3762375"/>
          <p14:tracePt t="5573" x="6405563" y="3694113"/>
          <p14:tracePt t="5595" x="6602413" y="3590925"/>
          <p14:tracePt t="5609" x="6704013" y="3530600"/>
          <p14:tracePt t="5622" x="6729413" y="3530600"/>
          <p14:tracePt t="5635" x="6797675" y="3497263"/>
          <p14:tracePt t="5652" x="6850063" y="3471863"/>
          <p14:tracePt t="5671" x="6918325" y="3429000"/>
          <p14:tracePt t="5673" x="6959600" y="3411538"/>
          <p14:tracePt t="5693" x="7054850" y="3352800"/>
          <p14:tracePt t="5709" x="7164388" y="3275013"/>
          <p14:tracePt t="5745" x="7361238" y="3130550"/>
          <p14:tracePt t="5770" x="7472363" y="3044825"/>
          <p14:tracePt t="5773" x="7489825" y="3036888"/>
          <p14:tracePt t="5816" x="7531100" y="3011488"/>
          <p14:tracePt t="5912" x="7540625" y="3011488"/>
          <p14:tracePt t="5944" x="7540625" y="3036888"/>
          <p14:tracePt t="5973" x="7548563" y="3070225"/>
          <p14:tracePt t="5990" x="7548563" y="3079750"/>
          <p14:tracePt t="6004" x="7548563" y="3087688"/>
          <p14:tracePt t="6028" x="7558088" y="3095625"/>
          <p14:tracePt t="6074" x="7558088" y="3113088"/>
          <p14:tracePt t="6262" x="7558088" y="3138488"/>
          <p14:tracePt t="6275" x="7558088" y="3173413"/>
          <p14:tracePt t="6296" x="7531100" y="3224213"/>
          <p14:tracePt t="6309" x="7421563" y="3352800"/>
          <p14:tracePt t="6325" x="7285038" y="3505200"/>
          <p14:tracePt t="6340" x="7096125" y="3667125"/>
          <p14:tracePt t="6360" x="6840538" y="3838575"/>
          <p14:tracePt t="6372" x="6534150" y="3992563"/>
          <p14:tracePt t="6389" x="6149975" y="4119563"/>
          <p14:tracePt t="6405" x="5748338" y="4197350"/>
          <p14:tracePt t="6423" x="5287963" y="4248150"/>
          <p14:tracePt t="6454" x="4665663" y="4256088"/>
          <p14:tracePt t="6472" x="4427538" y="4256088"/>
          <p14:tracePt t="6490" x="4375150" y="4256088"/>
          <p14:tracePt t="6725" x="4298950" y="4256088"/>
          <p14:tracePt t="6752" x="4197350" y="4256088"/>
          <p14:tracePt t="6775" x="4129088" y="4256088"/>
          <p14:tracePt t="6788" x="4076700" y="4265613"/>
          <p14:tracePt t="6823" x="4017963" y="4298950"/>
          <p14:tracePt t="6843" x="3983038" y="4316413"/>
          <p14:tracePt t="6858" x="3949700" y="4333875"/>
          <p14:tracePt t="6878" x="3881438" y="4359275"/>
          <p14:tracePt t="6889" x="3846513" y="4359275"/>
          <p14:tracePt t="6921" x="3719513" y="4367213"/>
          <p14:tracePt t="6928" x="3694113" y="4367213"/>
          <p14:tracePt t="6955" x="3651250" y="4367213"/>
          <p14:tracePt t="6984" x="3625850" y="4367213"/>
          <p14:tracePt t="7005" x="3608388" y="4367213"/>
          <p14:tracePt t="7241" x="3471863" y="4402138"/>
          <p14:tracePt t="7322" x="3446463" y="4367213"/>
          <p14:tracePt t="7359" x="3446463" y="4349750"/>
          <p14:tracePt t="7375" x="3446463" y="4333875"/>
          <p14:tracePt t="7394" x="3436938" y="4306888"/>
          <p14:tracePt t="7406" x="3421063" y="4273550"/>
          <p14:tracePt t="7422" x="3403600" y="4248150"/>
          <p14:tracePt t="7443" x="3386138" y="4230688"/>
          <p14:tracePt t="7461" x="3386138" y="4222750"/>
          <p14:tracePt t="7473" x="3378200" y="4213225"/>
          <p14:tracePt t="7525" x="3360738" y="4205288"/>
          <p14:tracePt t="7544" x="3327400" y="4162425"/>
          <p14:tracePt t="7561" x="3300413" y="4137025"/>
          <p14:tracePt t="7580" x="3275013" y="4094163"/>
          <p14:tracePt t="7591" x="3267075" y="4076700"/>
          <p14:tracePt t="7608" x="3267075" y="4068763"/>
          <p14:tracePt t="7664" x="3275013" y="4068763"/>
          <p14:tracePt t="7681" x="3300413" y="4068763"/>
          <p14:tracePt t="7692" x="3309938" y="4068763"/>
          <p14:tracePt t="7707" x="3327400" y="4068763"/>
          <p14:tracePt t="7722" x="3335338" y="4068763"/>
          <p14:tracePt t="7775" x="3343275" y="4076700"/>
          <p14:tracePt t="12285" x="2986088" y="3856038"/>
          <p14:tracePt t="12289" x="2925763" y="3813175"/>
          <p14:tracePt t="12315" x="2771775" y="3676650"/>
          <p14:tracePt t="12327" x="2720975" y="3633788"/>
          <p14:tracePt t="12355" x="2498725" y="3446463"/>
          <p14:tracePt t="12379" x="2293938" y="3275013"/>
          <p14:tracePt t="12393" x="2106613" y="3113088"/>
          <p14:tracePt t="12414" x="1936750" y="2976563"/>
          <p14:tracePt t="12427" x="1808163" y="2865438"/>
          <p14:tracePt t="12457" x="1552575" y="2635250"/>
          <p14:tracePt t="12476" x="1458913" y="2541588"/>
          <p14:tracePt t="12493" x="1398588" y="2490788"/>
          <p14:tracePt t="12517" x="1339850" y="2439988"/>
          <p14:tracePt t="12537" x="1296988" y="2422525"/>
          <p14:tracePt t="12561" x="1244600" y="2379663"/>
          <p14:tracePt t="12594" x="1185863" y="2328863"/>
          <p14:tracePt t="12609" x="1168400" y="2319338"/>
          <p14:tracePt t="12619" x="1143000" y="2293938"/>
          <p14:tracePt t="12635" x="1135063" y="2286000"/>
          <p14:tracePt t="12652" x="1125538" y="2278063"/>
          <p14:tracePt t="12675" x="1117600" y="2278063"/>
          <p14:tracePt t="12763" x="1117600" y="2328863"/>
          <p14:tracePt t="12777" x="1117600" y="2336800"/>
          <p14:tracePt t="12791" x="1117600" y="2354263"/>
          <p14:tracePt t="12805" x="1117600" y="2371725"/>
          <p14:tracePt t="12830" x="1117600" y="2387600"/>
          <p14:tracePt t="12844" x="1117600" y="2414588"/>
          <p14:tracePt t="12860" x="1117600" y="2430463"/>
          <p14:tracePt t="12878" x="1117600" y="2465388"/>
          <p14:tracePt t="12892" x="1117600" y="2490788"/>
          <p14:tracePt t="12907" x="1117600" y="2533650"/>
          <p14:tracePt t="12924" x="1117600" y="2584450"/>
          <p14:tracePt t="12950" x="1117600" y="2687638"/>
          <p14:tracePt t="12976" x="1117600" y="2771775"/>
          <p14:tracePt t="12979" x="1117600" y="2797175"/>
          <p14:tracePt t="12991" x="1125538" y="2824163"/>
          <p14:tracePt t="13011" x="1135063" y="2865438"/>
          <p14:tracePt t="13036" x="1150938" y="2900363"/>
          <p14:tracePt t="13052" x="1150938" y="2908300"/>
          <p14:tracePt t="13072" x="1150938" y="2925763"/>
          <p14:tracePt t="13088" x="1160463" y="2933700"/>
          <p14:tracePt t="13129" x="1160463" y="2951163"/>
          <p14:tracePt t="13153" x="1168400" y="2959100"/>
          <p14:tracePt t="13191" x="1176338" y="2968625"/>
          <p14:tracePt t="13215" x="1185863" y="2976563"/>
          <p14:tracePt t="13273" x="1219200" y="3044825"/>
          <p14:tracePt t="13275" x="1228725" y="3054350"/>
          <p14:tracePt t="13299" x="1228725" y="3062288"/>
          <p14:tracePt t="13351" x="1236663" y="3079750"/>
          <p14:tracePt t="13379" x="1236663" y="3087688"/>
          <p14:tracePt t="13379" x="1236663" y="3105150"/>
          <p14:tracePt t="13403" x="1244600" y="3138488"/>
          <p14:tracePt t="13420" x="1254125" y="3181350"/>
          <p14:tracePt t="18514" x="1287463" y="3181350"/>
          <p14:tracePt t="18530" x="1381125" y="3206750"/>
          <p14:tracePt t="18540" x="1416050" y="3224213"/>
          <p14:tracePt t="18559" x="1484313" y="3259138"/>
          <p14:tracePt t="18587" x="1739900" y="3395663"/>
          <p14:tracePt t="18592" x="1800225" y="3429000"/>
          <p14:tracePt t="18607" x="1876425" y="3454400"/>
          <p14:tracePt t="18615" x="1944688" y="3489325"/>
          <p14:tracePt t="18641" x="2235200" y="3608388"/>
          <p14:tracePt t="18658" x="2387600" y="3659188"/>
          <p14:tracePt t="18671" x="2455863" y="3684588"/>
          <p14:tracePt t="18689" x="2660650" y="3770313"/>
          <p14:tracePt t="18704" x="2738438" y="3803650"/>
          <p14:tracePt t="18724" x="2994025" y="3940175"/>
          <p14:tracePt t="18747" x="3292475" y="4094163"/>
          <p14:tracePt t="18773" x="3659188" y="4256088"/>
          <p14:tracePt t="18788" x="3830638" y="4333875"/>
          <p14:tracePt t="18797" x="3924300" y="4375150"/>
          <p14:tracePt t="18812" x="4102100" y="4460875"/>
          <p14:tracePt t="18827" x="4213225" y="4521200"/>
          <p14:tracePt t="18863" x="4410075" y="4605338"/>
          <p14:tracePt t="18892" x="4503738" y="4632325"/>
          <p14:tracePt t="18909" x="4521200" y="4640263"/>
          <p14:tracePt t="18923" x="4538663" y="4648200"/>
          <p14:tracePt t="18939" x="4546600" y="4648200"/>
          <p14:tracePt t="18969" x="4554538" y="4648200"/>
          <p14:tracePt t="18992" x="4564063" y="4648200"/>
          <p14:tracePt t="19010" x="4579938" y="4648200"/>
          <p14:tracePt t="19024" x="4589463" y="4648200"/>
          <p14:tracePt t="19036" x="4605338" y="4657725"/>
          <p14:tracePt t="19057" x="4622800" y="4657725"/>
          <p14:tracePt t="19078" x="4632325" y="4657725"/>
          <p14:tracePt t="19093" x="4648200" y="4657725"/>
          <p14:tracePt t="19106" x="4657725" y="4657725"/>
          <p14:tracePt t="19159" x="4657725" y="4648200"/>
          <p14:tracePt t="19180" x="4657725" y="4640263"/>
          <p14:tracePt t="19193" x="4657725" y="4622800"/>
          <p14:tracePt t="19206" x="4640263" y="4614863"/>
          <p14:tracePt t="19226" x="4614863" y="4597400"/>
          <p14:tracePt t="19259" x="4529138" y="4564063"/>
          <p14:tracePt t="19301" x="4402138" y="4503738"/>
          <p14:tracePt t="19319" x="4375150" y="4486275"/>
          <p14:tracePt t="19327" x="4367213" y="4478338"/>
          <p14:tracePt t="19371" x="4316413" y="4427538"/>
          <p14:tracePt t="19385" x="4298950" y="4410075"/>
          <p14:tracePt t="19406" x="4256088" y="4359275"/>
          <p14:tracePt t="19423" x="4230688" y="4324350"/>
          <p14:tracePt t="19439" x="4197350" y="4281488"/>
          <p14:tracePt t="19455" x="4154488" y="4238625"/>
          <p14:tracePt t="19460" x="4144963" y="4213225"/>
          <p14:tracePt t="19485" x="4119563" y="4179888"/>
          <p14:tracePt t="19523" x="4111625" y="4170363"/>
          <p14:tracePt t="19584" x="4111625" y="4154488"/>
          <p14:tracePt t="19611" x="4111625" y="4137025"/>
          <p14:tracePt t="19643" x="4111625" y="4119563"/>
          <p14:tracePt t="19677" x="4111625" y="4111625"/>
          <p14:tracePt t="19690" x="4111625" y="4102100"/>
          <p14:tracePt t="19784" x="4111625" y="4086225"/>
          <p14:tracePt t="19794" x="4111625" y="4076700"/>
          <p14:tracePt t="19809" x="4111625" y="4060825"/>
          <p14:tracePt t="19815" x="4111625" y="4051300"/>
          <p14:tracePt t="19826" x="4111625" y="4043363"/>
          <p14:tracePt t="19841" x="4111625" y="4017963"/>
          <p14:tracePt t="19855" x="4111625" y="4000500"/>
          <p14:tracePt t="19871" x="4102100" y="3983038"/>
          <p14:tracePt t="19892" x="4102100" y="3975100"/>
          <p14:tracePt t="19911" x="4094163" y="3975100"/>
          <p14:tracePt t="21361" x="4265613" y="3813175"/>
          <p14:tracePt t="21448" x="4819650" y="3429000"/>
          <p14:tracePt t="21457" x="4852988" y="3411538"/>
          <p14:tracePt t="21469" x="4870450" y="3386138"/>
          <p14:tracePt t="21487" x="4913313" y="3317875"/>
          <p14:tracePt t="21504" x="4946650" y="3241675"/>
          <p14:tracePt t="21512" x="4946650" y="3224213"/>
          <p14:tracePt t="21527" x="4973638" y="3148013"/>
          <p14:tracePt t="21543" x="5014913" y="3062288"/>
          <p14:tracePt t="21562" x="5049838" y="2986088"/>
          <p14:tracePt t="21579" x="5092700" y="2925763"/>
          <p14:tracePt t="21602" x="5160963" y="2824163"/>
          <p14:tracePt t="21606" x="5194300" y="2771775"/>
          <p14:tracePt t="21622" x="5219700" y="2738438"/>
          <p14:tracePt t="21646" x="5272088" y="2670175"/>
          <p14:tracePt t="21657" x="5287963" y="2644775"/>
          <p14:tracePt t="21669" x="5297488" y="2627313"/>
          <p14:tracePt t="21691" x="5313363" y="2566988"/>
          <p14:tracePt t="21707" x="5322888" y="2533650"/>
          <p14:tracePt t="21721" x="5322888" y="2516188"/>
          <p14:tracePt t="21732" x="5322888" y="2508250"/>
          <p14:tracePt t="21761" x="5322888" y="2490788"/>
          <p14:tracePt t="21774" x="5330825" y="2490788"/>
          <p14:tracePt t="21829" x="5330825" y="2482850"/>
          <p14:tracePt t="21873" x="5330825" y="2473325"/>
          <p14:tracePt t="22046" x="5322888" y="2482850"/>
          <p14:tracePt t="22071" x="5313363" y="2490788"/>
          <p14:tracePt t="22091" x="5313363" y="2498725"/>
          <p14:tracePt t="27208" x="5313363" y="2559050"/>
          <p14:tracePt t="27222" x="5305425" y="2713038"/>
          <p14:tracePt t="27245" x="5245100" y="2968625"/>
          <p14:tracePt t="27269" x="5143500" y="3317875"/>
          <p14:tracePt t="27287" x="5024438" y="3676650"/>
          <p14:tracePt t="27306" x="4921250" y="3967163"/>
          <p14:tracePt t="27351" x="4538663" y="4716463"/>
          <p14:tracePt t="27366" x="4410075" y="4938713"/>
          <p14:tracePt t="27379" x="4341813" y="5049838"/>
          <p14:tracePt t="27397" x="4197350" y="5313363"/>
          <p14:tracePt t="27414" x="4102100" y="5484813"/>
          <p14:tracePt t="27428" x="4025900" y="5629275"/>
          <p14:tracePt t="27446" x="3992563" y="5697538"/>
          <p14:tracePt t="27466" x="3940175" y="5775325"/>
          <p14:tracePt t="27484" x="3914775" y="5834063"/>
          <p14:tracePt t="27498" x="3881438" y="5884863"/>
          <p14:tracePt t="27520" x="3762375" y="6064250"/>
          <p14:tracePt t="27544" x="3598863" y="6354763"/>
          <p14:tracePt t="27549" x="3514725" y="6516688"/>
          <p14:tracePt t="27564" x="3411538" y="6729413"/>
          <p14:tracePt t="27977" x="3411538" y="6713538"/>
          <p14:tracePt t="28001" x="3403600" y="6516688"/>
          <p14:tracePt t="28012" x="3386138" y="6430963"/>
          <p14:tracePt t="28013" x="3378200" y="6346825"/>
          <p14:tracePt t="28030" x="3335338" y="6157913"/>
          <p14:tracePt t="28045" x="3292475" y="6005513"/>
          <p14:tracePt t="28078" x="3216275" y="5800725"/>
          <p14:tracePt t="28098" x="3190875" y="5722938"/>
          <p14:tracePt t="28111" x="3173413" y="5664200"/>
          <p14:tracePt t="28127" x="3163888" y="5621338"/>
          <p14:tracePt t="28149" x="3163888" y="5570538"/>
          <p14:tracePt t="28380" x="3130550" y="5348288"/>
          <p14:tracePt t="28479" x="3130550" y="5340350"/>
          <p14:tracePt t="28495" x="3130550" y="5330825"/>
          <p14:tracePt t="35499" x="4248150" y="4921250"/>
          <p14:tracePt t="35501" x="4367213" y="4878388"/>
          <p14:tracePt t="35511" x="4579938" y="4810125"/>
          <p14:tracePt t="35534" x="4768850" y="4733925"/>
          <p14:tracePt t="35543" x="4973638" y="4640263"/>
          <p14:tracePt t="35576" x="5330825" y="4452938"/>
          <p14:tracePt t="35600" x="5553075" y="4324350"/>
          <p14:tracePt t="35622" x="5757863" y="4238625"/>
          <p14:tracePt t="35639" x="5902325" y="4197350"/>
          <p14:tracePt t="35661" x="6124575" y="4137025"/>
          <p14:tracePt t="35679" x="6253163" y="4086225"/>
          <p14:tracePt t="35700" x="6372225" y="4017963"/>
          <p14:tracePt t="35722" x="6473825" y="3940175"/>
          <p14:tracePt t="35737" x="6534150" y="3881438"/>
          <p14:tracePt t="35747" x="6559550" y="3863975"/>
          <p14:tracePt t="35776" x="6645275" y="3795713"/>
          <p14:tracePt t="35791" x="6661150" y="3778250"/>
          <p14:tracePt t="35798" x="6678613" y="3770313"/>
          <p14:tracePt t="35812" x="6713538" y="3752850"/>
          <p14:tracePt t="35829" x="6729413" y="3735388"/>
          <p14:tracePt t="35852" x="6764338" y="3719513"/>
          <p14:tracePt t="35875" x="6840538" y="3702050"/>
          <p14:tracePt t="35889" x="6891338" y="3684588"/>
          <p14:tracePt t="35897" x="6934200" y="3659188"/>
          <p14:tracePt t="35919" x="7011988" y="3608388"/>
          <p14:tracePt t="35921" x="7045325" y="3582988"/>
          <p14:tracePt t="35947" x="7131050" y="3505200"/>
          <p14:tracePt t="35962" x="7181850" y="3454400"/>
          <p14:tracePt t="35976" x="7224713" y="3421063"/>
          <p14:tracePt t="36002" x="7267575" y="3386138"/>
          <p14:tracePt t="36025" x="7285038" y="3386138"/>
          <p14:tracePt t="36050" x="7310438" y="3386138"/>
          <p14:tracePt t="36113" x="7318375" y="3403600"/>
          <p14:tracePt t="36127" x="7318375" y="3411538"/>
          <p14:tracePt t="36128" x="7327900" y="3429000"/>
          <p14:tracePt t="36154" x="7335838" y="3454400"/>
          <p14:tracePt t="36166" x="7335838" y="3462338"/>
          <p14:tracePt t="36180" x="7343775" y="3471863"/>
          <p14:tracePt t="36191" x="7353300" y="3479800"/>
          <p14:tracePt t="36210" x="7353300" y="3497263"/>
          <p14:tracePt t="36226" x="7361238" y="3505200"/>
          <p14:tracePt t="36248" x="7369175" y="3548063"/>
          <p14:tracePt t="36259" x="7386638" y="3598863"/>
          <p14:tracePt t="38449" x="7353300" y="3608388"/>
          <p14:tracePt t="38477" x="7335838" y="3616325"/>
          <p14:tracePt t="38502" x="7318375" y="3625850"/>
          <p14:tracePt t="38520" x="7310438" y="3625850"/>
          <p14:tracePt t="38543" x="7300913" y="3633788"/>
          <p14:tracePt t="38559" x="7285038" y="3641725"/>
          <p14:tracePt t="38581" x="7275513" y="3641725"/>
          <p14:tracePt t="38594" x="7267575" y="3641725"/>
          <p14:tracePt t="38614" x="7250113" y="3641725"/>
          <p14:tracePt t="38628" x="7242175" y="3641725"/>
          <p14:tracePt t="38679" x="7224713" y="3641725"/>
          <p14:tracePt t="38710" x="7216775" y="3641725"/>
          <p14:tracePt t="38742" x="7207250" y="3641725"/>
          <p14:tracePt t="38781" x="7199313" y="3641725"/>
          <p14:tracePt t="38817" x="7199313" y="3651250"/>
          <p14:tracePt t="38838" x="7199313" y="3676650"/>
          <p14:tracePt t="38846" x="7199313" y="3684588"/>
          <p14:tracePt t="38882" x="7199313" y="3719513"/>
          <p14:tracePt t="38899" x="7199313" y="3727450"/>
          <p14:tracePt t="38921" x="7181850" y="3727450"/>
          <p14:tracePt t="38953" x="7156450" y="3727450"/>
          <p14:tracePt t="38955" x="7148513" y="3727450"/>
          <p14:tracePt t="41024" x="7113588" y="3727450"/>
          <p14:tracePt t="41048" x="7054850" y="3727450"/>
          <p14:tracePt t="41063" x="7011988" y="3727450"/>
          <p14:tracePt t="41082" x="6926263" y="3727450"/>
          <p14:tracePt t="41096" x="6858000" y="3727450"/>
          <p14:tracePt t="41113" x="6764338" y="3762375"/>
          <p14:tracePt t="41131" x="6653213" y="3813175"/>
          <p14:tracePt t="41133" x="6592888" y="3838575"/>
          <p14:tracePt t="41161" x="6388100" y="3924300"/>
          <p14:tracePt t="41183" x="6157913" y="3983038"/>
          <p14:tracePt t="41196" x="6089650" y="3992563"/>
          <p14:tracePt t="41217" x="5868988" y="4025900"/>
          <p14:tracePt t="41231" x="5697538" y="4033838"/>
          <p14:tracePt t="41251" x="5527675" y="4043363"/>
          <p14:tracePt t="41283" x="5151438" y="4076700"/>
          <p14:tracePt t="41314" x="4819650" y="4137025"/>
          <p14:tracePt t="41325" x="4733925" y="4154488"/>
          <p14:tracePt t="41338" x="4554538" y="4179888"/>
          <p14:tracePt t="41359" x="4137025" y="4222750"/>
          <p14:tracePt t="41381" x="3752850" y="4248150"/>
          <p14:tracePt t="41431" x="3130550" y="4265613"/>
          <p14:tracePt t="41764" x="3070225" y="4265613"/>
          <p14:tracePt t="41779" x="2986088" y="4256088"/>
          <p14:tracePt t="41794" x="2882900" y="4238625"/>
          <p14:tracePt t="41816" x="2695575" y="4238625"/>
          <p14:tracePt t="41832" x="2576513" y="4238625"/>
          <p14:tracePt t="41847" x="2447925" y="4238625"/>
          <p14:tracePt t="41864" x="2319338" y="4238625"/>
          <p14:tracePt t="41882" x="2192338" y="4238625"/>
          <p14:tracePt t="41907" x="1995488" y="4222750"/>
          <p14:tracePt t="41923" x="1868488" y="4187825"/>
          <p14:tracePt t="41928" x="1808163" y="4170363"/>
          <p14:tracePt t="41948" x="1671638" y="4119563"/>
          <p14:tracePt t="41996" x="1312863" y="3957638"/>
          <p14:tracePt t="42020" x="1117600" y="3881438"/>
          <p14:tracePt t="42044" x="930275" y="3803650"/>
          <p14:tracePt t="42057" x="827088" y="3744913"/>
          <p14:tracePt t="42065" x="809625" y="3727450"/>
          <p14:tracePt t="42080" x="725488" y="3667125"/>
          <p14:tracePt t="42109" x="647700" y="3590925"/>
          <p14:tracePt t="42124" x="596900" y="3522663"/>
          <p14:tracePt t="42130" x="571500" y="3497263"/>
          <p14:tracePt t="42146" x="538163" y="3446463"/>
          <p14:tracePt t="42164" x="503238" y="3411538"/>
          <p14:tracePt t="42188" x="477838" y="3378200"/>
          <p14:tracePt t="42201" x="469900" y="3368675"/>
          <p14:tracePt t="42226" x="469900" y="3360738"/>
          <p14:tracePt t="42463" x="469900" y="3327400"/>
          <p14:tracePt t="42603" x="485775" y="3327400"/>
          <p14:tracePt t="42629" x="503238" y="3335338"/>
          <p14:tracePt t="42654" x="520700" y="3352800"/>
          <p14:tracePt t="42675" x="538163" y="3368675"/>
          <p14:tracePt t="42706" x="554038" y="3386138"/>
          <p14:tracePt t="42723" x="563563" y="3395663"/>
          <p14:tracePt t="42759" x="571500" y="3395663"/>
          <p14:tracePt t="42778" x="571500" y="3403600"/>
          <p14:tracePt t="42824" x="579438" y="3403600"/>
          <p14:tracePt t="42844" x="588963" y="3403600"/>
          <p14:tracePt t="42861" x="596900" y="3411538"/>
          <p14:tracePt t="42885" x="604838" y="3411538"/>
          <p14:tracePt t="42962" x="614363" y="3411538"/>
          <p14:tracePt t="43012" x="622300" y="3411538"/>
          <p14:tracePt t="45046" x="665163" y="3411538"/>
          <p14:tracePt t="45057" x="690563" y="3411538"/>
          <p14:tracePt t="45075" x="741363" y="3411538"/>
          <p14:tracePt t="45079" x="784225" y="3411538"/>
          <p14:tracePt t="45115" x="1006475" y="3411538"/>
          <p14:tracePt t="45144" x="1254125" y="3395663"/>
          <p14:tracePt t="45172" x="1449388" y="3360738"/>
          <p14:tracePt t="45181" x="1638300" y="3317875"/>
          <p14:tracePt t="45214" x="1987550" y="3216275"/>
          <p14:tracePt t="45238" x="2268538" y="3087688"/>
          <p14:tracePt t="45259" x="2447925" y="3001963"/>
          <p14:tracePt t="45277" x="2695575" y="2882900"/>
          <p14:tracePt t="45309" x="2933700" y="2781300"/>
          <p14:tracePt t="45336" x="3087688" y="2728913"/>
          <p14:tracePt t="45341" x="3122613" y="2720975"/>
          <p14:tracePt t="45362" x="3224213" y="2678113"/>
          <p14:tracePt t="45384" x="3386138" y="2601913"/>
          <p14:tracePt t="45405" x="3530600" y="2524125"/>
          <p14:tracePt t="45423" x="3770313" y="2405063"/>
          <p14:tracePt t="45473" x="4154488" y="2278063"/>
          <p14:tracePt t="45485" x="4205288" y="2268538"/>
          <p14:tracePt t="45500" x="4291013" y="2268538"/>
          <p14:tracePt t="45514" x="4367213" y="2268538"/>
          <p14:tracePt t="45527" x="4443413" y="2268538"/>
          <p14:tracePt t="45545" x="4495800" y="2260600"/>
          <p14:tracePt t="45578" x="4614863" y="2235200"/>
          <p14:tracePt t="45596" x="4648200" y="2209800"/>
          <p14:tracePt t="45612" x="4683125" y="2209800"/>
          <p14:tracePt t="45630" x="4708525" y="2209800"/>
          <p14:tracePt t="45651" x="4733925" y="2209800"/>
          <p14:tracePt t="45673" x="4751388" y="2209800"/>
          <p14:tracePt t="45693" x="4784725" y="2252663"/>
          <p14:tracePt t="45715" x="4802188" y="2286000"/>
          <p14:tracePt t="45748" x="4827588" y="2336800"/>
          <p14:tracePt t="45750" x="4837113" y="2346325"/>
          <p14:tracePt t="45774" x="4837113" y="2362200"/>
          <p14:tracePt t="45818" x="4837113" y="2405063"/>
          <p14:tracePt t="45831" x="4837113" y="2430463"/>
          <p14:tracePt t="45856" x="4837113" y="2465388"/>
          <p14:tracePt t="45874" x="4819650" y="2490788"/>
          <p14:tracePt t="45908" x="4776788" y="2524125"/>
          <p14:tracePt t="45928" x="4741863" y="2551113"/>
          <p14:tracePt t="45951" x="4708525" y="2566988"/>
          <p14:tracePt t="45971" x="4683125" y="2576513"/>
          <p14:tracePt t="45987" x="4665663" y="2584450"/>
          <p14:tracePt t="46008" x="4632325" y="2601913"/>
          <p14:tracePt t="46025" x="4605338" y="2601913"/>
          <p14:tracePt t="46052" x="4579938" y="2601913"/>
          <p14:tracePt t="46063" x="4564063" y="2601913"/>
          <p14:tracePt t="46079" x="4554538" y="2609850"/>
          <p14:tracePt t="46122" x="4529138" y="2609850"/>
          <p14:tracePt t="46146" x="4486275" y="2609850"/>
          <p14:tracePt t="46161" x="4452938" y="2609850"/>
          <p14:tracePt t="46179" x="4427538" y="2609850"/>
          <p14:tracePt t="46212" x="4392613" y="2601913"/>
          <p14:tracePt t="46279" x="4384675" y="2601913"/>
          <p14:tracePt t="46307" x="4375150" y="2601913"/>
          <p14:tracePt t="46324" x="4367213" y="2601913"/>
          <p14:tracePt t="46353" x="4349750" y="2592388"/>
          <p14:tracePt t="46373" x="4333875" y="2584450"/>
          <p14:tracePt t="46407" x="4333875" y="2576513"/>
          <p14:tracePt t="50972" x="4291013" y="2635250"/>
          <p14:tracePt t="51012" x="4008438" y="3105150"/>
          <p14:tracePt t="51034" x="3830638" y="3395663"/>
          <p14:tracePt t="51053" x="3727450" y="3582988"/>
          <p14:tracePt t="51079" x="3557588" y="3871913"/>
          <p14:tracePt t="51092" x="3530600" y="3932238"/>
          <p14:tracePt t="51113" x="3421063" y="4119563"/>
          <p14:tracePt t="51133" x="3352800" y="4265613"/>
          <p14:tracePt t="51155" x="3206750" y="4521200"/>
          <p14:tracePt t="51172" x="3113088" y="4700588"/>
          <p14:tracePt t="51193" x="2986088" y="4946650"/>
          <p14:tracePt t="51210" x="2959100" y="4989513"/>
          <p14:tracePt t="51211" x="2925763" y="5041900"/>
          <p14:tracePt t="51247" x="2840038" y="5194300"/>
          <p14:tracePt t="51261" x="2824163" y="5229225"/>
          <p14:tracePt t="51274" x="2806700" y="5272088"/>
          <p14:tracePt t="51293" x="2771775" y="5322888"/>
          <p14:tracePt t="51324" x="2713038" y="5476875"/>
          <p14:tracePt t="51341" x="2670175" y="5561013"/>
          <p14:tracePt t="51346" x="2670175" y="5586413"/>
          <p14:tracePt t="51366" x="2644775" y="5646738"/>
          <p14:tracePt t="51394" x="2644775" y="5681663"/>
          <p14:tracePt t="51562" x="2652713" y="5672138"/>
          <p14:tracePt t="51587" x="2695575" y="5638800"/>
          <p14:tracePt t="51602" x="2713038" y="5629275"/>
          <p14:tracePt t="51621" x="2755900" y="5613400"/>
          <p14:tracePt t="51643" x="2814638" y="5603875"/>
          <p14:tracePt t="51650" x="2824163" y="5603875"/>
          <p14:tracePt t="51659" x="2840038" y="5603875"/>
          <p14:tracePt t="51676" x="2874963" y="5595938"/>
          <p14:tracePt t="51693" x="2890838" y="5586413"/>
          <p14:tracePt t="51707" x="2908300" y="5586413"/>
          <p14:tracePt t="51723" x="2925763" y="5561013"/>
          <p14:tracePt t="51733" x="2933700" y="5553075"/>
          <p14:tracePt t="52340" x="2994025" y="5613400"/>
          <p14:tracePt t="52366" x="3138488" y="5808663"/>
          <p14:tracePt t="52376" x="3206750" y="5911850"/>
          <p14:tracePt t="52392" x="3317875" y="6056313"/>
          <p14:tracePt t="52412" x="3530600" y="6337300"/>
          <p14:tracePt t="52425" x="3598863" y="6415088"/>
          <p14:tracePt t="52447" x="3752850" y="6619875"/>
          <p14:tracePt t="52470" x="3821113" y="6721475"/>
          <p14:tracePt t="52485" x="3856038" y="6772275"/>
          <p14:tracePt t="52541" x="3924300" y="6850063"/>
          <p14:tracePt t="52570" x="3967163" y="6850063"/>
          <p14:tracePt t="52573" x="3983038" y="6850063"/>
          <p14:tracePt t="52611" x="4033838" y="6850063"/>
          <p14:tracePt t="52633" x="4068763" y="6850063"/>
          <p14:tracePt t="52638" x="4076700" y="6850063"/>
          <p14:tracePt t="52658" x="4102100" y="6850063"/>
          <p14:tracePt t="52664" x="4129088" y="6850063"/>
          <p14:tracePt t="52676" x="4154488" y="6850063"/>
          <p14:tracePt t="52691" x="4170363" y="6850063"/>
          <p14:tracePt t="52704" x="4197350" y="6850063"/>
          <p14:tracePt t="52714" x="4213225" y="6850063"/>
          <p14:tracePt t="52734" x="4238625" y="6850063"/>
          <p14:tracePt t="52766" x="4256088" y="6850063"/>
          <p14:tracePt t="52912" x="4256088" y="6832600"/>
          <p14:tracePt t="52928" x="4256088" y="6789738"/>
          <p14:tracePt t="52942" x="4230688" y="6729413"/>
          <p14:tracePt t="52956" x="4222750" y="6713538"/>
          <p14:tracePt t="52974" x="4213225" y="6678613"/>
          <p14:tracePt t="52978" x="4205288" y="6670675"/>
          <p14:tracePt t="52991" x="4197350" y="6661150"/>
          <p14:tracePt t="53002" x="4197350" y="6653213"/>
          <p14:tracePt t="53126" x="4187825" y="6619875"/>
          <p14:tracePt t="53150" x="4187825" y="6610350"/>
          <p14:tracePt t="53169" x="4187825" y="6592888"/>
        </p14:tracePtLst>
      </p14:laserTraceLst>
    </p:ext>
    <p:ext uri="{E180D4A7-C9FB-4DFB-919C-405C955672EB}">
      <p14:showEvtLst xmlns:p14="http://schemas.microsoft.com/office/powerpoint/2010/main">
        <p14:playEvt time="171" objId="3"/>
        <p14:playEvt time="7240" objId="3"/>
        <p14:playEvt time="14280" objId="3"/>
        <p14:playEvt time="21334" objId="3"/>
        <p14:playEvt time="28379" objId="3"/>
        <p14:playEvt time="35416" objId="3"/>
        <p14:playEvt time="42455" objId="3"/>
        <p14:playEvt time="49521" objId="3"/>
        <p14:stopEvt time="54260" objId="3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3D Perspective of Cold Occlusion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4" name="60_occluded_fron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1718733"/>
            <a:ext cx="6096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0741" y="5842001"/>
            <a:ext cx="1495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Calibri"/>
                <a:cs typeface="Calibri"/>
              </a:rPr>
              <a:t>Ahrens &amp; Hanson</a:t>
            </a:r>
            <a:endParaRPr lang="en-US" sz="1400" b="1" dirty="0">
              <a:latin typeface="Calibri"/>
              <a:cs typeface="Calibri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3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661"/>
    </mc:Choice>
    <mc:Fallback xmlns="">
      <p:transition spd="slow" advTm="65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3704" objId="4"/>
        <p14:playEvt time="43035" objId="4"/>
        <p14:playEvt time="52334" objId="4"/>
        <p14:stopEvt time="65661" objId="4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Typical Occluded Front Weather</a:t>
            </a:r>
          </a:p>
        </p:txBody>
      </p:sp>
      <p:pic>
        <p:nvPicPr>
          <p:cNvPr id="161795" name="Picture1" descr="11-t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" y="1546225"/>
            <a:ext cx="8964613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6" name="TextBox 3"/>
          <p:cNvSpPr txBox="1">
            <a:spLocks noChangeArrowheads="1"/>
          </p:cNvSpPr>
          <p:nvPr/>
        </p:nvSpPr>
        <p:spPr bwMode="auto">
          <a:xfrm>
            <a:off x="1625600" y="5824538"/>
            <a:ext cx="596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0000"/>
                </a:solidFill>
              </a:rPr>
              <a:t>Suggestion: </a:t>
            </a:r>
            <a:r>
              <a:rPr lang="en-US" dirty="0">
                <a:solidFill>
                  <a:srgbClr val="FF0000"/>
                </a:solidFill>
              </a:rPr>
              <a:t>study at home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799" y="5342467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Pre-Warm Front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6129874" y="5359400"/>
            <a:ext cx="2099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Post-Cold </a:t>
            </a:r>
            <a:r>
              <a:rPr lang="en-US" sz="1800" dirty="0"/>
              <a:t>F</a:t>
            </a:r>
            <a:r>
              <a:rPr lang="en-US" sz="1800" dirty="0" smtClean="0"/>
              <a:t>ront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3776133" y="5359399"/>
            <a:ext cx="25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Warmest Air at Front</a:t>
            </a:r>
            <a:endParaRPr lang="en-US" sz="1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08819"/>
      </p:ext>
    </p:extLst>
  </p:cSld>
  <p:clrMapOvr>
    <a:masterClrMapping/>
  </p:clrMapOvr>
  <p:transition advTm="273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6" name="TextBox 4"/>
          <p:cNvSpPr txBox="1">
            <a:spLocks noChangeArrowheads="1"/>
          </p:cNvSpPr>
          <p:nvPr/>
        </p:nvSpPr>
        <p:spPr bwMode="auto">
          <a:xfrm>
            <a:off x="2954866" y="6362171"/>
            <a:ext cx="3429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/>
            <a:r>
              <a:rPr lang="en-US" dirty="0" smtClean="0">
                <a:hlinkClick r:id="rId5"/>
              </a:rPr>
              <a:t>WPC </a:t>
            </a:r>
            <a:r>
              <a:rPr lang="en-US" dirty="0">
                <a:hlinkClick r:id="rId5"/>
              </a:rPr>
              <a:t>Front Position Loop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364068"/>
            <a:ext cx="8534400" cy="59944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6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70"/>
    </mc:Choice>
    <mc:Fallback xmlns="">
      <p:transition spd="slow" advTm="33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 Fronts</a:t>
            </a:r>
            <a:endParaRPr lang="en-US" sz="4000" dirty="0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Fronts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form between contrasting air masses. The region of high contrast between the air masses is called the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frontal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zone.</a:t>
            </a:r>
            <a:endParaRPr lang="en-US" sz="28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Fronts 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are a byproduct of an </a:t>
            </a:r>
            <a:r>
              <a:rPr lang="en-US" sz="2800" b="1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extratropical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cyclone as it goes through its life-cycle</a:t>
            </a:r>
            <a:endParaRPr lang="en-US" sz="28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Classified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by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their movement.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Each front has its own 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symbol and </a:t>
            </a:r>
            <a:r>
              <a:rPr lang="en-US" sz="2800" b="1" u="sng" dirty="0">
                <a:latin typeface="Times New Roman" charset="0"/>
                <a:ea typeface="ＭＳ Ｐゴシック" charset="0"/>
                <a:cs typeface="ＭＳ Ｐゴシック" charset="0"/>
              </a:rPr>
              <a:t>characteristic weather</a:t>
            </a:r>
            <a:endParaRPr lang="en-US" sz="2800" b="1" dirty="0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Cold,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Warm,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y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,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Occluded</a:t>
            </a:r>
            <a:endParaRPr lang="en-US" sz="2800" b="1" dirty="0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33528"/>
      </p:ext>
    </p:extLst>
  </p:cSld>
  <p:clrMapOvr>
    <a:masterClrMapping/>
  </p:clrMapOvr>
  <p:transition advTm="40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82" name="Group 27"/>
          <p:cNvGrpSpPr>
            <a:grpSpLocks/>
          </p:cNvGrpSpPr>
          <p:nvPr/>
        </p:nvGrpSpPr>
        <p:grpSpPr bwMode="auto">
          <a:xfrm>
            <a:off x="685800" y="119063"/>
            <a:ext cx="7967663" cy="6622915"/>
            <a:chOff x="685800" y="84671"/>
            <a:chExt cx="7967128" cy="6622887"/>
          </a:xfrm>
        </p:grpSpPr>
        <p:grpSp>
          <p:nvGrpSpPr>
            <p:cNvPr id="174083" name="Group 25"/>
            <p:cNvGrpSpPr>
              <a:grpSpLocks/>
            </p:cNvGrpSpPr>
            <p:nvPr/>
          </p:nvGrpSpPr>
          <p:grpSpPr bwMode="auto">
            <a:xfrm>
              <a:off x="727603" y="1039813"/>
              <a:ext cx="7925325" cy="5667745"/>
              <a:chOff x="727603" y="1039813"/>
              <a:chExt cx="7925325" cy="5667745"/>
            </a:xfrm>
          </p:grpSpPr>
          <p:sp>
            <p:nvSpPr>
              <p:cNvPr id="174085" name="Freeform 2"/>
              <p:cNvSpPr>
                <a:spLocks/>
              </p:cNvSpPr>
              <p:nvPr/>
            </p:nvSpPr>
            <p:spPr bwMode="auto">
              <a:xfrm>
                <a:off x="2590800" y="1039813"/>
                <a:ext cx="4176713" cy="4491037"/>
              </a:xfrm>
              <a:custGeom>
                <a:avLst/>
                <a:gdLst>
                  <a:gd name="T0" fmla="*/ 2147483647 w 2631"/>
                  <a:gd name="T1" fmla="*/ 2147483647 h 2829"/>
                  <a:gd name="T2" fmla="*/ 2147483647 w 2631"/>
                  <a:gd name="T3" fmla="*/ 2147483647 h 2829"/>
                  <a:gd name="T4" fmla="*/ 2147483647 w 2631"/>
                  <a:gd name="T5" fmla="*/ 2147483647 h 2829"/>
                  <a:gd name="T6" fmla="*/ 2147483647 w 2631"/>
                  <a:gd name="T7" fmla="*/ 2147483647 h 2829"/>
                  <a:gd name="T8" fmla="*/ 2147483647 w 2631"/>
                  <a:gd name="T9" fmla="*/ 2147483647 h 2829"/>
                  <a:gd name="T10" fmla="*/ 2147483647 w 2631"/>
                  <a:gd name="T11" fmla="*/ 2147483647 h 2829"/>
                  <a:gd name="T12" fmla="*/ 2147483647 w 2631"/>
                  <a:gd name="T13" fmla="*/ 2147483647 h 2829"/>
                  <a:gd name="T14" fmla="*/ 2147483647 w 2631"/>
                  <a:gd name="T15" fmla="*/ 2147483647 h 2829"/>
                  <a:gd name="T16" fmla="*/ 2147483647 w 2631"/>
                  <a:gd name="T17" fmla="*/ 2147483647 h 2829"/>
                  <a:gd name="T18" fmla="*/ 2147483647 w 2631"/>
                  <a:gd name="T19" fmla="*/ 2147483647 h 2829"/>
                  <a:gd name="T20" fmla="*/ 2147483647 w 2631"/>
                  <a:gd name="T21" fmla="*/ 2147483647 h 2829"/>
                  <a:gd name="T22" fmla="*/ 2147483647 w 2631"/>
                  <a:gd name="T23" fmla="*/ 2147483647 h 2829"/>
                  <a:gd name="T24" fmla="*/ 2147483647 w 2631"/>
                  <a:gd name="T25" fmla="*/ 2147483647 h 2829"/>
                  <a:gd name="T26" fmla="*/ 2147483647 w 2631"/>
                  <a:gd name="T27" fmla="*/ 2147483647 h 2829"/>
                  <a:gd name="T28" fmla="*/ 2147483647 w 2631"/>
                  <a:gd name="T29" fmla="*/ 2147483647 h 2829"/>
                  <a:gd name="T30" fmla="*/ 2147483647 w 2631"/>
                  <a:gd name="T31" fmla="*/ 2147483647 h 2829"/>
                  <a:gd name="T32" fmla="*/ 2147483647 w 2631"/>
                  <a:gd name="T33" fmla="*/ 2147483647 h 2829"/>
                  <a:gd name="T34" fmla="*/ 2147483647 w 2631"/>
                  <a:gd name="T35" fmla="*/ 2147483647 h 2829"/>
                  <a:gd name="T36" fmla="*/ 2147483647 w 2631"/>
                  <a:gd name="T37" fmla="*/ 2147483647 h 2829"/>
                  <a:gd name="T38" fmla="*/ 2147483647 w 2631"/>
                  <a:gd name="T39" fmla="*/ 2147483647 h 2829"/>
                  <a:gd name="T40" fmla="*/ 2147483647 w 2631"/>
                  <a:gd name="T41" fmla="*/ 2147483647 h 2829"/>
                  <a:gd name="T42" fmla="*/ 2147483647 w 2631"/>
                  <a:gd name="T43" fmla="*/ 2147483647 h 2829"/>
                  <a:gd name="T44" fmla="*/ 2147483647 w 2631"/>
                  <a:gd name="T45" fmla="*/ 2147483647 h 2829"/>
                  <a:gd name="T46" fmla="*/ 2147483647 w 2631"/>
                  <a:gd name="T47" fmla="*/ 2147483647 h 2829"/>
                  <a:gd name="T48" fmla="*/ 2147483647 w 2631"/>
                  <a:gd name="T49" fmla="*/ 2147483647 h 2829"/>
                  <a:gd name="T50" fmla="*/ 2147483647 w 2631"/>
                  <a:gd name="T51" fmla="*/ 2147483647 h 2829"/>
                  <a:gd name="T52" fmla="*/ 2147483647 w 2631"/>
                  <a:gd name="T53" fmla="*/ 2147483647 h 2829"/>
                  <a:gd name="T54" fmla="*/ 2147483647 w 2631"/>
                  <a:gd name="T55" fmla="*/ 2147483647 h 2829"/>
                  <a:gd name="T56" fmla="*/ 2147483647 w 2631"/>
                  <a:gd name="T57" fmla="*/ 2147483647 h 2829"/>
                  <a:gd name="T58" fmla="*/ 0 w 2631"/>
                  <a:gd name="T59" fmla="*/ 2147483647 h 282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631"/>
                  <a:gd name="T91" fmla="*/ 0 h 2829"/>
                  <a:gd name="T92" fmla="*/ 2631 w 2631"/>
                  <a:gd name="T93" fmla="*/ 2829 h 282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631" h="2829">
                    <a:moveTo>
                      <a:pt x="8" y="2825"/>
                    </a:moveTo>
                    <a:cubicBezTo>
                      <a:pt x="64" y="2806"/>
                      <a:pt x="204" y="2805"/>
                      <a:pt x="344" y="2721"/>
                    </a:cubicBezTo>
                    <a:cubicBezTo>
                      <a:pt x="484" y="2637"/>
                      <a:pt x="705" y="2452"/>
                      <a:pt x="848" y="2321"/>
                    </a:cubicBezTo>
                    <a:cubicBezTo>
                      <a:pt x="991" y="2190"/>
                      <a:pt x="1111" y="2034"/>
                      <a:pt x="1200" y="1937"/>
                    </a:cubicBezTo>
                    <a:cubicBezTo>
                      <a:pt x="1289" y="1840"/>
                      <a:pt x="1336" y="1773"/>
                      <a:pt x="1384" y="1737"/>
                    </a:cubicBezTo>
                    <a:cubicBezTo>
                      <a:pt x="1432" y="1701"/>
                      <a:pt x="1419" y="1680"/>
                      <a:pt x="1488" y="1721"/>
                    </a:cubicBezTo>
                    <a:cubicBezTo>
                      <a:pt x="1557" y="1762"/>
                      <a:pt x="1720" y="1893"/>
                      <a:pt x="1800" y="1985"/>
                    </a:cubicBezTo>
                    <a:cubicBezTo>
                      <a:pt x="1880" y="2077"/>
                      <a:pt x="1916" y="2161"/>
                      <a:pt x="1968" y="2273"/>
                    </a:cubicBezTo>
                    <a:cubicBezTo>
                      <a:pt x="2020" y="2385"/>
                      <a:pt x="2088" y="2594"/>
                      <a:pt x="2112" y="2657"/>
                    </a:cubicBezTo>
                    <a:cubicBezTo>
                      <a:pt x="2136" y="2720"/>
                      <a:pt x="2100" y="2629"/>
                      <a:pt x="2112" y="2649"/>
                    </a:cubicBezTo>
                    <a:cubicBezTo>
                      <a:pt x="2124" y="2669"/>
                      <a:pt x="2124" y="2829"/>
                      <a:pt x="2184" y="2777"/>
                    </a:cubicBezTo>
                    <a:cubicBezTo>
                      <a:pt x="2244" y="2725"/>
                      <a:pt x="2408" y="2448"/>
                      <a:pt x="2472" y="2337"/>
                    </a:cubicBezTo>
                    <a:cubicBezTo>
                      <a:pt x="2536" y="2226"/>
                      <a:pt x="2545" y="2205"/>
                      <a:pt x="2568" y="2113"/>
                    </a:cubicBezTo>
                    <a:cubicBezTo>
                      <a:pt x="2591" y="2021"/>
                      <a:pt x="2599" y="1896"/>
                      <a:pt x="2608" y="1785"/>
                    </a:cubicBezTo>
                    <a:cubicBezTo>
                      <a:pt x="2617" y="1674"/>
                      <a:pt x="2631" y="1566"/>
                      <a:pt x="2624" y="1449"/>
                    </a:cubicBezTo>
                    <a:cubicBezTo>
                      <a:pt x="2617" y="1332"/>
                      <a:pt x="2616" y="1222"/>
                      <a:pt x="2568" y="1081"/>
                    </a:cubicBezTo>
                    <a:cubicBezTo>
                      <a:pt x="2520" y="940"/>
                      <a:pt x="2432" y="750"/>
                      <a:pt x="2336" y="601"/>
                    </a:cubicBezTo>
                    <a:cubicBezTo>
                      <a:pt x="2240" y="452"/>
                      <a:pt x="2131" y="281"/>
                      <a:pt x="1992" y="185"/>
                    </a:cubicBezTo>
                    <a:cubicBezTo>
                      <a:pt x="1853" y="89"/>
                      <a:pt x="1665" y="50"/>
                      <a:pt x="1504" y="25"/>
                    </a:cubicBezTo>
                    <a:cubicBezTo>
                      <a:pt x="1343" y="0"/>
                      <a:pt x="1172" y="6"/>
                      <a:pt x="1024" y="33"/>
                    </a:cubicBezTo>
                    <a:cubicBezTo>
                      <a:pt x="876" y="60"/>
                      <a:pt x="719" y="122"/>
                      <a:pt x="616" y="185"/>
                    </a:cubicBezTo>
                    <a:cubicBezTo>
                      <a:pt x="513" y="248"/>
                      <a:pt x="451" y="312"/>
                      <a:pt x="408" y="409"/>
                    </a:cubicBezTo>
                    <a:cubicBezTo>
                      <a:pt x="365" y="506"/>
                      <a:pt x="328" y="649"/>
                      <a:pt x="360" y="769"/>
                    </a:cubicBezTo>
                    <a:cubicBezTo>
                      <a:pt x="392" y="889"/>
                      <a:pt x="492" y="1038"/>
                      <a:pt x="600" y="1129"/>
                    </a:cubicBezTo>
                    <a:cubicBezTo>
                      <a:pt x="708" y="1220"/>
                      <a:pt x="924" y="1250"/>
                      <a:pt x="1008" y="1313"/>
                    </a:cubicBezTo>
                    <a:cubicBezTo>
                      <a:pt x="1092" y="1376"/>
                      <a:pt x="1096" y="1425"/>
                      <a:pt x="1104" y="1505"/>
                    </a:cubicBezTo>
                    <a:cubicBezTo>
                      <a:pt x="1112" y="1585"/>
                      <a:pt x="1120" y="1681"/>
                      <a:pt x="1056" y="1793"/>
                    </a:cubicBezTo>
                    <a:cubicBezTo>
                      <a:pt x="992" y="1905"/>
                      <a:pt x="848" y="2041"/>
                      <a:pt x="720" y="2177"/>
                    </a:cubicBezTo>
                    <a:cubicBezTo>
                      <a:pt x="592" y="2313"/>
                      <a:pt x="408" y="2505"/>
                      <a:pt x="288" y="2609"/>
                    </a:cubicBezTo>
                    <a:cubicBezTo>
                      <a:pt x="168" y="2713"/>
                      <a:pt x="48" y="2769"/>
                      <a:pt x="0" y="2801"/>
                    </a:cubicBezTo>
                  </a:path>
                </a:pathLst>
              </a:custGeom>
              <a:solidFill>
                <a:srgbClr val="00FF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86" name="Line 3"/>
              <p:cNvSpPr>
                <a:spLocks noChangeShapeType="1"/>
              </p:cNvSpPr>
              <p:nvPr/>
            </p:nvSpPr>
            <p:spPr bwMode="auto">
              <a:xfrm flipV="1">
                <a:off x="4343400" y="1828235"/>
                <a:ext cx="985838" cy="312731"/>
              </a:xfrm>
              <a:prstGeom prst="line">
                <a:avLst/>
              </a:prstGeom>
              <a:noFill/>
              <a:ln w="76200" cmpd="dbl">
                <a:solidFill>
                  <a:srgbClr val="008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087" name="Text Box 5"/>
              <p:cNvSpPr txBox="1">
                <a:spLocks noChangeArrowheads="1"/>
              </p:cNvSpPr>
              <p:nvPr/>
            </p:nvSpPr>
            <p:spPr bwMode="auto">
              <a:xfrm>
                <a:off x="3797300" y="1790700"/>
                <a:ext cx="838200" cy="701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4000" b="1">
                    <a:solidFill>
                      <a:srgbClr val="FF0000"/>
                    </a:solidFill>
                    <a:latin typeface="Mercurius Script MT Bold" charset="0"/>
                  </a:rPr>
                  <a:t>L</a:t>
                </a:r>
                <a:endParaRPr lang="en-US" sz="3200"/>
              </a:p>
            </p:txBody>
          </p:sp>
          <p:sp>
            <p:nvSpPr>
              <p:cNvPr id="174088" name="Freeform 6"/>
              <p:cNvSpPr>
                <a:spLocks/>
              </p:cNvSpPr>
              <p:nvPr/>
            </p:nvSpPr>
            <p:spPr bwMode="auto">
              <a:xfrm rot="4223890" flipH="1">
                <a:off x="4354512" y="2598738"/>
                <a:ext cx="295275" cy="1651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CC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089" name="AutoShape 7"/>
              <p:cNvSpPr>
                <a:spLocks noChangeArrowheads="1"/>
              </p:cNvSpPr>
              <p:nvPr/>
            </p:nvSpPr>
            <p:spPr bwMode="auto">
              <a:xfrm rot="5087167">
                <a:off x="4583906" y="3128170"/>
                <a:ext cx="187325" cy="214312"/>
              </a:xfrm>
              <a:prstGeom prst="triangle">
                <a:avLst>
                  <a:gd name="adj" fmla="val 50000"/>
                </a:avLst>
              </a:prstGeom>
              <a:solidFill>
                <a:srgbClr val="CC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90" name="Freeform 8"/>
              <p:cNvSpPr>
                <a:spLocks/>
              </p:cNvSpPr>
              <p:nvPr/>
            </p:nvSpPr>
            <p:spPr bwMode="auto">
              <a:xfrm rot="4223890" flipH="1">
                <a:off x="5694362" y="4656138"/>
                <a:ext cx="295275" cy="1651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091" name="Freeform 9"/>
              <p:cNvSpPr>
                <a:spLocks/>
              </p:cNvSpPr>
              <p:nvPr/>
            </p:nvSpPr>
            <p:spPr bwMode="auto">
              <a:xfrm rot="2465175">
                <a:off x="5087938" y="3779838"/>
                <a:ext cx="295275" cy="152400"/>
              </a:xfrm>
              <a:custGeom>
                <a:avLst/>
                <a:gdLst>
                  <a:gd name="T0" fmla="*/ 2147483647 w 476"/>
                  <a:gd name="T1" fmla="*/ 2147483647 h 194"/>
                  <a:gd name="T2" fmla="*/ 2147483647 w 476"/>
                  <a:gd name="T3" fmla="*/ 2147483647 h 194"/>
                  <a:gd name="T4" fmla="*/ 2147483647 w 476"/>
                  <a:gd name="T5" fmla="*/ 2147483647 h 194"/>
                  <a:gd name="T6" fmla="*/ 2147483647 w 476"/>
                  <a:gd name="T7" fmla="*/ 2147483647 h 194"/>
                  <a:gd name="T8" fmla="*/ 2147483647 w 476"/>
                  <a:gd name="T9" fmla="*/ 2147483647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6"/>
                  <a:gd name="T16" fmla="*/ 0 h 194"/>
                  <a:gd name="T17" fmla="*/ 476 w 476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6" h="194">
                    <a:moveTo>
                      <a:pt x="45" y="177"/>
                    </a:moveTo>
                    <a:cubicBezTo>
                      <a:pt x="0" y="153"/>
                      <a:pt x="112" y="50"/>
                      <a:pt x="159" y="25"/>
                    </a:cubicBezTo>
                    <a:cubicBezTo>
                      <a:pt x="207" y="0"/>
                      <a:pt x="280" y="5"/>
                      <a:pt x="325" y="29"/>
                    </a:cubicBezTo>
                    <a:cubicBezTo>
                      <a:pt x="370" y="53"/>
                      <a:pt x="476" y="144"/>
                      <a:pt x="429" y="169"/>
                    </a:cubicBezTo>
                    <a:cubicBezTo>
                      <a:pt x="382" y="194"/>
                      <a:pt x="125" y="175"/>
                      <a:pt x="45" y="17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092" name="Freeform 12"/>
              <p:cNvSpPr>
                <a:spLocks/>
              </p:cNvSpPr>
              <p:nvPr/>
            </p:nvSpPr>
            <p:spPr bwMode="auto">
              <a:xfrm>
                <a:off x="3149600" y="1295400"/>
                <a:ext cx="2228850" cy="2754313"/>
              </a:xfrm>
              <a:custGeom>
                <a:avLst/>
                <a:gdLst>
                  <a:gd name="T0" fmla="*/ 2147483647 w 1404"/>
                  <a:gd name="T1" fmla="*/ 2147483647 h 1735"/>
                  <a:gd name="T2" fmla="*/ 2147483647 w 1404"/>
                  <a:gd name="T3" fmla="*/ 2147483647 h 1735"/>
                  <a:gd name="T4" fmla="*/ 2147483647 w 1404"/>
                  <a:gd name="T5" fmla="*/ 2147483647 h 1735"/>
                  <a:gd name="T6" fmla="*/ 2147483647 w 1404"/>
                  <a:gd name="T7" fmla="*/ 2147483647 h 1735"/>
                  <a:gd name="T8" fmla="*/ 2147483647 w 1404"/>
                  <a:gd name="T9" fmla="*/ 2147483647 h 1735"/>
                  <a:gd name="T10" fmla="*/ 2147483647 w 1404"/>
                  <a:gd name="T11" fmla="*/ 2147483647 h 1735"/>
                  <a:gd name="T12" fmla="*/ 2147483647 w 1404"/>
                  <a:gd name="T13" fmla="*/ 2147483647 h 1735"/>
                  <a:gd name="T14" fmla="*/ 2147483647 w 1404"/>
                  <a:gd name="T15" fmla="*/ 2147483647 h 1735"/>
                  <a:gd name="T16" fmla="*/ 2147483647 w 1404"/>
                  <a:gd name="T17" fmla="*/ 2147483647 h 1735"/>
                  <a:gd name="T18" fmla="*/ 2147483647 w 1404"/>
                  <a:gd name="T19" fmla="*/ 2147483647 h 1735"/>
                  <a:gd name="T20" fmla="*/ 2147483647 w 1404"/>
                  <a:gd name="T21" fmla="*/ 2147483647 h 1735"/>
                  <a:gd name="T22" fmla="*/ 2147483647 w 1404"/>
                  <a:gd name="T23" fmla="*/ 2147483647 h 1735"/>
                  <a:gd name="T24" fmla="*/ 2147483647 w 1404"/>
                  <a:gd name="T25" fmla="*/ 2147483647 h 1735"/>
                  <a:gd name="T26" fmla="*/ 2147483647 w 1404"/>
                  <a:gd name="T27" fmla="*/ 2147483647 h 1735"/>
                  <a:gd name="T28" fmla="*/ 2147483647 w 1404"/>
                  <a:gd name="T29" fmla="*/ 2147483647 h 17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4"/>
                  <a:gd name="T46" fmla="*/ 0 h 1735"/>
                  <a:gd name="T47" fmla="*/ 1404 w 1404"/>
                  <a:gd name="T48" fmla="*/ 1735 h 173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4" h="1735">
                    <a:moveTo>
                      <a:pt x="719" y="1728"/>
                    </a:moveTo>
                    <a:cubicBezTo>
                      <a:pt x="794" y="1699"/>
                      <a:pt x="1059" y="1624"/>
                      <a:pt x="1160" y="1552"/>
                    </a:cubicBezTo>
                    <a:cubicBezTo>
                      <a:pt x="1261" y="1480"/>
                      <a:pt x="1288" y="1424"/>
                      <a:pt x="1328" y="1296"/>
                    </a:cubicBezTo>
                    <a:cubicBezTo>
                      <a:pt x="1368" y="1168"/>
                      <a:pt x="1404" y="941"/>
                      <a:pt x="1400" y="784"/>
                    </a:cubicBezTo>
                    <a:cubicBezTo>
                      <a:pt x="1396" y="627"/>
                      <a:pt x="1384" y="472"/>
                      <a:pt x="1304" y="352"/>
                    </a:cubicBezTo>
                    <a:cubicBezTo>
                      <a:pt x="1224" y="232"/>
                      <a:pt x="1048" y="120"/>
                      <a:pt x="920" y="64"/>
                    </a:cubicBezTo>
                    <a:cubicBezTo>
                      <a:pt x="792" y="8"/>
                      <a:pt x="656" y="0"/>
                      <a:pt x="536" y="16"/>
                    </a:cubicBezTo>
                    <a:cubicBezTo>
                      <a:pt x="416" y="32"/>
                      <a:pt x="280" y="96"/>
                      <a:pt x="200" y="160"/>
                    </a:cubicBezTo>
                    <a:cubicBezTo>
                      <a:pt x="120" y="224"/>
                      <a:pt x="88" y="320"/>
                      <a:pt x="56" y="400"/>
                    </a:cubicBezTo>
                    <a:cubicBezTo>
                      <a:pt x="24" y="480"/>
                      <a:pt x="0" y="552"/>
                      <a:pt x="8" y="640"/>
                    </a:cubicBezTo>
                    <a:cubicBezTo>
                      <a:pt x="16" y="728"/>
                      <a:pt x="57" y="847"/>
                      <a:pt x="104" y="928"/>
                    </a:cubicBezTo>
                    <a:cubicBezTo>
                      <a:pt x="151" y="1009"/>
                      <a:pt x="223" y="1072"/>
                      <a:pt x="288" y="1128"/>
                    </a:cubicBezTo>
                    <a:cubicBezTo>
                      <a:pt x="353" y="1184"/>
                      <a:pt x="439" y="1209"/>
                      <a:pt x="496" y="1264"/>
                    </a:cubicBezTo>
                    <a:cubicBezTo>
                      <a:pt x="553" y="1319"/>
                      <a:pt x="596" y="1378"/>
                      <a:pt x="632" y="1456"/>
                    </a:cubicBezTo>
                    <a:cubicBezTo>
                      <a:pt x="668" y="1534"/>
                      <a:pt x="695" y="1677"/>
                      <a:pt x="711" y="1735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93" name="Freeform 13"/>
              <p:cNvSpPr>
                <a:spLocks/>
              </p:cNvSpPr>
              <p:nvPr/>
            </p:nvSpPr>
            <p:spPr bwMode="auto">
              <a:xfrm>
                <a:off x="2192338" y="1270000"/>
                <a:ext cx="3905250" cy="4083050"/>
              </a:xfrm>
              <a:custGeom>
                <a:avLst/>
                <a:gdLst>
                  <a:gd name="T0" fmla="*/ 2147483647 w 2460"/>
                  <a:gd name="T1" fmla="*/ 2147483647 h 2572"/>
                  <a:gd name="T2" fmla="*/ 2147483647 w 2460"/>
                  <a:gd name="T3" fmla="*/ 2147483647 h 2572"/>
                  <a:gd name="T4" fmla="*/ 2147483647 w 2460"/>
                  <a:gd name="T5" fmla="*/ 2147483647 h 2572"/>
                  <a:gd name="T6" fmla="*/ 2147483647 w 2460"/>
                  <a:gd name="T7" fmla="*/ 2147483647 h 2572"/>
                  <a:gd name="T8" fmla="*/ 2147483647 w 2460"/>
                  <a:gd name="T9" fmla="*/ 2147483647 h 2572"/>
                  <a:gd name="T10" fmla="*/ 2147483647 w 2460"/>
                  <a:gd name="T11" fmla="*/ 2147483647 h 2572"/>
                  <a:gd name="T12" fmla="*/ 2147483647 w 2460"/>
                  <a:gd name="T13" fmla="*/ 2147483647 h 2572"/>
                  <a:gd name="T14" fmla="*/ 2147483647 w 2460"/>
                  <a:gd name="T15" fmla="*/ 2147483647 h 2572"/>
                  <a:gd name="T16" fmla="*/ 2147483647 w 2460"/>
                  <a:gd name="T17" fmla="*/ 2147483647 h 2572"/>
                  <a:gd name="T18" fmla="*/ 2147483647 w 2460"/>
                  <a:gd name="T19" fmla="*/ 2147483647 h 2572"/>
                  <a:gd name="T20" fmla="*/ 2147483647 w 2460"/>
                  <a:gd name="T21" fmla="*/ 2147483647 h 2572"/>
                  <a:gd name="T22" fmla="*/ 2147483647 w 2460"/>
                  <a:gd name="T23" fmla="*/ 2147483647 h 2572"/>
                  <a:gd name="T24" fmla="*/ 2147483647 w 2460"/>
                  <a:gd name="T25" fmla="*/ 2147483647 h 2572"/>
                  <a:gd name="T26" fmla="*/ 2147483647 w 2460"/>
                  <a:gd name="T27" fmla="*/ 2147483647 h 2572"/>
                  <a:gd name="T28" fmla="*/ 2147483647 w 2460"/>
                  <a:gd name="T29" fmla="*/ 0 h 25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460"/>
                  <a:gd name="T46" fmla="*/ 0 h 2572"/>
                  <a:gd name="T47" fmla="*/ 2460 w 2460"/>
                  <a:gd name="T48" fmla="*/ 2572 h 25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460" h="2572">
                    <a:moveTo>
                      <a:pt x="171" y="136"/>
                    </a:moveTo>
                    <a:cubicBezTo>
                      <a:pt x="150" y="188"/>
                      <a:pt x="67" y="319"/>
                      <a:pt x="43" y="448"/>
                    </a:cubicBezTo>
                    <a:cubicBezTo>
                      <a:pt x="19" y="577"/>
                      <a:pt x="0" y="753"/>
                      <a:pt x="27" y="912"/>
                    </a:cubicBezTo>
                    <a:cubicBezTo>
                      <a:pt x="54" y="1071"/>
                      <a:pt x="138" y="1279"/>
                      <a:pt x="203" y="1400"/>
                    </a:cubicBezTo>
                    <a:cubicBezTo>
                      <a:pt x="268" y="1521"/>
                      <a:pt x="370" y="1559"/>
                      <a:pt x="419" y="1640"/>
                    </a:cubicBezTo>
                    <a:cubicBezTo>
                      <a:pt x="468" y="1721"/>
                      <a:pt x="483" y="1763"/>
                      <a:pt x="499" y="1888"/>
                    </a:cubicBezTo>
                    <a:cubicBezTo>
                      <a:pt x="515" y="2013"/>
                      <a:pt x="511" y="2292"/>
                      <a:pt x="515" y="2392"/>
                    </a:cubicBezTo>
                    <a:cubicBezTo>
                      <a:pt x="519" y="2492"/>
                      <a:pt x="516" y="2471"/>
                      <a:pt x="523" y="2488"/>
                    </a:cubicBezTo>
                    <a:cubicBezTo>
                      <a:pt x="530" y="2505"/>
                      <a:pt x="344" y="2572"/>
                      <a:pt x="555" y="2496"/>
                    </a:cubicBezTo>
                    <a:cubicBezTo>
                      <a:pt x="766" y="2420"/>
                      <a:pt x="1514" y="2145"/>
                      <a:pt x="1787" y="2032"/>
                    </a:cubicBezTo>
                    <a:cubicBezTo>
                      <a:pt x="2060" y="1919"/>
                      <a:pt x="2090" y="1941"/>
                      <a:pt x="2195" y="1816"/>
                    </a:cubicBezTo>
                    <a:cubicBezTo>
                      <a:pt x="2300" y="1691"/>
                      <a:pt x="2378" y="1484"/>
                      <a:pt x="2419" y="1280"/>
                    </a:cubicBezTo>
                    <a:cubicBezTo>
                      <a:pt x="2460" y="1076"/>
                      <a:pt x="2460" y="779"/>
                      <a:pt x="2443" y="592"/>
                    </a:cubicBezTo>
                    <a:cubicBezTo>
                      <a:pt x="2426" y="405"/>
                      <a:pt x="2355" y="259"/>
                      <a:pt x="2315" y="160"/>
                    </a:cubicBezTo>
                    <a:cubicBezTo>
                      <a:pt x="2275" y="61"/>
                      <a:pt x="2226" y="33"/>
                      <a:pt x="2203" y="0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94" name="Freeform 14"/>
              <p:cNvSpPr>
                <a:spLocks/>
              </p:cNvSpPr>
              <p:nvPr/>
            </p:nvSpPr>
            <p:spPr bwMode="auto">
              <a:xfrm>
                <a:off x="3792538" y="1816100"/>
                <a:ext cx="863600" cy="1130300"/>
              </a:xfrm>
              <a:custGeom>
                <a:avLst/>
                <a:gdLst>
                  <a:gd name="T0" fmla="*/ 2147483647 w 544"/>
                  <a:gd name="T1" fmla="*/ 2147483647 h 712"/>
                  <a:gd name="T2" fmla="*/ 2147483647 w 544"/>
                  <a:gd name="T3" fmla="*/ 2147483647 h 712"/>
                  <a:gd name="T4" fmla="*/ 2147483647 w 544"/>
                  <a:gd name="T5" fmla="*/ 2147483647 h 712"/>
                  <a:gd name="T6" fmla="*/ 2147483647 w 544"/>
                  <a:gd name="T7" fmla="*/ 2147483647 h 712"/>
                  <a:gd name="T8" fmla="*/ 2147483647 w 544"/>
                  <a:gd name="T9" fmla="*/ 2147483647 h 712"/>
                  <a:gd name="T10" fmla="*/ 2147483647 w 544"/>
                  <a:gd name="T11" fmla="*/ 2147483647 h 712"/>
                  <a:gd name="T12" fmla="*/ 2147483647 w 544"/>
                  <a:gd name="T13" fmla="*/ 2147483647 h 712"/>
                  <a:gd name="T14" fmla="*/ 2147483647 w 544"/>
                  <a:gd name="T15" fmla="*/ 2147483647 h 712"/>
                  <a:gd name="T16" fmla="*/ 2147483647 w 544"/>
                  <a:gd name="T17" fmla="*/ 2147483647 h 712"/>
                  <a:gd name="T18" fmla="*/ 2147483647 w 544"/>
                  <a:gd name="T19" fmla="*/ 2147483647 h 712"/>
                  <a:gd name="T20" fmla="*/ 2147483647 w 544"/>
                  <a:gd name="T21" fmla="*/ 2147483647 h 712"/>
                  <a:gd name="T22" fmla="*/ 2147483647 w 544"/>
                  <a:gd name="T23" fmla="*/ 2147483647 h 712"/>
                  <a:gd name="T24" fmla="*/ 2147483647 w 544"/>
                  <a:gd name="T25" fmla="*/ 2147483647 h 71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4"/>
                  <a:gd name="T40" fmla="*/ 0 h 712"/>
                  <a:gd name="T41" fmla="*/ 544 w 544"/>
                  <a:gd name="T42" fmla="*/ 712 h 71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4" h="712">
                    <a:moveTo>
                      <a:pt x="451" y="712"/>
                    </a:moveTo>
                    <a:cubicBezTo>
                      <a:pt x="463" y="679"/>
                      <a:pt x="508" y="573"/>
                      <a:pt x="523" y="512"/>
                    </a:cubicBezTo>
                    <a:cubicBezTo>
                      <a:pt x="538" y="451"/>
                      <a:pt x="544" y="396"/>
                      <a:pt x="539" y="344"/>
                    </a:cubicBezTo>
                    <a:cubicBezTo>
                      <a:pt x="534" y="292"/>
                      <a:pt x="519" y="248"/>
                      <a:pt x="491" y="200"/>
                    </a:cubicBezTo>
                    <a:cubicBezTo>
                      <a:pt x="463" y="152"/>
                      <a:pt x="411" y="88"/>
                      <a:pt x="371" y="56"/>
                    </a:cubicBezTo>
                    <a:cubicBezTo>
                      <a:pt x="331" y="24"/>
                      <a:pt x="287" y="16"/>
                      <a:pt x="251" y="8"/>
                    </a:cubicBezTo>
                    <a:cubicBezTo>
                      <a:pt x="215" y="0"/>
                      <a:pt x="187" y="0"/>
                      <a:pt x="155" y="8"/>
                    </a:cubicBezTo>
                    <a:cubicBezTo>
                      <a:pt x="123" y="16"/>
                      <a:pt x="83" y="24"/>
                      <a:pt x="59" y="56"/>
                    </a:cubicBezTo>
                    <a:cubicBezTo>
                      <a:pt x="35" y="88"/>
                      <a:pt x="18" y="152"/>
                      <a:pt x="11" y="200"/>
                    </a:cubicBezTo>
                    <a:cubicBezTo>
                      <a:pt x="4" y="248"/>
                      <a:pt x="0" y="300"/>
                      <a:pt x="19" y="344"/>
                    </a:cubicBezTo>
                    <a:cubicBezTo>
                      <a:pt x="38" y="388"/>
                      <a:pt x="68" y="424"/>
                      <a:pt x="123" y="464"/>
                    </a:cubicBezTo>
                    <a:cubicBezTo>
                      <a:pt x="178" y="504"/>
                      <a:pt x="294" y="548"/>
                      <a:pt x="347" y="584"/>
                    </a:cubicBezTo>
                    <a:cubicBezTo>
                      <a:pt x="400" y="620"/>
                      <a:pt x="411" y="648"/>
                      <a:pt x="443" y="68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95" name="Freeform 16"/>
              <p:cNvSpPr>
                <a:spLocks/>
              </p:cNvSpPr>
              <p:nvPr/>
            </p:nvSpPr>
            <p:spPr bwMode="auto">
              <a:xfrm>
                <a:off x="4587875" y="3494088"/>
                <a:ext cx="1441450" cy="2163762"/>
              </a:xfrm>
              <a:custGeom>
                <a:avLst/>
                <a:gdLst>
                  <a:gd name="T0" fmla="*/ 0 w 908"/>
                  <a:gd name="T1" fmla="*/ 0 h 1363"/>
                  <a:gd name="T2" fmla="*/ 2147483647 w 908"/>
                  <a:gd name="T3" fmla="*/ 2147483647 h 1363"/>
                  <a:gd name="T4" fmla="*/ 2147483647 w 908"/>
                  <a:gd name="T5" fmla="*/ 2147483647 h 1363"/>
                  <a:gd name="T6" fmla="*/ 2147483647 w 908"/>
                  <a:gd name="T7" fmla="*/ 2147483647 h 13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8"/>
                  <a:gd name="T13" fmla="*/ 0 h 1363"/>
                  <a:gd name="T14" fmla="*/ 908 w 908"/>
                  <a:gd name="T15" fmla="*/ 1363 h 13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8" h="1363">
                    <a:moveTo>
                      <a:pt x="0" y="0"/>
                    </a:moveTo>
                    <a:cubicBezTo>
                      <a:pt x="70" y="51"/>
                      <a:pt x="301" y="177"/>
                      <a:pt x="422" y="304"/>
                    </a:cubicBezTo>
                    <a:cubicBezTo>
                      <a:pt x="543" y="431"/>
                      <a:pt x="647" y="587"/>
                      <a:pt x="728" y="763"/>
                    </a:cubicBezTo>
                    <a:cubicBezTo>
                      <a:pt x="809" y="939"/>
                      <a:pt x="871" y="1238"/>
                      <a:pt x="908" y="1363"/>
                    </a:cubicBezTo>
                  </a:path>
                </a:pathLst>
              </a:cu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096" name="Freeform 17"/>
              <p:cNvSpPr>
                <a:spLocks/>
              </p:cNvSpPr>
              <p:nvPr/>
            </p:nvSpPr>
            <p:spPr bwMode="auto">
              <a:xfrm>
                <a:off x="4257675" y="2362200"/>
                <a:ext cx="330200" cy="1131888"/>
              </a:xfrm>
              <a:custGeom>
                <a:avLst/>
                <a:gdLst>
                  <a:gd name="T0" fmla="*/ 0 w 208"/>
                  <a:gd name="T1" fmla="*/ 0 h 713"/>
                  <a:gd name="T2" fmla="*/ 2147483647 w 208"/>
                  <a:gd name="T3" fmla="*/ 2147483647 h 713"/>
                  <a:gd name="T4" fmla="*/ 2147483647 w 208"/>
                  <a:gd name="T5" fmla="*/ 2147483647 h 713"/>
                  <a:gd name="T6" fmla="*/ 2147483647 w 208"/>
                  <a:gd name="T7" fmla="*/ 2147483647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8"/>
                  <a:gd name="T13" fmla="*/ 0 h 713"/>
                  <a:gd name="T14" fmla="*/ 208 w 208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8" h="713">
                    <a:moveTo>
                      <a:pt x="0" y="0"/>
                    </a:moveTo>
                    <a:cubicBezTo>
                      <a:pt x="22" y="41"/>
                      <a:pt x="101" y="175"/>
                      <a:pt x="132" y="252"/>
                    </a:cubicBezTo>
                    <a:cubicBezTo>
                      <a:pt x="163" y="329"/>
                      <a:pt x="173" y="385"/>
                      <a:pt x="186" y="462"/>
                    </a:cubicBezTo>
                    <a:cubicBezTo>
                      <a:pt x="199" y="539"/>
                      <a:pt x="204" y="661"/>
                      <a:pt x="208" y="713"/>
                    </a:cubicBezTo>
                  </a:path>
                </a:pathLst>
              </a:custGeom>
              <a:noFill/>
              <a:ln w="57150">
                <a:solidFill>
                  <a:srgbClr val="CC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137" name="Text Box 18"/>
              <p:cNvSpPr txBox="1">
                <a:spLocks noChangeArrowheads="1"/>
              </p:cNvSpPr>
              <p:nvPr/>
            </p:nvSpPr>
            <p:spPr bwMode="auto">
              <a:xfrm>
                <a:off x="727603" y="2405056"/>
                <a:ext cx="2438236" cy="211441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Temp: Rapid Cooling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Press: Rapid Rising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Wind: W-NW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Dew 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Pt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: Falling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Sky: Clearing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Wx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: Improving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Air Mass: 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cP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 (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mP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)</a:t>
                </a:r>
              </a:p>
            </p:txBody>
          </p:sp>
          <p:sp>
            <p:nvSpPr>
              <p:cNvPr id="133138" name="Text Box 19"/>
              <p:cNvSpPr txBox="1">
                <a:spLocks noChangeArrowheads="1"/>
              </p:cNvSpPr>
              <p:nvPr/>
            </p:nvSpPr>
            <p:spPr bwMode="auto">
              <a:xfrm>
                <a:off x="5605133" y="1592789"/>
                <a:ext cx="3047795" cy="211441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Temp: </a:t>
                </a:r>
                <a:r>
                  <a:rPr lang="en-US" sz="1800" b="1" dirty="0" smtClean="0"/>
                  <a:t>Warming</a:t>
                </a:r>
                <a:endParaRPr lang="en-US" sz="1800" b="1" dirty="0"/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Press: Falling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Wind: E-SE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Dew </a:t>
                </a:r>
                <a:r>
                  <a:rPr lang="en-US" sz="1800" b="1" dirty="0" err="1"/>
                  <a:t>Pt</a:t>
                </a:r>
                <a:r>
                  <a:rPr lang="en-US" sz="1800" b="1" dirty="0"/>
                  <a:t>: Rising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Sky: Lowering Ceiling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 err="1"/>
                  <a:t>Wx</a:t>
                </a:r>
                <a:r>
                  <a:rPr lang="en-US" sz="1800" b="1" dirty="0"/>
                  <a:t>: Precipitation, Low Vis.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</a:pPr>
                <a:r>
                  <a:rPr lang="en-US" sz="1800" b="1" dirty="0"/>
                  <a:t>Air Mass: </a:t>
                </a:r>
                <a:r>
                  <a:rPr lang="en-US" sz="1800" b="1" dirty="0" err="1"/>
                  <a:t>mP</a:t>
                </a:r>
                <a:r>
                  <a:rPr lang="en-US" sz="1800" b="1" dirty="0"/>
                  <a:t> (</a:t>
                </a:r>
                <a:r>
                  <a:rPr lang="en-US" sz="1800" b="1" dirty="0" err="1"/>
                  <a:t>cP</a:t>
                </a:r>
                <a:r>
                  <a:rPr lang="en-US" sz="1800" b="1" dirty="0"/>
                  <a:t>)</a:t>
                </a:r>
                <a:endParaRPr lang="en-US" sz="1600" dirty="0"/>
              </a:p>
            </p:txBody>
          </p:sp>
          <p:sp>
            <p:nvSpPr>
              <p:cNvPr id="133139" name="Text Box 20"/>
              <p:cNvSpPr txBox="1">
                <a:spLocks noChangeArrowheads="1"/>
              </p:cNvSpPr>
              <p:nvPr/>
            </p:nvSpPr>
            <p:spPr bwMode="auto">
              <a:xfrm>
                <a:off x="3385957" y="4593142"/>
                <a:ext cx="2557290" cy="211441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Temp: Warm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Press: </a:t>
                </a:r>
                <a:r>
                  <a:rPr lang="en-US" sz="1800" b="1" dirty="0" smtClean="0">
                    <a:latin typeface="Times New Roman" pitchFamily="-65" charset="0"/>
                    <a:ea typeface="+mn-ea"/>
                    <a:cs typeface="+mn-cs"/>
                  </a:rPr>
                  <a:t>Steady/Falling</a:t>
                </a:r>
                <a:endParaRPr lang="en-US" sz="1800" b="1" dirty="0">
                  <a:latin typeface="Times New Roman" pitchFamily="-65" charset="0"/>
                  <a:ea typeface="+mn-ea"/>
                  <a:cs typeface="+mn-cs"/>
                </a:endParaRP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Wind: S-SW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Dew 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Pt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: High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Sky: Variable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Wx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: Showers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/>
                </a:pP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Air Mass: 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mT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 (</a:t>
                </a:r>
                <a:r>
                  <a:rPr lang="en-US" sz="1800" b="1" dirty="0" err="1">
                    <a:latin typeface="Times New Roman" pitchFamily="-65" charset="0"/>
                    <a:ea typeface="+mn-ea"/>
                    <a:cs typeface="+mn-cs"/>
                  </a:rPr>
                  <a:t>cT</a:t>
                </a:r>
                <a:r>
                  <a:rPr lang="en-US" sz="1800" b="1" dirty="0">
                    <a:latin typeface="Times New Roman" pitchFamily="-65" charset="0"/>
                    <a:ea typeface="+mn-ea"/>
                    <a:cs typeface="+mn-cs"/>
                  </a:rPr>
                  <a:t>)</a:t>
                </a:r>
              </a:p>
            </p:txBody>
          </p:sp>
          <p:grpSp>
            <p:nvGrpSpPr>
              <p:cNvPr id="174100" name="Group 26"/>
              <p:cNvGrpSpPr>
                <a:grpSpLocks/>
              </p:cNvGrpSpPr>
              <p:nvPr/>
            </p:nvGrpSpPr>
            <p:grpSpPr bwMode="auto">
              <a:xfrm>
                <a:off x="2035175" y="3482975"/>
                <a:ext cx="2536825" cy="2349500"/>
                <a:chOff x="1030" y="2194"/>
                <a:chExt cx="1598" cy="1480"/>
              </a:xfrm>
            </p:grpSpPr>
            <p:sp>
              <p:nvSpPr>
                <p:cNvPr id="174101" name="Freeform 22"/>
                <p:cNvSpPr>
                  <a:spLocks/>
                </p:cNvSpPr>
                <p:nvPr/>
              </p:nvSpPr>
              <p:spPr bwMode="auto">
                <a:xfrm>
                  <a:off x="1030" y="2194"/>
                  <a:ext cx="1598" cy="1480"/>
                </a:xfrm>
                <a:custGeom>
                  <a:avLst/>
                  <a:gdLst>
                    <a:gd name="T0" fmla="*/ 1598 w 1598"/>
                    <a:gd name="T1" fmla="*/ 0 h 1480"/>
                    <a:gd name="T2" fmla="*/ 1457 w 1598"/>
                    <a:gd name="T3" fmla="*/ 286 h 1480"/>
                    <a:gd name="T4" fmla="*/ 1241 w 1598"/>
                    <a:gd name="T5" fmla="*/ 574 h 1480"/>
                    <a:gd name="T6" fmla="*/ 823 w 1598"/>
                    <a:gd name="T7" fmla="*/ 949 h 1480"/>
                    <a:gd name="T8" fmla="*/ 403 w 1598"/>
                    <a:gd name="T9" fmla="*/ 1235 h 1480"/>
                    <a:gd name="T10" fmla="*/ 0 w 1598"/>
                    <a:gd name="T11" fmla="*/ 1480 h 148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98"/>
                    <a:gd name="T19" fmla="*/ 0 h 1480"/>
                    <a:gd name="T20" fmla="*/ 1598 w 1598"/>
                    <a:gd name="T21" fmla="*/ 1480 h 148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98" h="1480">
                      <a:moveTo>
                        <a:pt x="1598" y="0"/>
                      </a:moveTo>
                      <a:cubicBezTo>
                        <a:pt x="1575" y="48"/>
                        <a:pt x="1516" y="190"/>
                        <a:pt x="1457" y="286"/>
                      </a:cubicBezTo>
                      <a:cubicBezTo>
                        <a:pt x="1398" y="382"/>
                        <a:pt x="1347" y="464"/>
                        <a:pt x="1241" y="574"/>
                      </a:cubicBezTo>
                      <a:cubicBezTo>
                        <a:pt x="1135" y="684"/>
                        <a:pt x="963" y="839"/>
                        <a:pt x="823" y="949"/>
                      </a:cubicBezTo>
                      <a:cubicBezTo>
                        <a:pt x="683" y="1059"/>
                        <a:pt x="540" y="1147"/>
                        <a:pt x="403" y="1235"/>
                      </a:cubicBezTo>
                      <a:cubicBezTo>
                        <a:pt x="266" y="1323"/>
                        <a:pt x="83" y="1429"/>
                        <a:pt x="0" y="1480"/>
                      </a:cubicBezTo>
                    </a:path>
                  </a:pathLst>
                </a:custGeom>
                <a:noFill/>
                <a:ln w="571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2" name="AutoShape 23"/>
                <p:cNvSpPr>
                  <a:spLocks noChangeArrowheads="1"/>
                </p:cNvSpPr>
                <p:nvPr/>
              </p:nvSpPr>
              <p:spPr bwMode="auto">
                <a:xfrm rot="8679213">
                  <a:off x="1434" y="3421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3" name="AutoShape 24"/>
                <p:cNvSpPr>
                  <a:spLocks noChangeArrowheads="1"/>
                </p:cNvSpPr>
                <p:nvPr/>
              </p:nvSpPr>
              <p:spPr bwMode="auto">
                <a:xfrm rot="8086735">
                  <a:off x="2039" y="2978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4" name="AutoShape 25"/>
                <p:cNvSpPr>
                  <a:spLocks noChangeArrowheads="1"/>
                </p:cNvSpPr>
                <p:nvPr/>
              </p:nvSpPr>
              <p:spPr bwMode="auto">
                <a:xfrm rot="7529117">
                  <a:off x="2478" y="2485"/>
                  <a:ext cx="118" cy="135"/>
                </a:xfrm>
                <a:prstGeom prst="triangle">
                  <a:avLst>
                    <a:gd name="adj" fmla="val 50287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85800" y="84671"/>
              <a:ext cx="7771878" cy="1142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sz="4000" kern="0" dirty="0">
                  <a:solidFill>
                    <a:srgbClr val="000000"/>
                  </a:solidFill>
                  <a:latin typeface="+mj-lt"/>
                  <a:ea typeface="ＭＳ Ｐゴシック" charset="-128"/>
                  <a:cs typeface="ＭＳ Ｐゴシック" charset="-128"/>
                </a:rPr>
                <a:t>Summary: Frontal Weather</a:t>
              </a: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72"/>
    </mc:Choice>
    <mc:Fallback xmlns="">
      <p:transition spd="slow" advTm="30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ends the discussion of fronts.</a:t>
            </a:r>
          </a:p>
          <a:p>
            <a:r>
              <a:rPr lang="en-US" dirty="0" smtClean="0"/>
              <a:t>We will next look at life-cycle of extratropical cyclones that characterize weather during the cool season.</a:t>
            </a:r>
          </a:p>
          <a:p>
            <a:r>
              <a:rPr lang="en-US" dirty="0" smtClean="0"/>
              <a:t>Three practice questions follow that I will leave for you to do on your own.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52"/>
    </mc:Choice>
    <mc:Fallback xmlns="">
      <p:transition spd="slow" advTm="28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673598" y="3455991"/>
            <a:ext cx="4030134" cy="132343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 smtClean="0"/>
              <a:t>		Northeast</a:t>
            </a:r>
          </a:p>
          <a:p>
            <a:pPr algn="l">
              <a:spcBef>
                <a:spcPct val="50000"/>
              </a:spcBef>
            </a:pPr>
            <a:r>
              <a:rPr lang="en-US" sz="3200" b="1" dirty="0"/>
              <a:t>Southwest</a:t>
            </a:r>
            <a:r>
              <a:rPr lang="en-US" sz="3200" b="1" dirty="0" smtClean="0"/>
              <a:t>	</a:t>
            </a:r>
            <a:endParaRPr lang="en-US" b="1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458200" cy="1143000"/>
          </a:xfrm>
        </p:spPr>
        <p:txBody>
          <a:bodyPr/>
          <a:lstStyle/>
          <a:p>
            <a:pPr algn="l"/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front shown below is moving toward the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___. </a:t>
            </a:r>
            <a:b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The coldest air lies on the ___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side of 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 rot="20410232">
            <a:off x="5414519" y="2611480"/>
            <a:ext cx="1731124" cy="3533775"/>
            <a:chOff x="4855719" y="2628414"/>
            <a:chExt cx="1731124" cy="3533775"/>
          </a:xfrm>
        </p:grpSpPr>
        <p:sp>
          <p:nvSpPr>
            <p:cNvPr id="18" name="Chord 17"/>
            <p:cNvSpPr>
              <a:spLocks noChangeAspect="1"/>
            </p:cNvSpPr>
            <p:nvPr/>
          </p:nvSpPr>
          <p:spPr bwMode="auto">
            <a:xfrm rot="10589028">
              <a:off x="5962639" y="3724264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Chord 18"/>
            <p:cNvSpPr>
              <a:spLocks noChangeAspect="1"/>
            </p:cNvSpPr>
            <p:nvPr/>
          </p:nvSpPr>
          <p:spPr bwMode="auto">
            <a:xfrm rot="12347372">
              <a:off x="6327763" y="5695939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Chord 19"/>
            <p:cNvSpPr>
              <a:spLocks noChangeAspect="1"/>
            </p:cNvSpPr>
            <p:nvPr/>
          </p:nvSpPr>
          <p:spPr bwMode="auto">
            <a:xfrm rot="9960203">
              <a:off x="5464164" y="2877597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Chord 20"/>
            <p:cNvSpPr>
              <a:spLocks noChangeAspect="1"/>
            </p:cNvSpPr>
            <p:nvPr/>
          </p:nvSpPr>
          <p:spPr bwMode="auto">
            <a:xfrm rot="11492865">
              <a:off x="6267438" y="4747672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6525965">
              <a:off x="3941356" y="3542777"/>
              <a:ext cx="3533775" cy="1705050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6" h="1074">
                  <a:moveTo>
                    <a:pt x="2226" y="0"/>
                  </a:moveTo>
                  <a:cubicBezTo>
                    <a:pt x="2194" y="45"/>
                    <a:pt x="2111" y="183"/>
                    <a:pt x="2034" y="270"/>
                  </a:cubicBezTo>
                  <a:cubicBezTo>
                    <a:pt x="1957" y="357"/>
                    <a:pt x="1885" y="432"/>
                    <a:pt x="1764" y="522"/>
                  </a:cubicBezTo>
                  <a:cubicBezTo>
                    <a:pt x="1643" y="612"/>
                    <a:pt x="1444" y="739"/>
                    <a:pt x="1310" y="808"/>
                  </a:cubicBezTo>
                  <a:cubicBezTo>
                    <a:pt x="1176" y="877"/>
                    <a:pt x="1090" y="896"/>
                    <a:pt x="958" y="936"/>
                  </a:cubicBezTo>
                  <a:cubicBezTo>
                    <a:pt x="826" y="976"/>
                    <a:pt x="678" y="1025"/>
                    <a:pt x="518" y="1048"/>
                  </a:cubicBezTo>
                  <a:cubicBezTo>
                    <a:pt x="358" y="1071"/>
                    <a:pt x="108" y="1069"/>
                    <a:pt x="0" y="1074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799" y="2667000"/>
            <a:ext cx="427566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southwest; southwest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southwest; northeast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northeast; southwest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northeast; northeast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6"/>
    </mc:Choice>
    <mc:Fallback xmlns="">
      <p:transition spd="slow" advTm="6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673598" y="3455991"/>
            <a:ext cx="4030134" cy="132343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 smtClean="0"/>
              <a:t>		Northeast</a:t>
            </a:r>
          </a:p>
          <a:p>
            <a:pPr algn="l">
              <a:spcBef>
                <a:spcPct val="50000"/>
              </a:spcBef>
            </a:pPr>
            <a:r>
              <a:rPr lang="en-US" sz="3200" b="1" dirty="0"/>
              <a:t>Southwest</a:t>
            </a:r>
            <a:r>
              <a:rPr lang="en-US" sz="3200" b="1" dirty="0" smtClean="0"/>
              <a:t>	</a:t>
            </a:r>
            <a:endParaRPr lang="en-US" b="1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458200" cy="1143000"/>
          </a:xfrm>
        </p:spPr>
        <p:txBody>
          <a:bodyPr/>
          <a:lstStyle/>
          <a:p>
            <a:pPr algn="l"/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front shown below is moving toward the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___. </a:t>
            </a:r>
            <a:b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The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coldest air lies on the ___ side of 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2667000"/>
            <a:ext cx="4275667" cy="3124200"/>
          </a:xfrm>
        </p:spPr>
        <p:txBody>
          <a:bodyPr/>
          <a:lstStyle/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southwest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;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southwest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southwest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;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northeast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n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ortheast;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s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outhwest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northeast</a:t>
            </a:r>
            <a:r>
              <a:rPr lang="en-US" sz="2800" dirty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;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northeast</a:t>
            </a:r>
            <a:endParaRPr lang="en-US" sz="2800" dirty="0">
              <a:solidFill>
                <a:srgbClr val="FF00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 rot="20410232">
            <a:off x="5414519" y="2611480"/>
            <a:ext cx="1731124" cy="3533775"/>
            <a:chOff x="4855719" y="2628414"/>
            <a:chExt cx="1731124" cy="3533775"/>
          </a:xfrm>
        </p:grpSpPr>
        <p:sp>
          <p:nvSpPr>
            <p:cNvPr id="18" name="Chord 17"/>
            <p:cNvSpPr>
              <a:spLocks noChangeAspect="1"/>
            </p:cNvSpPr>
            <p:nvPr/>
          </p:nvSpPr>
          <p:spPr bwMode="auto">
            <a:xfrm rot="10589028">
              <a:off x="5962639" y="3724264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Chord 18"/>
            <p:cNvSpPr>
              <a:spLocks noChangeAspect="1"/>
            </p:cNvSpPr>
            <p:nvPr/>
          </p:nvSpPr>
          <p:spPr bwMode="auto">
            <a:xfrm rot="12347372">
              <a:off x="6327763" y="5695939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" name="Chord 19"/>
            <p:cNvSpPr>
              <a:spLocks noChangeAspect="1"/>
            </p:cNvSpPr>
            <p:nvPr/>
          </p:nvSpPr>
          <p:spPr bwMode="auto">
            <a:xfrm rot="9960203">
              <a:off x="5464164" y="2877597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Chord 20"/>
            <p:cNvSpPr>
              <a:spLocks noChangeAspect="1"/>
            </p:cNvSpPr>
            <p:nvPr/>
          </p:nvSpPr>
          <p:spPr bwMode="auto">
            <a:xfrm rot="11492865">
              <a:off x="6267438" y="4747672"/>
              <a:ext cx="259080" cy="259080"/>
            </a:xfrm>
            <a:prstGeom prst="chord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6525965">
              <a:off x="3941356" y="3542777"/>
              <a:ext cx="3533775" cy="1705050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6" h="1074">
                  <a:moveTo>
                    <a:pt x="2226" y="0"/>
                  </a:moveTo>
                  <a:cubicBezTo>
                    <a:pt x="2194" y="45"/>
                    <a:pt x="2111" y="183"/>
                    <a:pt x="2034" y="270"/>
                  </a:cubicBezTo>
                  <a:cubicBezTo>
                    <a:pt x="1957" y="357"/>
                    <a:pt x="1885" y="432"/>
                    <a:pt x="1764" y="522"/>
                  </a:cubicBezTo>
                  <a:cubicBezTo>
                    <a:pt x="1643" y="612"/>
                    <a:pt x="1444" y="739"/>
                    <a:pt x="1310" y="808"/>
                  </a:cubicBezTo>
                  <a:cubicBezTo>
                    <a:pt x="1176" y="877"/>
                    <a:pt x="1090" y="896"/>
                    <a:pt x="958" y="936"/>
                  </a:cubicBezTo>
                  <a:cubicBezTo>
                    <a:pt x="826" y="976"/>
                    <a:pt x="678" y="1025"/>
                    <a:pt x="518" y="1048"/>
                  </a:cubicBezTo>
                  <a:cubicBezTo>
                    <a:pt x="358" y="1071"/>
                    <a:pt x="108" y="1069"/>
                    <a:pt x="0" y="1074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3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0"/>
    </mc:Choice>
    <mc:Fallback xmlns="">
      <p:transition xmlns:p14="http://schemas.microsoft.com/office/powerpoint/2010/main" spd="slow" advTm="5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3886200" cy="3124200"/>
          </a:xfrm>
        </p:spPr>
        <p:txBody>
          <a:bodyPr/>
          <a:lstStyle/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West; 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West; East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East; 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East; East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0485" name="Text Box 11"/>
          <p:cNvSpPr txBox="1">
            <a:spLocks noChangeArrowheads="1"/>
          </p:cNvSpPr>
          <p:nvPr/>
        </p:nvSpPr>
        <p:spPr bwMode="auto">
          <a:xfrm>
            <a:off x="4334933" y="35575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West</a:t>
            </a:r>
            <a:endParaRPr lang="en-US" b="1" dirty="0"/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6197600" y="3545944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East</a:t>
            </a:r>
            <a:endParaRPr lang="en-US" b="1" dirty="0"/>
          </a:p>
        </p:txBody>
      </p:sp>
      <p:grpSp>
        <p:nvGrpSpPr>
          <p:cNvPr id="21" name="Group 20"/>
          <p:cNvGrpSpPr/>
          <p:nvPr/>
        </p:nvGrpSpPr>
        <p:grpSpPr>
          <a:xfrm rot="2333019">
            <a:off x="4882039" y="2666408"/>
            <a:ext cx="1706093" cy="2711466"/>
            <a:chOff x="4894739" y="2628308"/>
            <a:chExt cx="1706093" cy="2711466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 rot="16525965">
              <a:off x="4370900" y="3152147"/>
              <a:ext cx="2711466" cy="1663788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  <a:gd name="connsiteX0" fmla="*/ 7673 w 7673"/>
                <a:gd name="connsiteY0" fmla="*/ 0 h 9758"/>
                <a:gd name="connsiteX1" fmla="*/ 6810 w 7673"/>
                <a:gd name="connsiteY1" fmla="*/ 2514 h 9758"/>
                <a:gd name="connsiteX2" fmla="*/ 5598 w 7673"/>
                <a:gd name="connsiteY2" fmla="*/ 4860 h 9758"/>
                <a:gd name="connsiteX3" fmla="*/ 3558 w 7673"/>
                <a:gd name="connsiteY3" fmla="*/ 7523 h 9758"/>
                <a:gd name="connsiteX4" fmla="*/ 1977 w 7673"/>
                <a:gd name="connsiteY4" fmla="*/ 8715 h 9758"/>
                <a:gd name="connsiteX5" fmla="*/ 0 w 7673"/>
                <a:gd name="connsiteY5" fmla="*/ 9758 h 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73" h="9758">
                  <a:moveTo>
                    <a:pt x="7673" y="0"/>
                  </a:moveTo>
                  <a:cubicBezTo>
                    <a:pt x="7529" y="419"/>
                    <a:pt x="7156" y="1704"/>
                    <a:pt x="6810" y="2514"/>
                  </a:cubicBezTo>
                  <a:cubicBezTo>
                    <a:pt x="6465" y="3324"/>
                    <a:pt x="6141" y="4022"/>
                    <a:pt x="5598" y="4860"/>
                  </a:cubicBezTo>
                  <a:cubicBezTo>
                    <a:pt x="5054" y="5698"/>
                    <a:pt x="4160" y="6881"/>
                    <a:pt x="3558" y="7523"/>
                  </a:cubicBezTo>
                  <a:cubicBezTo>
                    <a:pt x="2956" y="8166"/>
                    <a:pt x="2570" y="8343"/>
                    <a:pt x="1977" y="8715"/>
                  </a:cubicBezTo>
                  <a:cubicBezTo>
                    <a:pt x="1384" y="9088"/>
                    <a:pt x="719" y="9544"/>
                    <a:pt x="0" y="9758"/>
                  </a:cubicBezTo>
                </a:path>
              </a:pathLst>
            </a:custGeom>
            <a:noFill/>
            <a:ln w="76200">
              <a:solidFill>
                <a:srgbClr val="00009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 bwMode="auto">
            <a:xfrm rot="2835697">
              <a:off x="5484287" y="2772832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Isosceles Triangle 23"/>
            <p:cNvSpPr/>
            <p:nvPr/>
          </p:nvSpPr>
          <p:spPr bwMode="auto">
            <a:xfrm rot="3973867">
              <a:off x="6054730" y="3712631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Isosceles Triangle 24"/>
            <p:cNvSpPr/>
            <p:nvPr/>
          </p:nvSpPr>
          <p:spPr bwMode="auto">
            <a:xfrm rot="4600007">
              <a:off x="6365882" y="4779431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114300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algn="l"/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front shown below is moving toward the ___. </a:t>
            </a:r>
            <a:br>
              <a:rPr lang="en-US" sz="280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pressure is rising fastest on the ___ side of 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4"/>
    </mc:Choice>
    <mc:Fallback xmlns="">
      <p:transition xmlns:p14="http://schemas.microsoft.com/office/powerpoint/2010/main" spd="slow" advTm="7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458200" cy="1143000"/>
          </a:xfrm>
        </p:spPr>
        <p:txBody>
          <a:bodyPr/>
          <a:lstStyle/>
          <a:p>
            <a:pPr algn="l"/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front shown below is moving toward the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___. </a:t>
            </a:r>
            <a:b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The pressure is rising fastest on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___ side of 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3886200" cy="3124200"/>
          </a:xfrm>
        </p:spPr>
        <p:txBody>
          <a:bodyPr/>
          <a:lstStyle/>
          <a:p>
            <a:pPr marL="609600" indent="-609600">
              <a:buFont typeface="+mj-lt"/>
              <a:buAutoNum type="alphaLcParenR"/>
            </a:pPr>
            <a:r>
              <a:rPr lang="en-US" sz="2800" dirty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w</a:t>
            </a:r>
            <a:r>
              <a:rPr lang="en-US" sz="2800" dirty="0" smtClean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est; 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w</a:t>
            </a:r>
            <a:r>
              <a:rPr lang="en-US" sz="2800" dirty="0" smtClean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est; </a:t>
            </a:r>
            <a:r>
              <a:rPr lang="en-US" sz="2800" dirty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e</a:t>
            </a:r>
            <a:r>
              <a:rPr lang="en-US" sz="2800" dirty="0" smtClean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ast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e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ast; west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e</a:t>
            </a:r>
            <a:r>
              <a:rPr lang="en-US" sz="2800" dirty="0" smtClean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ast; </a:t>
            </a:r>
            <a:r>
              <a:rPr lang="en-US" sz="2800" dirty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e</a:t>
            </a:r>
            <a:r>
              <a:rPr lang="en-US" sz="2800" dirty="0" smtClean="0">
                <a:solidFill>
                  <a:srgbClr val="7F7F7F"/>
                </a:solidFill>
                <a:ea typeface="ＭＳ Ｐゴシック" pitchFamily="-65" charset="-128"/>
                <a:cs typeface="ＭＳ Ｐゴシック" pitchFamily="-65" charset="-128"/>
              </a:rPr>
              <a:t>ast</a:t>
            </a:r>
            <a:endParaRPr lang="en-US" sz="2800" dirty="0">
              <a:solidFill>
                <a:srgbClr val="DD00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334933" y="35575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West</a:t>
            </a:r>
            <a:endParaRPr lang="en-US" b="1" dirty="0"/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6197600" y="3545944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East</a:t>
            </a:r>
            <a:endParaRPr lang="en-US" b="1" dirty="0"/>
          </a:p>
        </p:txBody>
      </p:sp>
      <p:grpSp>
        <p:nvGrpSpPr>
          <p:cNvPr id="12" name="Group 11"/>
          <p:cNvGrpSpPr/>
          <p:nvPr/>
        </p:nvGrpSpPr>
        <p:grpSpPr>
          <a:xfrm rot="2333019">
            <a:off x="4882039" y="2666408"/>
            <a:ext cx="1706093" cy="2711466"/>
            <a:chOff x="4894739" y="2628308"/>
            <a:chExt cx="1706093" cy="2711466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16525965">
              <a:off x="4370900" y="3152147"/>
              <a:ext cx="2711466" cy="1663788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  <a:gd name="connsiteX0" fmla="*/ 7673 w 7673"/>
                <a:gd name="connsiteY0" fmla="*/ 0 h 9758"/>
                <a:gd name="connsiteX1" fmla="*/ 6810 w 7673"/>
                <a:gd name="connsiteY1" fmla="*/ 2514 h 9758"/>
                <a:gd name="connsiteX2" fmla="*/ 5598 w 7673"/>
                <a:gd name="connsiteY2" fmla="*/ 4860 h 9758"/>
                <a:gd name="connsiteX3" fmla="*/ 3558 w 7673"/>
                <a:gd name="connsiteY3" fmla="*/ 7523 h 9758"/>
                <a:gd name="connsiteX4" fmla="*/ 1977 w 7673"/>
                <a:gd name="connsiteY4" fmla="*/ 8715 h 9758"/>
                <a:gd name="connsiteX5" fmla="*/ 0 w 7673"/>
                <a:gd name="connsiteY5" fmla="*/ 9758 h 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73" h="9758">
                  <a:moveTo>
                    <a:pt x="7673" y="0"/>
                  </a:moveTo>
                  <a:cubicBezTo>
                    <a:pt x="7529" y="419"/>
                    <a:pt x="7156" y="1704"/>
                    <a:pt x="6810" y="2514"/>
                  </a:cubicBezTo>
                  <a:cubicBezTo>
                    <a:pt x="6465" y="3324"/>
                    <a:pt x="6141" y="4022"/>
                    <a:pt x="5598" y="4860"/>
                  </a:cubicBezTo>
                  <a:cubicBezTo>
                    <a:pt x="5054" y="5698"/>
                    <a:pt x="4160" y="6881"/>
                    <a:pt x="3558" y="7523"/>
                  </a:cubicBezTo>
                  <a:cubicBezTo>
                    <a:pt x="2956" y="8166"/>
                    <a:pt x="2570" y="8343"/>
                    <a:pt x="1977" y="8715"/>
                  </a:cubicBezTo>
                  <a:cubicBezTo>
                    <a:pt x="1384" y="9088"/>
                    <a:pt x="719" y="9544"/>
                    <a:pt x="0" y="9758"/>
                  </a:cubicBezTo>
                </a:path>
              </a:pathLst>
            </a:custGeom>
            <a:noFill/>
            <a:ln w="76200">
              <a:solidFill>
                <a:srgbClr val="00009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Isosceles Triangle 13"/>
            <p:cNvSpPr/>
            <p:nvPr/>
          </p:nvSpPr>
          <p:spPr bwMode="auto">
            <a:xfrm rot="2835697">
              <a:off x="5484287" y="2772832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Isosceles Triangle 14"/>
            <p:cNvSpPr/>
            <p:nvPr/>
          </p:nvSpPr>
          <p:spPr bwMode="auto">
            <a:xfrm rot="3973867">
              <a:off x="6054730" y="3712631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6" name="Isosceles Triangle 15"/>
            <p:cNvSpPr/>
            <p:nvPr/>
          </p:nvSpPr>
          <p:spPr bwMode="auto">
            <a:xfrm rot="4600007">
              <a:off x="6365882" y="4779431"/>
              <a:ext cx="211667" cy="258233"/>
            </a:xfrm>
            <a:prstGeom prst="triangle">
              <a:avLst/>
            </a:prstGeom>
            <a:solidFill>
              <a:srgbClr val="00009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0"/>
    </mc:Choice>
    <mc:Fallback xmlns="">
      <p:transition xmlns:p14="http://schemas.microsoft.com/office/powerpoint/2010/main" spd="slow" advTm="5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458200" cy="1143000"/>
          </a:xfrm>
        </p:spPr>
        <p:txBody>
          <a:bodyPr/>
          <a:lstStyle/>
          <a:p>
            <a:pPr algn="l"/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front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that is shown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below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is _____ front. </a:t>
            </a:r>
            <a:b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The warmest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air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lies 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___ 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5800" y="2667000"/>
            <a:ext cx="44069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an occluded; along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a cold; west of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an occluded; east of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a stationary; along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4385733" y="40528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 smtClean="0"/>
              <a:t>mP</a:t>
            </a:r>
            <a:endParaRPr lang="en-US" b="1" dirty="0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248400" y="4041244"/>
            <a:ext cx="1676400" cy="58477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 smtClean="0"/>
              <a:t>cP</a:t>
            </a:r>
            <a:endParaRPr lang="en-US" b="1" dirty="0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334933" y="35575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West</a:t>
            </a:r>
            <a:endParaRPr lang="en-US" b="1" dirty="0"/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6197600" y="3545944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East</a:t>
            </a:r>
            <a:endParaRPr lang="en-US" b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4855719" y="2628414"/>
            <a:ext cx="1791247" cy="3533775"/>
            <a:chOff x="4855719" y="2628414"/>
            <a:chExt cx="1791247" cy="3533775"/>
          </a:xfrm>
        </p:grpSpPr>
        <p:sp>
          <p:nvSpPr>
            <p:cNvPr id="34" name="Isosceles Triangle 33"/>
            <p:cNvSpPr>
              <a:spLocks noChangeAspect="1"/>
            </p:cNvSpPr>
            <p:nvPr/>
          </p:nvSpPr>
          <p:spPr bwMode="auto">
            <a:xfrm rot="4737907">
              <a:off x="6353279" y="4722824"/>
              <a:ext cx="264584" cy="322791"/>
            </a:xfrm>
            <a:prstGeom prst="triangle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5" name="Isosceles Triangle 34"/>
            <p:cNvSpPr>
              <a:spLocks noChangeAspect="1"/>
            </p:cNvSpPr>
            <p:nvPr/>
          </p:nvSpPr>
          <p:spPr bwMode="auto">
            <a:xfrm rot="4595961">
              <a:off x="5488621" y="2770198"/>
              <a:ext cx="264584" cy="322791"/>
            </a:xfrm>
            <a:prstGeom prst="triangle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80000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 rot="16525965">
              <a:off x="3941356" y="3542777"/>
              <a:ext cx="3533775" cy="1705050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6" h="1074">
                  <a:moveTo>
                    <a:pt x="2226" y="0"/>
                  </a:moveTo>
                  <a:cubicBezTo>
                    <a:pt x="2194" y="45"/>
                    <a:pt x="2111" y="183"/>
                    <a:pt x="2034" y="270"/>
                  </a:cubicBezTo>
                  <a:cubicBezTo>
                    <a:pt x="1957" y="357"/>
                    <a:pt x="1885" y="432"/>
                    <a:pt x="1764" y="522"/>
                  </a:cubicBezTo>
                  <a:cubicBezTo>
                    <a:pt x="1643" y="612"/>
                    <a:pt x="1444" y="739"/>
                    <a:pt x="1310" y="808"/>
                  </a:cubicBezTo>
                  <a:cubicBezTo>
                    <a:pt x="1176" y="877"/>
                    <a:pt x="1090" y="896"/>
                    <a:pt x="958" y="936"/>
                  </a:cubicBezTo>
                  <a:cubicBezTo>
                    <a:pt x="826" y="976"/>
                    <a:pt x="678" y="1025"/>
                    <a:pt x="518" y="1048"/>
                  </a:cubicBezTo>
                  <a:cubicBezTo>
                    <a:pt x="358" y="1071"/>
                    <a:pt x="108" y="1069"/>
                    <a:pt x="0" y="1074"/>
                  </a:cubicBezTo>
                </a:path>
              </a:pathLst>
            </a:custGeom>
            <a:noFill/>
            <a:ln w="76200">
              <a:solidFill>
                <a:srgbClr val="A300A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Chord 29"/>
            <p:cNvSpPr>
              <a:spLocks noChangeAspect="1"/>
            </p:cNvSpPr>
            <p:nvPr/>
          </p:nvSpPr>
          <p:spPr bwMode="auto">
            <a:xfrm rot="10589028">
              <a:off x="5972164" y="3724264"/>
              <a:ext cx="259080" cy="259080"/>
            </a:xfrm>
            <a:prstGeom prst="chord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Chord 31"/>
            <p:cNvSpPr>
              <a:spLocks noChangeAspect="1"/>
            </p:cNvSpPr>
            <p:nvPr/>
          </p:nvSpPr>
          <p:spPr bwMode="auto">
            <a:xfrm rot="12347372">
              <a:off x="6327763" y="5695939"/>
              <a:ext cx="259080" cy="259080"/>
            </a:xfrm>
            <a:prstGeom prst="chord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8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2"/>
    </mc:Choice>
    <mc:Fallback xmlns="">
      <p:transition xmlns:p14="http://schemas.microsoft.com/office/powerpoint/2010/main" spd="slow" advTm="6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4385733" y="40528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 smtClean="0"/>
              <a:t>mP</a:t>
            </a:r>
            <a:endParaRPr lang="en-US" b="1" dirty="0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248400" y="4041244"/>
            <a:ext cx="1676400" cy="58477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 smtClean="0"/>
              <a:t>cP</a:t>
            </a:r>
            <a:endParaRPr lang="en-US" b="1" dirty="0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334933" y="3557589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West</a:t>
            </a:r>
            <a:endParaRPr lang="en-US" b="1" dirty="0"/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6197600" y="3545944"/>
            <a:ext cx="1676400" cy="58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East</a:t>
            </a:r>
            <a:endParaRPr lang="en-US" b="1" dirty="0"/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04800" y="114300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algn="l"/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front that is shown below is _____ front. </a:t>
            </a:r>
            <a:br>
              <a:rPr lang="en-US" sz="280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warmest air lies  ___  the front.</a:t>
            </a:r>
            <a:endParaRPr lang="en-US" sz="36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85800" y="2667000"/>
            <a:ext cx="44069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an occluded; along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a cold; west of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an occluded; east of</a:t>
            </a:r>
          </a:p>
          <a:p>
            <a:pPr marL="609600" indent="-609600">
              <a:buFont typeface="+mj-lt"/>
              <a:buAutoNum type="alphaL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a stationary; along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855719" y="2628414"/>
            <a:ext cx="1791247" cy="3533775"/>
            <a:chOff x="4855719" y="2628414"/>
            <a:chExt cx="1791247" cy="3533775"/>
          </a:xfrm>
        </p:grpSpPr>
        <p:sp>
          <p:nvSpPr>
            <p:cNvPr id="15" name="Isosceles Triangle 14"/>
            <p:cNvSpPr>
              <a:spLocks noChangeAspect="1"/>
            </p:cNvSpPr>
            <p:nvPr/>
          </p:nvSpPr>
          <p:spPr bwMode="auto">
            <a:xfrm rot="4737907">
              <a:off x="6353279" y="4722824"/>
              <a:ext cx="264584" cy="322791"/>
            </a:xfrm>
            <a:prstGeom prst="triangle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6" name="Isosceles Triangle 15"/>
            <p:cNvSpPr>
              <a:spLocks noChangeAspect="1"/>
            </p:cNvSpPr>
            <p:nvPr/>
          </p:nvSpPr>
          <p:spPr bwMode="auto">
            <a:xfrm rot="4595961">
              <a:off x="5488621" y="2770198"/>
              <a:ext cx="264584" cy="322791"/>
            </a:xfrm>
            <a:prstGeom prst="triangle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80000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 rot="16525965">
              <a:off x="3941356" y="3542777"/>
              <a:ext cx="3533775" cy="1705050"/>
            </a:xfrm>
            <a:custGeom>
              <a:avLst/>
              <a:gdLst>
                <a:gd name="T0" fmla="*/ 2147483647 w 2226"/>
                <a:gd name="T1" fmla="*/ 0 h 1074"/>
                <a:gd name="T2" fmla="*/ 2147483647 w 2226"/>
                <a:gd name="T3" fmla="*/ 2147483647 h 1074"/>
                <a:gd name="T4" fmla="*/ 2147483647 w 2226"/>
                <a:gd name="T5" fmla="*/ 2147483647 h 1074"/>
                <a:gd name="T6" fmla="*/ 2147483647 w 2226"/>
                <a:gd name="T7" fmla="*/ 2147483647 h 1074"/>
                <a:gd name="T8" fmla="*/ 2147483647 w 2226"/>
                <a:gd name="T9" fmla="*/ 2147483647 h 1074"/>
                <a:gd name="T10" fmla="*/ 2147483647 w 2226"/>
                <a:gd name="T11" fmla="*/ 2147483647 h 1074"/>
                <a:gd name="T12" fmla="*/ 0 w 2226"/>
                <a:gd name="T13" fmla="*/ 2147483647 h 10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6"/>
                <a:gd name="T22" fmla="*/ 0 h 1074"/>
                <a:gd name="T23" fmla="*/ 2226 w 2226"/>
                <a:gd name="T24" fmla="*/ 1074 h 10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6" h="1074">
                  <a:moveTo>
                    <a:pt x="2226" y="0"/>
                  </a:moveTo>
                  <a:cubicBezTo>
                    <a:pt x="2194" y="45"/>
                    <a:pt x="2111" y="183"/>
                    <a:pt x="2034" y="270"/>
                  </a:cubicBezTo>
                  <a:cubicBezTo>
                    <a:pt x="1957" y="357"/>
                    <a:pt x="1885" y="432"/>
                    <a:pt x="1764" y="522"/>
                  </a:cubicBezTo>
                  <a:cubicBezTo>
                    <a:pt x="1643" y="612"/>
                    <a:pt x="1444" y="739"/>
                    <a:pt x="1310" y="808"/>
                  </a:cubicBezTo>
                  <a:cubicBezTo>
                    <a:pt x="1176" y="877"/>
                    <a:pt x="1090" y="896"/>
                    <a:pt x="958" y="936"/>
                  </a:cubicBezTo>
                  <a:cubicBezTo>
                    <a:pt x="826" y="976"/>
                    <a:pt x="678" y="1025"/>
                    <a:pt x="518" y="1048"/>
                  </a:cubicBezTo>
                  <a:cubicBezTo>
                    <a:pt x="358" y="1071"/>
                    <a:pt x="108" y="1069"/>
                    <a:pt x="0" y="1074"/>
                  </a:cubicBezTo>
                </a:path>
              </a:pathLst>
            </a:custGeom>
            <a:noFill/>
            <a:ln w="76200">
              <a:solidFill>
                <a:srgbClr val="A300A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Chord 17"/>
            <p:cNvSpPr>
              <a:spLocks noChangeAspect="1"/>
            </p:cNvSpPr>
            <p:nvPr/>
          </p:nvSpPr>
          <p:spPr bwMode="auto">
            <a:xfrm rot="10589028">
              <a:off x="5972164" y="3724264"/>
              <a:ext cx="259080" cy="259080"/>
            </a:xfrm>
            <a:prstGeom prst="chord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Chord 30"/>
            <p:cNvSpPr>
              <a:spLocks noChangeAspect="1"/>
            </p:cNvSpPr>
            <p:nvPr/>
          </p:nvSpPr>
          <p:spPr bwMode="auto">
            <a:xfrm rot="12347372">
              <a:off x="6327763" y="5695939"/>
              <a:ext cx="259080" cy="259080"/>
            </a:xfrm>
            <a:prstGeom prst="chord">
              <a:avLst/>
            </a:prstGeom>
            <a:solidFill>
              <a:srgbClr val="A300A4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2"/>
    </mc:Choice>
    <mc:Fallback xmlns="">
      <p:transition xmlns:p14="http://schemas.microsoft.com/office/powerpoint/2010/main" spd="slow" advTm="6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71688" y="8636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Next Week</a:t>
            </a:r>
            <a:r>
              <a:rPr lang="en-US" sz="4000" dirty="0" smtClean="0">
                <a:solidFill>
                  <a:srgbClr val="FFCC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dirty="0" smtClean="0">
                <a:solidFill>
                  <a:srgbClr val="FFCC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755" y="2029177"/>
            <a:ext cx="7772400" cy="3575756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 Surface Map </a:t>
            </a:r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Tutorial</a:t>
            </a:r>
          </a:p>
          <a:p>
            <a:pPr marL="0" indent="0" algn="ctr">
              <a:buNone/>
            </a:pPr>
            <a:r>
              <a:rPr lang="en-US" b="1" dirty="0" smtClean="0"/>
              <a:t>How </a:t>
            </a:r>
            <a:r>
              <a:rPr lang="en-US" b="1" dirty="0"/>
              <a:t>to </a:t>
            </a:r>
            <a:r>
              <a:rPr lang="en-US" b="1" dirty="0" smtClean="0"/>
              <a:t>analyze a surface weather </a:t>
            </a:r>
            <a:r>
              <a:rPr lang="en-US" b="1" dirty="0"/>
              <a:t>map</a:t>
            </a:r>
            <a:r>
              <a:rPr lang="en-US" b="1" dirty="0" smtClean="0"/>
              <a:t>.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80000"/>
                </a:solidFill>
                <a:effectLst>
                  <a:outerShdw blurRad="38100" dist="38100" dir="2700000" algn="tl">
                    <a:schemeClr val="tx1"/>
                  </a:outerShdw>
                </a:effectLst>
              </a:rPr>
              <a:t>Individual/group (students choice) homework </a:t>
            </a:r>
            <a:r>
              <a:rPr lang="en-US" b="1" dirty="0">
                <a:solidFill>
                  <a:srgbClr val="C80000"/>
                </a:solidFill>
                <a:effectLst>
                  <a:outerShdw blurRad="38100" dist="38100" dir="2700000" algn="tl">
                    <a:schemeClr val="tx1"/>
                  </a:outerShdw>
                </a:effectLst>
              </a:rPr>
              <a:t>a</a:t>
            </a:r>
            <a:r>
              <a:rPr lang="en-US" b="1" dirty="0" smtClean="0">
                <a:solidFill>
                  <a:srgbClr val="C80000"/>
                </a:solidFill>
                <a:effectLst>
                  <a:outerShdw blurRad="38100" dist="38100" dir="2700000" algn="tl">
                    <a:schemeClr val="tx1"/>
                  </a:outerShdw>
                </a:effectLst>
              </a:rPr>
              <a:t>ssignment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i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Term Project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Description of Two Part Project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640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05030.17.01"/>
  <p:tag name="PPTVERSION" val="14"/>
  <p:tag name="TPOS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6|3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5|22.7"/>
</p:tagLst>
</file>

<file path=ppt/theme/theme1.xml><?xml version="1.0" encoding="utf-8"?>
<a:theme xmlns:a="http://schemas.openxmlformats.org/drawingml/2006/main" name="1_Default Design">
  <a:themeElements>
    <a:clrScheme name="Custom 3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AAFF"/>
      </a:hlink>
      <a:folHlink>
        <a:srgbClr val="00AA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30978</TotalTime>
  <Words>784</Words>
  <Application>Microsoft Office PowerPoint</Application>
  <PresentationFormat>On-screen Show (4:3)</PresentationFormat>
  <Paragraphs>208</Paragraphs>
  <Slides>28</Slides>
  <Notes>16</Notes>
  <HiddenSlides>1</HiddenSlides>
  <MMClips>34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Mercurius Script MT Bold</vt:lpstr>
      <vt:lpstr>Times New Roman</vt:lpstr>
      <vt:lpstr>1_Default Design</vt:lpstr>
      <vt:lpstr>PowerPoint Presentation</vt:lpstr>
      <vt:lpstr>Goals for Fronts</vt:lpstr>
      <vt:lpstr>Four types of fronts</vt:lpstr>
      <vt:lpstr>Characteristics of a front</vt:lpstr>
      <vt:lpstr>PowerPoint Presentation</vt:lpstr>
      <vt:lpstr>Cold Front</vt:lpstr>
      <vt:lpstr>PowerPoint Presentation</vt:lpstr>
      <vt:lpstr>Typical Cold Front Weather</vt:lpstr>
      <vt:lpstr>PowerPoint Presentation</vt:lpstr>
      <vt:lpstr>Warm Front</vt:lpstr>
      <vt:lpstr>PowerPoint Presentation</vt:lpstr>
      <vt:lpstr>Typical Warm Front Weather</vt:lpstr>
      <vt:lpstr>OCCLUDED FRONT</vt:lpstr>
      <vt:lpstr>Cold Occlusion</vt:lpstr>
      <vt:lpstr>Warm Occlusion</vt:lpstr>
      <vt:lpstr>3D Perspective of Cold Occlusion</vt:lpstr>
      <vt:lpstr>Typical Occluded Front Weather</vt:lpstr>
      <vt:lpstr>PowerPoint Presentation</vt:lpstr>
      <vt:lpstr>Summary Fronts</vt:lpstr>
      <vt:lpstr>PowerPoint Presentation</vt:lpstr>
      <vt:lpstr>PowerPoint Presentation</vt:lpstr>
      <vt:lpstr>The front shown below is moving toward the ___.  The coldest air lies on the ___ side of the front.</vt:lpstr>
      <vt:lpstr>The front shown below is moving toward the ___.  The coldest air lies on the ___ side of the front.</vt:lpstr>
      <vt:lpstr>PowerPoint Presentation</vt:lpstr>
      <vt:lpstr>The front shown below is moving toward the ___.  The pressure is rising fastest on the ___ side of the front.</vt:lpstr>
      <vt:lpstr>The front that is shown below is _____ front.  The warmest air lies  ___  the front.</vt:lpstr>
      <vt:lpstr>PowerPoint Presentation</vt:lpstr>
      <vt:lpstr>Next Week 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NATS 101, Section 16  Lecture 11 Upper-Air Winds</dc:title>
  <dc:creator>Steven L Mullen</dc:creator>
  <cp:lastModifiedBy>Steven L Mullen</cp:lastModifiedBy>
  <cp:revision>329</cp:revision>
  <dcterms:created xsi:type="dcterms:W3CDTF">2011-10-13T14:36:00Z</dcterms:created>
  <dcterms:modified xsi:type="dcterms:W3CDTF">2019-02-27T22:31:05Z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C:\My Documents\Courses\univ101</vt:lpwstr>
  </property>
</Properties>
</file>