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m" ContentType="application/vnd.ms-excel.sheet.macroEnabled.12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3" r:id="rId2"/>
  </p:sldMasterIdLst>
  <p:notesMasterIdLst>
    <p:notesMasterId r:id="rId37"/>
  </p:notesMasterIdLst>
  <p:sldIdLst>
    <p:sldId id="512" r:id="rId3"/>
    <p:sldId id="468" r:id="rId4"/>
    <p:sldId id="493" r:id="rId5"/>
    <p:sldId id="504" r:id="rId6"/>
    <p:sldId id="505" r:id="rId7"/>
    <p:sldId id="506" r:id="rId8"/>
    <p:sldId id="507" r:id="rId9"/>
    <p:sldId id="509" r:id="rId10"/>
    <p:sldId id="485" r:id="rId11"/>
    <p:sldId id="486" r:id="rId12"/>
    <p:sldId id="487" r:id="rId13"/>
    <p:sldId id="488" r:id="rId14"/>
    <p:sldId id="489" r:id="rId15"/>
    <p:sldId id="490" r:id="rId16"/>
    <p:sldId id="379" r:id="rId17"/>
    <p:sldId id="304" r:id="rId18"/>
    <p:sldId id="305" r:id="rId19"/>
    <p:sldId id="377" r:id="rId20"/>
    <p:sldId id="441" r:id="rId21"/>
    <p:sldId id="517" r:id="rId22"/>
    <p:sldId id="500" r:id="rId23"/>
    <p:sldId id="501" r:id="rId24"/>
    <p:sldId id="510" r:id="rId25"/>
    <p:sldId id="453" r:id="rId26"/>
    <p:sldId id="307" r:id="rId27"/>
    <p:sldId id="380" r:id="rId28"/>
    <p:sldId id="309" r:id="rId29"/>
    <p:sldId id="516" r:id="rId30"/>
    <p:sldId id="515" r:id="rId31"/>
    <p:sldId id="310" r:id="rId32"/>
    <p:sldId id="367" r:id="rId33"/>
    <p:sldId id="482" r:id="rId34"/>
    <p:sldId id="313" r:id="rId35"/>
    <p:sldId id="447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EEBE0"/>
    <a:srgbClr val="FF00FF"/>
    <a:srgbClr val="E46C00"/>
    <a:srgbClr val="D06E00"/>
    <a:srgbClr val="CDCDCE"/>
    <a:srgbClr val="CDCDCD"/>
    <a:srgbClr val="C4FFFF"/>
    <a:srgbClr val="23BAFF"/>
    <a:srgbClr val="FF99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9629" autoAdjust="0"/>
  </p:normalViewPr>
  <p:slideViewPr>
    <p:cSldViewPr>
      <p:cViewPr>
        <p:scale>
          <a:sx n="100" d="100"/>
          <a:sy n="100" d="100"/>
        </p:scale>
        <p:origin x="-148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Macro-Enabled_Worksheet11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94900221729501"/>
          <c:y val="0.09"/>
          <c:w val="0.80931263858093105"/>
          <c:h val="0.77975308641975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Terminal Fall Speed</c:v>
                </c:pt>
              </c:strCache>
            </c:strRef>
          </c:tx>
          <c:spPr>
            <a:solidFill>
              <a:srgbClr val="0000D4"/>
            </a:solidFill>
            <a:ln w="3174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2.0000000000000001E-4</c:v>
                </c:pt>
                <c:pt idx="1">
                  <c:v>0.02</c:v>
                </c:pt>
                <c:pt idx="2">
                  <c:v>0.1</c:v>
                </c:pt>
                <c:pt idx="3">
                  <c:v>0.2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1.0000000000000001E-5</c:v>
                </c:pt>
                <c:pt idx="1">
                  <c:v>1</c:v>
                </c:pt>
                <c:pt idx="2">
                  <c:v>27</c:v>
                </c:pt>
                <c:pt idx="3">
                  <c:v>70</c:v>
                </c:pt>
                <c:pt idx="4">
                  <c:v>400</c:v>
                </c:pt>
                <c:pt idx="5">
                  <c:v>650</c:v>
                </c:pt>
                <c:pt idx="6">
                  <c:v>900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5554784"/>
        <c:axId val="315559880"/>
      </c:barChart>
      <c:catAx>
        <c:axId val="315554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6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315559880"/>
        <c:crossesAt val="9.9999999999999995E-7"/>
        <c:auto val="1"/>
        <c:lblAlgn val="ctr"/>
        <c:lblOffset val="100"/>
        <c:tickLblSkip val="1"/>
        <c:tickMarkSkip val="1"/>
        <c:noMultiLvlLbl val="0"/>
      </c:catAx>
      <c:valAx>
        <c:axId val="315559880"/>
        <c:scaling>
          <c:logBase val="10"/>
          <c:orientation val="minMax"/>
          <c:max val="1000"/>
          <c:min val="9.9999999999999995E-7"/>
        </c:scaling>
        <c:delete val="0"/>
        <c:axPos val="l"/>
        <c:majorGridlines>
          <c:spPr>
            <a:ln w="12694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 sz="1000"/>
                  <a:t>Terminal Fall Speed (cm/s)</a:t>
                </a:r>
              </a:p>
            </c:rich>
          </c:tx>
          <c:layout>
            <c:manualLayout>
              <c:xMode val="edge"/>
              <c:yMode val="edge"/>
              <c:x val="5.6025316785732901E-2"/>
              <c:y val="0.31117287949765798"/>
            </c:manualLayout>
          </c:layout>
          <c:overlay val="0"/>
          <c:spPr>
            <a:noFill/>
            <a:ln w="25390">
              <a:noFill/>
            </a:ln>
          </c:spPr>
        </c:title>
        <c:numFmt formatCode="0.E+00" sourceLinked="0"/>
        <c:majorTickMark val="out"/>
        <c:minorTickMark val="none"/>
        <c:tickLblPos val="nextTo"/>
        <c:spPr>
          <a:noFill/>
          <a:ln w="126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315554784"/>
        <c:crosses val="autoZero"/>
        <c:crossBetween val="between"/>
        <c:majorUnit val="10"/>
        <c:minorUnit val="10"/>
      </c:valAx>
      <c:spPr>
        <a:noFill/>
        <a:ln w="12694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50" b="1" i="0" u="none" strike="noStrike" baseline="0">
          <a:solidFill>
            <a:srgbClr val="FFCC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0.5001</cdr:x>
      <cdr:y>0.86735</cdr:y>
    </cdr:from>
    <cdr:to>
      <cdr:x>0.65856</cdr:x>
      <cdr:y>0.90639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35400" y="3480859"/>
          <a:ext cx="1215264" cy="156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 anchorCtr="1"/>
        <a:lstStyle xmlns:a="http://schemas.openxmlformats.org/drawingml/2006/main"/>
        <a:p xmlns:a="http://schemas.openxmlformats.org/drawingml/2006/main">
          <a:pPr algn="ctr"/>
          <a:r>
            <a:rPr lang="en-US" sz="1000" b="1" dirty="0" smtClean="0"/>
            <a:t>Diameter (mm)</a:t>
          </a:r>
          <a:endParaRPr lang="en-US" sz="1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4B4F9CDA-0FCC-0143-A2C5-68C5B9951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89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356517B-89EE-744C-B9CF-385477613CA1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1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00373B5-B934-D544-8F10-2BB20EA31EE8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Text and caption are self explanatory. A raindrop is 1,000,000 times bigger in volume/mass than a cloud droplet. 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What can cause growth to occur in less than one hour?</a:t>
            </a:r>
          </a:p>
        </p:txBody>
      </p:sp>
    </p:spTree>
    <p:extLst>
      <p:ext uri="{BB962C8B-B14F-4D97-AF65-F5344CB8AC3E}">
        <p14:creationId xmlns:p14="http://schemas.microsoft.com/office/powerpoint/2010/main" val="2039168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4289B9F-B91A-6548-BDEA-FBB44A9741DB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61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4289B9F-B91A-6548-BDEA-FBB44A9741DB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174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E2FADC7-ED12-9C4A-9191-3A7DED819448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877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0899753-B47F-7148-AA35-CA7D3BAB85AB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Diagram gives terminal fall speeds for CCN, droplets and raindrops. NOTE logarithmic ordinate. It also gives the updraft speed required to keep the particle suspended. 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CCN are easy to suspend via turbulent motions; just 0.1 microns per second updraft is needed. 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Small cloud droplets need 1.0 cm/s, easily achievable by winter storms.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Large raindrops (5mm diameter) require a fast updraft 1.0 m/s.</a:t>
            </a:r>
          </a:p>
        </p:txBody>
      </p:sp>
    </p:spTree>
    <p:extLst>
      <p:ext uri="{BB962C8B-B14F-4D97-AF65-F5344CB8AC3E}">
        <p14:creationId xmlns:p14="http://schemas.microsoft.com/office/powerpoint/2010/main" val="306753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02C38B0-0441-7442-AEB6-C7B26CDE5118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Define Coalesence…collection of smaller drops by larger, faster falling drops.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Inefficient mechanism, only 10-50% of smaller drops in path stick.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Important for Warm Clouds…no ice.</a:t>
            </a:r>
          </a:p>
        </p:txBody>
      </p:sp>
    </p:spTree>
    <p:extLst>
      <p:ext uri="{BB962C8B-B14F-4D97-AF65-F5344CB8AC3E}">
        <p14:creationId xmlns:p14="http://schemas.microsoft.com/office/powerpoint/2010/main" val="729516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DD6EF53-17B4-F34C-8D75-FAF5912C3A18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Size of largest raindrop gives clues as to updraft speed (within limits). </a:t>
            </a:r>
          </a:p>
        </p:txBody>
      </p:sp>
    </p:spTree>
    <p:extLst>
      <p:ext uri="{BB962C8B-B14F-4D97-AF65-F5344CB8AC3E}">
        <p14:creationId xmlns:p14="http://schemas.microsoft.com/office/powerpoint/2010/main" val="1685823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30B7341-0682-BD42-A443-D6B72BA84961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Most midlatitude clouds contain a mixture of ice, liquid water, and SUPERCOOLED water. 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Such clouds are called MIXED CLOUDS</a:t>
            </a:r>
          </a:p>
        </p:txBody>
      </p:sp>
    </p:spTree>
    <p:extLst>
      <p:ext uri="{BB962C8B-B14F-4D97-AF65-F5344CB8AC3E}">
        <p14:creationId xmlns:p14="http://schemas.microsoft.com/office/powerpoint/2010/main" val="2061064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7E796A6-776E-AA42-A80A-535CF2180E55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Higher SVP over liquid means more vapor around droplets than around ice crystals.</a:t>
            </a:r>
          </a:p>
        </p:txBody>
      </p:sp>
    </p:spTree>
    <p:extLst>
      <p:ext uri="{BB962C8B-B14F-4D97-AF65-F5344CB8AC3E}">
        <p14:creationId xmlns:p14="http://schemas.microsoft.com/office/powerpoint/2010/main" val="2778766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534B428-CC80-6E46-B1B6-B2BAD511F054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High vapor levels around droplets and lower concentrations over ice will tend to homogenized by random molecular motions…DIFFUSION.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Thus water vapor molecules over liquid will move towards ice crystals. 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Vapor pressure over ice becomes larger than SVP over ice, smaller than SVP over liquid droplet.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Droplets will shrink as liquid evaporates to replace evacuated vapor molecules. 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Supercooled water droplets will be attracted to ice crystal, where they freeze/adhere on contact.</a:t>
            </a:r>
          </a:p>
        </p:txBody>
      </p:sp>
    </p:spTree>
    <p:extLst>
      <p:ext uri="{BB962C8B-B14F-4D97-AF65-F5344CB8AC3E}">
        <p14:creationId xmlns:p14="http://schemas.microsoft.com/office/powerpoint/2010/main" val="3248450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3F3CC06-D974-094E-89C4-A27608C7F121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Accretion-supercooled droplets freeze on contact with ice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Splintering-ice crystals shatter into smaller crystals. 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Aggregation-small crystals adhere to other crystals to from SNOWFLAKES</a:t>
            </a:r>
          </a:p>
        </p:txBody>
      </p:sp>
    </p:spTree>
    <p:extLst>
      <p:ext uri="{BB962C8B-B14F-4D97-AF65-F5344CB8AC3E}">
        <p14:creationId xmlns:p14="http://schemas.microsoft.com/office/powerpoint/2010/main" val="541993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C108388-9080-EF41-B433-98F0E9324AA8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Make certain that you get this far.</a:t>
            </a:r>
          </a:p>
        </p:txBody>
      </p:sp>
    </p:spTree>
    <p:extLst>
      <p:ext uri="{BB962C8B-B14F-4D97-AF65-F5344CB8AC3E}">
        <p14:creationId xmlns:p14="http://schemas.microsoft.com/office/powerpoint/2010/main" val="716871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03A5F07-05D0-A947-B3DD-87BB06E69420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Table is self explanatory.</a:t>
            </a:r>
          </a:p>
        </p:txBody>
      </p:sp>
    </p:spTree>
    <p:extLst>
      <p:ext uri="{BB962C8B-B14F-4D97-AF65-F5344CB8AC3E}">
        <p14:creationId xmlns:p14="http://schemas.microsoft.com/office/powerpoint/2010/main" val="1774592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0AEEE08-A9C9-3347-95AC-539AF4F6E871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03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35AABA3-1457-1D45-BDB2-A06A443706E4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231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51E51-EF07-2643-92F9-161D89276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904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3F51C-B952-7240-97DF-3D39821C2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19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5DD4C-D029-6E47-9836-1908C37E4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3097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244AD-A2E2-B748-922C-AB9E4F391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8686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5149D-062F-4D4C-9E08-E461801158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2305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31D6F-E0F9-794E-892A-73AA31618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6700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0CB7-FE06-5E44-99B4-241A6A6F6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9626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2522A-D957-8641-B713-28FD21332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2200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9CD78-B644-B242-98D6-8115A263F4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1155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D42F3-6D28-F043-973D-D6EDA021D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6322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2E0E1-5BBA-D24F-B021-0E3F17CFE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6641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FC6FC-0B5F-E74A-B942-3939E357BE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1305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10580-7827-6B42-848E-CA6B348B8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466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51D47-1230-6E49-9604-D6894819A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923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261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503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55253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10759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70287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2124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034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7032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04732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41799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9339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>
              <a:defRPr/>
            </a:pPr>
            <a:fld id="{AA168DAC-4E8A-1642-9E48-38DB0DB0C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-1" charset="-128"/>
          <a:cs typeface="ＭＳ Ｐゴシック" pitchFamily="-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pitchFamily="-1" charset="-128"/>
          <a:cs typeface="ＭＳ Ｐゴシック" pitchFamily="-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" charset="-128"/>
          <a:cs typeface="ＭＳ Ｐゴシック" pitchFamily="-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6732CFB2-C941-E644-B0F3-303CC2318FD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3/14/19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C8564EB7-83D2-524D-BC2C-8D89BAD03E7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525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craterranch.com/Mt_Washington/Mt_Washington_Images/IMG_2672.JPG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hyperlink" Target="http://atmo.arizona.edu/personalpages/mullen/atmo170A1/animations/bergeron_process.mp4" TargetMode="Externa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http://www.atmo.arizona.edu/~mullen/atmo170A1/animations/IceCrystalBergeronProcess.mov" TargetMode="External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media" Target="../media/media19.m4a"/><Relationship Id="rId7" Type="http://schemas.openxmlformats.org/officeDocument/2006/relationships/image" Target="../media/image2.pn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19.m4a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2" Type="http://schemas.microsoft.com/office/2007/relationships/media" Target="../media/media20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1.m4a"/><Relationship Id="rId7" Type="http://schemas.openxmlformats.org/officeDocument/2006/relationships/image" Target="../media/image16.png"/><Relationship Id="rId2" Type="http://schemas.microsoft.com/office/2007/relationships/media" Target="../media/media21.m4a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hyperlink" Target="http://www.atmo.arizona.edu/~mullen/atmo170A1/animations/51_Sleet/51.html" TargetMode="External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0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62000"/>
            <a:ext cx="7899400" cy="3898900"/>
          </a:xfrm>
        </p:spPr>
        <p:txBody>
          <a:bodyPr/>
          <a:lstStyle/>
          <a:p>
            <a:r>
              <a:rPr lang="en-US" b="1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br>
              <a:rPr lang="en-US" b="1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b="1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0000"/>
                </a:solidFill>
                <a:latin typeface="Arial" charset="0"/>
                <a:ea typeface="ＭＳ Ｐゴシック" charset="0"/>
                <a:cs typeface="ＭＳ Ｐゴシック" charset="0"/>
              </a:rPr>
              <a:t>Precipitation</a:t>
            </a:r>
            <a:b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rgbClr val="CC0000"/>
                </a:solidFill>
                <a:latin typeface="Arial" charset="0"/>
                <a:ea typeface="ＭＳ Ｐゴシック" charset="0"/>
                <a:cs typeface="ＭＳ Ｐゴシック" charset="0"/>
              </a:rPr>
              <a:t>H&amp;P 7.1-7.4</a:t>
            </a:r>
            <a:endParaRPr lang="en-US" sz="3600" b="1" i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867400"/>
            <a:ext cx="8229600" cy="9144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Rime </a:t>
            </a:r>
            <a:r>
              <a:rPr lang="en-US" sz="1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ice </a:t>
            </a:r>
            <a:r>
              <a:rPr lang="en-US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coats the </a:t>
            </a:r>
            <a:r>
              <a:rPr lang="en-US" sz="1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observatory </a:t>
            </a:r>
            <a:r>
              <a:rPr lang="en-US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on </a:t>
            </a:r>
            <a:r>
              <a:rPr lang="en-US" sz="1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Mt. Washington, N.H. after a winter storm. Accretion is important in the formation of precipitation </a:t>
            </a:r>
            <a:r>
              <a:rPr lang="en-US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in cold </a:t>
            </a:r>
            <a:r>
              <a:rPr lang="en-US" sz="1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clouds</a:t>
            </a:r>
            <a:r>
              <a:rPr lang="en-US" sz="18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4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http://www.craterranch.com/Mt_Washington/Mt_Washington_Images/IMG_2672.JPG</a:t>
            </a:r>
            <a:endParaRPr lang="en-US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18535"/>
      </p:ext>
    </p:extLst>
  </p:cSld>
  <p:clrMapOvr>
    <a:masterClrMapping/>
  </p:clrMapOvr>
  <p:transition advTm="153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Buoyancy - upward force exerted on an object by the fluid that surrounds it.</a:t>
            </a:r>
          </a:p>
          <a:p>
            <a:pPr marL="365760" indent="0">
              <a:buNone/>
            </a:pPr>
            <a:r>
              <a:rPr lang="en-US" sz="2800" dirty="0" smtClean="0"/>
              <a:t>If upward buoyancy force exceeds downward force of gravity, object floats.</a:t>
            </a:r>
          </a:p>
          <a:p>
            <a:pPr marL="365760" indent="0">
              <a:buNone/>
            </a:pPr>
            <a:r>
              <a:rPr lang="en-US" sz="2800" dirty="0" smtClean="0"/>
              <a:t>Concept applies to an air parcel surrounded by air with a different density (temperature)</a:t>
            </a:r>
          </a:p>
          <a:p>
            <a:r>
              <a:rPr lang="en-US" sz="2800" dirty="0" smtClean="0"/>
              <a:t>An air parcel warmer than the surrounding air temperature experiences a net upward force.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1435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42150"/>
              </p:ext>
            </p:extLst>
          </p:nvPr>
        </p:nvGraphicFramePr>
        <p:xfrm>
          <a:off x="381000" y="3906520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Altitude</a:t>
                      </a:r>
                      <a:r>
                        <a:rPr lang="en-US" baseline="0" dirty="0" smtClean="0"/>
                        <a:t> AGL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Env</a:t>
                      </a:r>
                      <a:r>
                        <a:rPr lang="en-US" dirty="0" smtClean="0"/>
                        <a:t>. Temp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Descent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</a:t>
                      </a:r>
                      <a:r>
                        <a:rPr lang="en-US" baseline="0" dirty="0" smtClean="0"/>
                        <a:t> Descent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0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12˚C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An air parcel at sea-level has a temperature of 20˚C and a dew point of 12˚C. The ELR </a:t>
            </a:r>
            <a:r>
              <a:rPr lang="en-US" sz="2400" dirty="0"/>
              <a:t>is 8˚C</a:t>
            </a:r>
            <a:r>
              <a:rPr lang="en-US" sz="2400" dirty="0" smtClean="0"/>
              <a:t>/km. The air is then forced to rise over a 4 km high mountain range.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566208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Does the parcel </a:t>
            </a:r>
            <a:r>
              <a:rPr lang="en-US" dirty="0" smtClean="0">
                <a:latin typeface="Calibri"/>
                <a:cs typeface="Calibri"/>
              </a:rPr>
              <a:t>ever </a:t>
            </a:r>
            <a:r>
              <a:rPr lang="en-US" dirty="0">
                <a:latin typeface="Calibri"/>
                <a:cs typeface="Calibri"/>
              </a:rPr>
              <a:t>become positively buoyant? </a:t>
            </a:r>
            <a:endParaRPr lang="en-US" dirty="0" smtClean="0"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What </a:t>
            </a:r>
            <a:r>
              <a:rPr lang="en-US" dirty="0">
                <a:latin typeface="Calibri"/>
                <a:cs typeface="Calibri"/>
              </a:rPr>
              <a:t>will be the temperature of the parcel at the top of the mountain range? </a:t>
            </a:r>
            <a:endParaRPr lang="en-US" dirty="0" smtClean="0"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What </a:t>
            </a:r>
            <a:r>
              <a:rPr lang="en-US" dirty="0">
                <a:latin typeface="Calibri"/>
                <a:cs typeface="Calibri"/>
              </a:rPr>
              <a:t>would be the </a:t>
            </a:r>
            <a:r>
              <a:rPr lang="en-US" dirty="0" smtClean="0">
                <a:latin typeface="Calibri"/>
                <a:cs typeface="Calibri"/>
              </a:rPr>
              <a:t>temperature and dew point </a:t>
            </a:r>
            <a:r>
              <a:rPr lang="en-US" dirty="0">
                <a:latin typeface="Calibri"/>
                <a:cs typeface="Calibri"/>
              </a:rPr>
              <a:t>of the parcel if it then </a:t>
            </a:r>
            <a:r>
              <a:rPr lang="en-US" dirty="0" smtClean="0">
                <a:latin typeface="Calibri"/>
                <a:cs typeface="Calibri"/>
              </a:rPr>
              <a:t>sinks </a:t>
            </a:r>
            <a:r>
              <a:rPr lang="en-US" dirty="0">
                <a:latin typeface="Calibri"/>
                <a:cs typeface="Calibri"/>
              </a:rPr>
              <a:t>back to sea-level?</a:t>
            </a:r>
          </a:p>
        </p:txBody>
      </p:sp>
    </p:spTree>
    <p:extLst>
      <p:ext uri="{BB962C8B-B14F-4D97-AF65-F5344CB8AC3E}">
        <p14:creationId xmlns:p14="http://schemas.microsoft.com/office/powerpoint/2010/main" val="84158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An air parcel at sea-level has a temperature of 20˚C and a dew point of 12˚C. The ELR </a:t>
            </a:r>
            <a:r>
              <a:rPr lang="en-US" sz="2400" dirty="0"/>
              <a:t>is 8˚C</a:t>
            </a:r>
            <a:r>
              <a:rPr lang="en-US" sz="2400" dirty="0" smtClean="0"/>
              <a:t>/km. The air is then forced to rise over a 4 km high mountain range. </a:t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1364141"/>
              </p:ext>
            </p:extLst>
          </p:nvPr>
        </p:nvGraphicFramePr>
        <p:xfrm>
          <a:off x="381000" y="3906520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Altitude</a:t>
                      </a:r>
                      <a:r>
                        <a:rPr lang="en-US" baseline="0" dirty="0" smtClean="0"/>
                        <a:t> AGL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Env</a:t>
                      </a:r>
                      <a:r>
                        <a:rPr lang="en-US" dirty="0" smtClean="0"/>
                        <a:t>. Temp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Descent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</a:t>
                      </a:r>
                      <a:r>
                        <a:rPr lang="en-US" baseline="0" dirty="0" smtClean="0"/>
                        <a:t> Descent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0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12˚C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1566208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Does the parcel </a:t>
            </a:r>
            <a:r>
              <a:rPr lang="en-US" dirty="0" smtClean="0">
                <a:latin typeface="Calibri"/>
                <a:cs typeface="Calibri"/>
              </a:rPr>
              <a:t>ever </a:t>
            </a:r>
            <a:r>
              <a:rPr lang="en-US" dirty="0">
                <a:latin typeface="Calibri"/>
                <a:cs typeface="Calibri"/>
              </a:rPr>
              <a:t>become positively buoyant? </a:t>
            </a:r>
            <a:endParaRPr lang="en-US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What </a:t>
            </a:r>
            <a:r>
              <a:rPr lang="en-US" dirty="0">
                <a:latin typeface="Calibri"/>
                <a:cs typeface="Calibri"/>
              </a:rPr>
              <a:t>will be the temperature of the parcel at the top of the mountain range? </a:t>
            </a:r>
            <a:endParaRPr lang="en-US" dirty="0" smtClean="0"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What would be the temperature and dew point of the parcel if it then sinks back to sea-level?</a:t>
            </a:r>
          </a:p>
        </p:txBody>
      </p:sp>
    </p:spTree>
    <p:extLst>
      <p:ext uri="{BB962C8B-B14F-4D97-AF65-F5344CB8AC3E}">
        <p14:creationId xmlns:p14="http://schemas.microsoft.com/office/powerpoint/2010/main" val="144454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An air parcel at sea-level has a temperature of 20˚C and a dew point of 12˚C. The ELR </a:t>
            </a:r>
            <a:r>
              <a:rPr lang="en-US" sz="2400" dirty="0"/>
              <a:t>is 8˚C</a:t>
            </a:r>
            <a:r>
              <a:rPr lang="en-US" sz="2400" dirty="0" smtClean="0"/>
              <a:t>/km. The air is then forced to rise over a 4 km high mountain range. </a:t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7431328"/>
              </p:ext>
            </p:extLst>
          </p:nvPr>
        </p:nvGraphicFramePr>
        <p:xfrm>
          <a:off x="381000" y="3906520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Altitude</a:t>
                      </a:r>
                      <a:r>
                        <a:rPr lang="en-US" baseline="0" dirty="0" smtClean="0"/>
                        <a:t> AGL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Env</a:t>
                      </a:r>
                      <a:r>
                        <a:rPr lang="en-US" dirty="0" smtClean="0"/>
                        <a:t>. Temp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Descent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</a:t>
                      </a:r>
                      <a:r>
                        <a:rPr lang="en-US" baseline="0" dirty="0" smtClean="0"/>
                        <a:t> Descent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0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12˚C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1566208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Does the parcel </a:t>
            </a:r>
            <a:r>
              <a:rPr lang="en-US" dirty="0" smtClean="0">
                <a:latin typeface="Calibri"/>
                <a:cs typeface="Calibri"/>
              </a:rPr>
              <a:t>ever </a:t>
            </a:r>
            <a:r>
              <a:rPr lang="en-US" dirty="0">
                <a:latin typeface="Calibri"/>
                <a:cs typeface="Calibri"/>
              </a:rPr>
              <a:t>become positively buoyant?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YES</a:t>
            </a:r>
          </a:p>
          <a:p>
            <a:r>
              <a:rPr lang="en-US" dirty="0" smtClean="0">
                <a:latin typeface="Calibri"/>
                <a:cs typeface="Calibri"/>
              </a:rPr>
              <a:t>     If yes, at what level does it becomes positively buoyant?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2 km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What </a:t>
            </a:r>
            <a:r>
              <a:rPr lang="en-US" dirty="0">
                <a:latin typeface="Calibri"/>
                <a:cs typeface="Calibri"/>
              </a:rPr>
              <a:t>will be the temperature of the parcel at the top of the mountain range? </a:t>
            </a:r>
            <a:endParaRPr lang="en-US" dirty="0" smtClean="0"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What would be the temperature and dew point of the parcel if it then sinks back to sea-level?</a:t>
            </a:r>
          </a:p>
        </p:txBody>
      </p:sp>
    </p:spTree>
    <p:extLst>
      <p:ext uri="{BB962C8B-B14F-4D97-AF65-F5344CB8AC3E}">
        <p14:creationId xmlns:p14="http://schemas.microsoft.com/office/powerpoint/2010/main" val="88845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An air parcel at sea-level has a temperature of 20˚C and a dew point of 12˚C. The ELR </a:t>
            </a:r>
            <a:r>
              <a:rPr lang="en-US" sz="2400" dirty="0"/>
              <a:t>is 8˚C</a:t>
            </a:r>
            <a:r>
              <a:rPr lang="en-US" sz="2400" dirty="0" smtClean="0"/>
              <a:t>/km. The air is then forced to rise over a 4 km high mountain range. </a:t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872829"/>
              </p:ext>
            </p:extLst>
          </p:nvPr>
        </p:nvGraphicFramePr>
        <p:xfrm>
          <a:off x="381000" y="3906520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Altitude</a:t>
                      </a:r>
                      <a:r>
                        <a:rPr lang="en-US" baseline="0" dirty="0" smtClean="0"/>
                        <a:t> AGL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Env</a:t>
                      </a:r>
                      <a:r>
                        <a:rPr lang="en-US" dirty="0" smtClean="0"/>
                        <a:t>. Temp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Descent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</a:t>
                      </a:r>
                      <a:r>
                        <a:rPr lang="en-US" baseline="0" dirty="0" smtClean="0"/>
                        <a:t> Descent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-2˚C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0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12˚C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1566208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Does the parcel </a:t>
            </a:r>
            <a:r>
              <a:rPr lang="en-US" dirty="0" smtClean="0">
                <a:latin typeface="Calibri"/>
                <a:cs typeface="Calibri"/>
              </a:rPr>
              <a:t>ever </a:t>
            </a:r>
            <a:r>
              <a:rPr lang="en-US" dirty="0">
                <a:latin typeface="Calibri"/>
                <a:cs typeface="Calibri"/>
              </a:rPr>
              <a:t>become positively buoyant?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YES</a:t>
            </a:r>
          </a:p>
          <a:p>
            <a:r>
              <a:rPr lang="en-US" dirty="0" smtClean="0">
                <a:latin typeface="Calibri"/>
                <a:cs typeface="Calibri"/>
              </a:rPr>
              <a:t>     If yes, at what level does it becomes positively buoyant?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2 km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What will be the temperature of the parcel at the top of the mountain range?</a:t>
            </a:r>
            <a:r>
              <a:rPr lang="en-US" dirty="0" smtClean="0">
                <a:latin typeface="+mn-lt"/>
                <a:cs typeface="Calibri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-8˚</a:t>
            </a:r>
            <a:r>
              <a:rPr lang="en-US" b="1" dirty="0" smtClean="0">
                <a:solidFill>
                  <a:srgbClr val="FF0000"/>
                </a:solidFill>
                <a:latin typeface="+mn-lt"/>
              </a:rPr>
              <a:t>C</a:t>
            </a:r>
            <a:endParaRPr lang="en-US" dirty="0" smtClean="0">
              <a:latin typeface="+mn-lt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What would be the temperature and dew point of the parcel if it then sinks back to sea-level?</a:t>
            </a:r>
          </a:p>
        </p:txBody>
      </p:sp>
    </p:spTree>
    <p:extLst>
      <p:ext uri="{BB962C8B-B14F-4D97-AF65-F5344CB8AC3E}">
        <p14:creationId xmlns:p14="http://schemas.microsoft.com/office/powerpoint/2010/main" val="31023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An air parcel at sea-level has a temperature of 20˚C and a dew point of 12˚C. The ELR </a:t>
            </a:r>
            <a:r>
              <a:rPr lang="en-US" sz="2400" dirty="0"/>
              <a:t>is 8˚C</a:t>
            </a:r>
            <a:r>
              <a:rPr lang="en-US" sz="2400" dirty="0" smtClean="0"/>
              <a:t>/km. The air is then forced to rise over a 4 km high mountain range. </a:t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173387"/>
              </p:ext>
            </p:extLst>
          </p:nvPr>
        </p:nvGraphicFramePr>
        <p:xfrm>
          <a:off x="381000" y="3906520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Altitude</a:t>
                      </a:r>
                      <a:r>
                        <a:rPr lang="en-US" baseline="0" dirty="0" smtClean="0"/>
                        <a:t> AGL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Env</a:t>
                      </a:r>
                      <a:r>
                        <a:rPr lang="en-US" dirty="0" smtClean="0"/>
                        <a:t>. Temp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Descent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</a:t>
                      </a:r>
                      <a:r>
                        <a:rPr lang="en-US" baseline="0" dirty="0" smtClean="0"/>
                        <a:t> Descent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00FF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-2˚C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-6˚C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0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12˚C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1566208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Does the parcel </a:t>
            </a:r>
            <a:r>
              <a:rPr lang="en-US" dirty="0" smtClean="0">
                <a:latin typeface="Calibri"/>
                <a:cs typeface="Calibri"/>
              </a:rPr>
              <a:t>ever </a:t>
            </a:r>
            <a:r>
              <a:rPr lang="en-US" dirty="0">
                <a:latin typeface="Calibri"/>
                <a:cs typeface="Calibri"/>
              </a:rPr>
              <a:t>become positively buoyant?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YES</a:t>
            </a:r>
          </a:p>
          <a:p>
            <a:r>
              <a:rPr lang="en-US" dirty="0" smtClean="0">
                <a:latin typeface="Calibri"/>
                <a:cs typeface="Calibri"/>
              </a:rPr>
              <a:t>     If yes, at what level does it becomes positively buoyant?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2 km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What will be the temperature of the parcel at the top of the mountain range?</a:t>
            </a:r>
            <a:r>
              <a:rPr lang="en-US" dirty="0" smtClean="0">
                <a:latin typeface="+mn-lt"/>
                <a:cs typeface="Calibri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-8˚</a:t>
            </a:r>
            <a:r>
              <a:rPr lang="en-US" b="1" dirty="0" smtClean="0">
                <a:solidFill>
                  <a:srgbClr val="FF0000"/>
                </a:solidFill>
                <a:latin typeface="+mn-lt"/>
              </a:rPr>
              <a:t>C</a:t>
            </a:r>
            <a:endParaRPr lang="en-US" dirty="0" smtClean="0">
              <a:latin typeface="+mn-lt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What would be the temperature and dew point of the parcel if it then sinks back to sea-level?</a:t>
            </a:r>
          </a:p>
        </p:txBody>
      </p:sp>
    </p:spTree>
    <p:extLst>
      <p:ext uri="{BB962C8B-B14F-4D97-AF65-F5344CB8AC3E}">
        <p14:creationId xmlns:p14="http://schemas.microsoft.com/office/powerpoint/2010/main" val="410548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An air parcel at sea-level has a temperature of 20˚C and a dew point of 12˚C. The ELR </a:t>
            </a:r>
            <a:r>
              <a:rPr lang="en-US" sz="2400" dirty="0"/>
              <a:t>is 8˚C</a:t>
            </a:r>
            <a:r>
              <a:rPr lang="en-US" sz="2400" dirty="0" smtClean="0"/>
              <a:t>/km. The air is then forced to rise over a 4 km high mountain range. </a:t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386180"/>
              </p:ext>
            </p:extLst>
          </p:nvPr>
        </p:nvGraphicFramePr>
        <p:xfrm>
          <a:off x="381000" y="3906520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Altitude</a:t>
                      </a:r>
                      <a:r>
                        <a:rPr lang="en-US" baseline="0" dirty="0" smtClean="0"/>
                        <a:t> AGL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Env</a:t>
                      </a:r>
                      <a:r>
                        <a:rPr lang="en-US" dirty="0" smtClean="0"/>
                        <a:t>. Temp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 Ascent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Descent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Dew Point</a:t>
                      </a:r>
                      <a:r>
                        <a:rPr lang="en-US" baseline="0" dirty="0" smtClean="0"/>
                        <a:t> Descent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00FF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-8˚C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-2˚C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-6˚C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12˚C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-4˚C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˚C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22˚C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-2˚C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0 km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r>
                        <a:rPr lang="en-US" sz="1800" b="1" dirty="0" smtClean="0"/>
                        <a:t>˚C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12˚C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32˚C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0˚C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1566208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Does the parcel </a:t>
            </a:r>
            <a:r>
              <a:rPr lang="en-US" dirty="0" smtClean="0">
                <a:latin typeface="Calibri"/>
                <a:cs typeface="Calibri"/>
              </a:rPr>
              <a:t>ever </a:t>
            </a:r>
            <a:r>
              <a:rPr lang="en-US" dirty="0">
                <a:latin typeface="Calibri"/>
                <a:cs typeface="Calibri"/>
              </a:rPr>
              <a:t>become positively buoyant?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YES</a:t>
            </a:r>
          </a:p>
          <a:p>
            <a:r>
              <a:rPr lang="en-US" dirty="0" smtClean="0">
                <a:latin typeface="Calibri"/>
                <a:cs typeface="Calibri"/>
              </a:rPr>
              <a:t>     If yes, at what level does it becomes positively buoyant?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2 km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What will be the temperature of the parcel at the top of the mountain range?</a:t>
            </a:r>
            <a:r>
              <a:rPr lang="en-US" dirty="0" smtClean="0">
                <a:latin typeface="+mn-lt"/>
                <a:cs typeface="Calibri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-8˚</a:t>
            </a:r>
            <a:r>
              <a:rPr lang="en-US" b="1" dirty="0" smtClean="0">
                <a:solidFill>
                  <a:srgbClr val="FF0000"/>
                </a:solidFill>
                <a:latin typeface="+mn-lt"/>
              </a:rPr>
              <a:t>C</a:t>
            </a:r>
            <a:endParaRPr lang="en-US" dirty="0" smtClean="0">
              <a:latin typeface="+mn-lt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What would be the temperature and dew point of the parcel if it then sinks back to sea-level</a:t>
            </a:r>
            <a:r>
              <a:rPr lang="en-US" dirty="0" smtClean="0">
                <a:latin typeface="Calibri"/>
                <a:cs typeface="Calibri"/>
              </a:rPr>
              <a:t>?  </a:t>
            </a:r>
            <a:r>
              <a:rPr lang="en-US" b="1" dirty="0" smtClean="0">
                <a:solidFill>
                  <a:srgbClr val="FF0000"/>
                </a:solidFill>
                <a:latin typeface="+mn-lt"/>
              </a:rPr>
              <a:t>32˚C </a:t>
            </a:r>
            <a:r>
              <a:rPr lang="en-US" dirty="0">
                <a:latin typeface="+mn-lt"/>
                <a:cs typeface="Calibri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0</a:t>
            </a:r>
            <a:r>
              <a:rPr lang="en-US" b="1" dirty="0" smtClean="0">
                <a:solidFill>
                  <a:srgbClr val="FF0000"/>
                </a:solidFill>
                <a:latin typeface="+mn-lt"/>
              </a:rPr>
              <a:t>˚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C</a:t>
            </a:r>
            <a:endParaRPr lang="en-US" dirty="0">
              <a:latin typeface="+mn-lt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185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0" descr="051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555750"/>
            <a:ext cx="3956050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Cloud Droplets to Raindrops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676400"/>
            <a:ext cx="4114800" cy="48006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Volume of a 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raindrop is </a:t>
            </a: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2800" b="1" baseline="400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6</a:t>
            </a: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bigger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 than 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that of a 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cloud droplet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Several days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needed 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for </a:t>
            </a: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condensation alone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   to 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grow raindrops</a:t>
            </a:r>
          </a:p>
          <a:p>
            <a:pPr>
              <a:buFontTx/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Raindrops can 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form in </a:t>
            </a: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less than one hour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What processes account for such rapid growth?</a:t>
            </a:r>
            <a:endParaRPr lang="en-US" sz="28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80" name="Line 5"/>
          <p:cNvSpPr>
            <a:spLocks noChangeShapeType="1"/>
          </p:cNvSpPr>
          <p:nvPr/>
        </p:nvSpPr>
        <p:spPr bwMode="auto">
          <a:xfrm flipV="1">
            <a:off x="2171700" y="3886200"/>
            <a:ext cx="0" cy="18288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 rot="-5400000">
            <a:off x="2141538" y="4730750"/>
            <a:ext cx="17526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2000" b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en-US" sz="2000" b="1" baseline="4000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 </a:t>
            </a:r>
            <a:r>
              <a:rPr lang="en-US" sz="2000" b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larger</a:t>
            </a: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1752600" y="2193925"/>
            <a:ext cx="19050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en-US" sz="2000" b="1" baseline="400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 </a:t>
            </a:r>
            <a:r>
              <a:rPr lang="en-US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larger</a:t>
            </a:r>
            <a:endParaRPr lang="en-US" sz="2000" b="1" dirty="0" smtClean="0">
              <a:solidFill>
                <a:srgbClr val="00FFFF"/>
              </a:solidFill>
            </a:endParaRPr>
          </a:p>
        </p:txBody>
      </p:sp>
      <p:sp>
        <p:nvSpPr>
          <p:cNvPr id="50183" name="Line 8"/>
          <p:cNvSpPr>
            <a:spLocks noChangeShapeType="1"/>
          </p:cNvSpPr>
          <p:nvPr/>
        </p:nvSpPr>
        <p:spPr bwMode="auto">
          <a:xfrm flipH="1" flipV="1">
            <a:off x="990600" y="2832100"/>
            <a:ext cx="990600" cy="4572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Text Box 9"/>
          <p:cNvSpPr txBox="1">
            <a:spLocks noChangeArrowheads="1"/>
          </p:cNvSpPr>
          <p:nvPr/>
        </p:nvSpPr>
        <p:spPr bwMode="auto">
          <a:xfrm>
            <a:off x="139700" y="6413500"/>
            <a:ext cx="1917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/>
              <a:t>Ahrens</a:t>
            </a:r>
            <a:endParaRPr lang="en-US"/>
          </a:p>
        </p:txBody>
      </p:sp>
      <p:sp>
        <p:nvSpPr>
          <p:cNvPr id="50185" name="Line 11"/>
          <p:cNvSpPr>
            <a:spLocks noChangeShapeType="1"/>
          </p:cNvSpPr>
          <p:nvPr/>
        </p:nvSpPr>
        <p:spPr bwMode="auto">
          <a:xfrm flipV="1">
            <a:off x="3238500" y="4064000"/>
            <a:ext cx="0" cy="1549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Line 12"/>
          <p:cNvSpPr>
            <a:spLocks noChangeShapeType="1"/>
          </p:cNvSpPr>
          <p:nvPr/>
        </p:nvSpPr>
        <p:spPr bwMode="auto">
          <a:xfrm flipH="1" flipV="1">
            <a:off x="2146300" y="2667000"/>
            <a:ext cx="6096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Oval 1"/>
          <p:cNvSpPr>
            <a:spLocks noChangeArrowheads="1"/>
          </p:cNvSpPr>
          <p:nvPr/>
        </p:nvSpPr>
        <p:spPr bwMode="auto">
          <a:xfrm>
            <a:off x="2019300" y="2120900"/>
            <a:ext cx="1371600" cy="609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60524"/>
      </p:ext>
    </p:extLst>
  </p:cSld>
  <p:clrMapOvr>
    <a:masterClrMapping/>
  </p:clrMapOvr>
  <p:transition advTm="537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alibri"/>
                <a:cs typeface="Calibri"/>
              </a:rPr>
              <a:t>To understand how cloud droplets evolve to falling raindrops, we must consider </a:t>
            </a:r>
          </a:p>
          <a:p>
            <a:r>
              <a:rPr lang="en-US" dirty="0">
                <a:latin typeface="Calibri"/>
                <a:cs typeface="Calibri"/>
              </a:rPr>
              <a:t>D</a:t>
            </a:r>
            <a:r>
              <a:rPr lang="en-US" dirty="0" smtClean="0">
                <a:latin typeface="Calibri"/>
                <a:cs typeface="Calibri"/>
              </a:rPr>
              <a:t>rop mass, size and shape</a:t>
            </a:r>
          </a:p>
          <a:p>
            <a:r>
              <a:rPr lang="en-US" dirty="0" smtClean="0">
                <a:latin typeface="Calibri"/>
                <a:cs typeface="Calibri"/>
              </a:rPr>
              <a:t>Fall speed of cloud droplets and raindrops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30237"/>
      </p:ext>
    </p:extLst>
  </p:cSld>
  <p:clrMapOvr>
    <a:masterClrMapping/>
  </p:clrMapOvr>
  <p:transition advTm="176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1038"/>
          <p:cNvGrpSpPr>
            <a:grpSpLocks/>
          </p:cNvGrpSpPr>
          <p:nvPr/>
        </p:nvGrpSpPr>
        <p:grpSpPr bwMode="auto">
          <a:xfrm>
            <a:off x="1905000" y="1981200"/>
            <a:ext cx="5481638" cy="2724150"/>
            <a:chOff x="1200" y="1356"/>
            <a:chExt cx="3453" cy="1716"/>
          </a:xfrm>
        </p:grpSpPr>
        <p:pic>
          <p:nvPicPr>
            <p:cNvPr id="52235" name="Picture 1028" descr="05p12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356"/>
              <a:ext cx="3453" cy="1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6" name="Text Box 1031"/>
            <p:cNvSpPr txBox="1">
              <a:spLocks noChangeArrowheads="1"/>
            </p:cNvSpPr>
            <p:nvPr/>
          </p:nvSpPr>
          <p:spPr bwMode="auto">
            <a:xfrm>
              <a:off x="3264" y="2150"/>
              <a:ext cx="110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endParaRPr lang="en-US" sz="2000" b="1" dirty="0"/>
            </a:p>
          </p:txBody>
        </p:sp>
        <p:sp>
          <p:nvSpPr>
            <p:cNvPr id="52237" name="Text Box 1033"/>
            <p:cNvSpPr txBox="1">
              <a:spLocks noChangeArrowheads="1"/>
            </p:cNvSpPr>
            <p:nvPr/>
          </p:nvSpPr>
          <p:spPr bwMode="auto">
            <a:xfrm>
              <a:off x="1304" y="2150"/>
              <a:ext cx="110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 dirty="0"/>
                <a:t>Small </a:t>
              </a:r>
              <a:r>
                <a:rPr lang="en-US" sz="2000" b="1" dirty="0" smtClean="0"/>
                <a:t>Radius &lt; </a:t>
              </a:r>
              <a:r>
                <a:rPr lang="en-US" sz="2000" b="1" dirty="0"/>
                <a:t>2.0 mm</a:t>
              </a:r>
            </a:p>
          </p:txBody>
        </p:sp>
        <p:sp>
          <p:nvSpPr>
            <p:cNvPr id="52238" name="Text Box 1035"/>
            <p:cNvSpPr txBox="1">
              <a:spLocks noChangeArrowheads="1"/>
            </p:cNvSpPr>
            <p:nvPr/>
          </p:nvSpPr>
          <p:spPr bwMode="auto">
            <a:xfrm>
              <a:off x="1544" y="1576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 dirty="0" smtClean="0"/>
                <a:t>sphere</a:t>
              </a:r>
              <a:endParaRPr lang="en-US" dirty="0"/>
            </a:p>
          </p:txBody>
        </p:sp>
        <p:sp>
          <p:nvSpPr>
            <p:cNvPr id="52239" name="Text Box 1036"/>
            <p:cNvSpPr txBox="1">
              <a:spLocks noChangeArrowheads="1"/>
            </p:cNvSpPr>
            <p:nvPr/>
          </p:nvSpPr>
          <p:spPr bwMode="auto">
            <a:xfrm>
              <a:off x="3264" y="1816"/>
              <a:ext cx="10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/>
                <a:t>parachute</a:t>
              </a:r>
              <a:endParaRPr lang="en-US"/>
            </a:p>
          </p:txBody>
        </p:sp>
      </p:grpSp>
      <p:sp>
        <p:nvSpPr>
          <p:cNvPr id="52227" name="Line 1040"/>
          <p:cNvSpPr>
            <a:spLocks noChangeShapeType="1"/>
          </p:cNvSpPr>
          <p:nvPr/>
        </p:nvSpPr>
        <p:spPr bwMode="auto">
          <a:xfrm>
            <a:off x="4343400" y="3397250"/>
            <a:ext cx="0" cy="106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Text Box 1042"/>
          <p:cNvSpPr txBox="1">
            <a:spLocks noChangeArrowheads="1"/>
          </p:cNvSpPr>
          <p:nvPr/>
        </p:nvSpPr>
        <p:spPr bwMode="auto">
          <a:xfrm>
            <a:off x="4419600" y="4184650"/>
            <a:ext cx="297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Gravitational = mg</a:t>
            </a:r>
          </a:p>
        </p:txBody>
      </p:sp>
      <p:sp>
        <p:nvSpPr>
          <p:cNvPr id="160788" name="Text Box 1044"/>
          <p:cNvSpPr txBox="1">
            <a:spLocks noChangeArrowheads="1"/>
          </p:cNvSpPr>
          <p:nvPr/>
        </p:nvSpPr>
        <p:spPr bwMode="auto">
          <a:xfrm>
            <a:off x="4419600" y="2190750"/>
            <a:ext cx="1905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FF"/>
                </a:solidFill>
              </a:rPr>
              <a:t>Air Resistance</a:t>
            </a:r>
          </a:p>
        </p:txBody>
      </p:sp>
      <p:sp>
        <p:nvSpPr>
          <p:cNvPr id="160789" name="Line 1045"/>
          <p:cNvSpPr>
            <a:spLocks noChangeShapeType="1"/>
          </p:cNvSpPr>
          <p:nvPr/>
        </p:nvSpPr>
        <p:spPr bwMode="auto">
          <a:xfrm flipV="1">
            <a:off x="4343400" y="2614613"/>
            <a:ext cx="0" cy="79533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3" name="Rectangle 1050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1143000"/>
          </a:xfrm>
        </p:spPr>
        <p:txBody>
          <a:bodyPr/>
          <a:lstStyle/>
          <a:p>
            <a:r>
              <a:rPr lang="en-US" sz="3200" dirty="0"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Determines the Size-Shape-Fall Speed of Cloud Droplets and Raindrops</a:t>
            </a:r>
            <a:endParaRPr lang="en-US" sz="3200" i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370" y="4800600"/>
            <a:ext cx="1843830" cy="1905000"/>
          </a:xfrm>
          <a:prstGeom prst="rect">
            <a:avLst/>
          </a:prstGeom>
        </p:spPr>
      </p:pic>
      <p:sp>
        <p:nvSpPr>
          <p:cNvPr id="16" name="Freeform 15"/>
          <p:cNvSpPr/>
          <p:nvPr/>
        </p:nvSpPr>
        <p:spPr>
          <a:xfrm>
            <a:off x="2008828" y="3488711"/>
            <a:ext cx="905932" cy="1087745"/>
          </a:xfrm>
          <a:custGeom>
            <a:avLst/>
            <a:gdLst>
              <a:gd name="connsiteX0" fmla="*/ 721894 w 721894"/>
              <a:gd name="connsiteY0" fmla="*/ 909053 h 909053"/>
              <a:gd name="connsiteX1" fmla="*/ 187158 w 721894"/>
              <a:gd name="connsiteY1" fmla="*/ 708526 h 909053"/>
              <a:gd name="connsiteX2" fmla="*/ 0 w 721894"/>
              <a:gd name="connsiteY2" fmla="*/ 0 h 909053"/>
              <a:gd name="connsiteX0" fmla="*/ 721894 w 721894"/>
              <a:gd name="connsiteY0" fmla="*/ 909053 h 909053"/>
              <a:gd name="connsiteX1" fmla="*/ 280737 w 721894"/>
              <a:gd name="connsiteY1" fmla="*/ 628315 h 909053"/>
              <a:gd name="connsiteX2" fmla="*/ 0 w 721894"/>
              <a:gd name="connsiteY2" fmla="*/ 0 h 909053"/>
              <a:gd name="connsiteX0" fmla="*/ 761999 w 761999"/>
              <a:gd name="connsiteY0" fmla="*/ 842211 h 842211"/>
              <a:gd name="connsiteX1" fmla="*/ 280737 w 761999"/>
              <a:gd name="connsiteY1" fmla="*/ 628315 h 842211"/>
              <a:gd name="connsiteX2" fmla="*/ 0 w 761999"/>
              <a:gd name="connsiteY2" fmla="*/ 0 h 842211"/>
              <a:gd name="connsiteX0" fmla="*/ 922866 w 922866"/>
              <a:gd name="connsiteY0" fmla="*/ 850678 h 850678"/>
              <a:gd name="connsiteX1" fmla="*/ 441604 w 922866"/>
              <a:gd name="connsiteY1" fmla="*/ 636782 h 850678"/>
              <a:gd name="connsiteX2" fmla="*/ 0 w 922866"/>
              <a:gd name="connsiteY2" fmla="*/ 0 h 850678"/>
              <a:gd name="connsiteX0" fmla="*/ 922866 w 922866"/>
              <a:gd name="connsiteY0" fmla="*/ 850678 h 850678"/>
              <a:gd name="connsiteX1" fmla="*/ 441604 w 922866"/>
              <a:gd name="connsiteY1" fmla="*/ 636782 h 850678"/>
              <a:gd name="connsiteX2" fmla="*/ 0 w 922866"/>
              <a:gd name="connsiteY2" fmla="*/ 0 h 850678"/>
              <a:gd name="connsiteX0" fmla="*/ 922866 w 922866"/>
              <a:gd name="connsiteY0" fmla="*/ 850678 h 850678"/>
              <a:gd name="connsiteX1" fmla="*/ 441604 w 922866"/>
              <a:gd name="connsiteY1" fmla="*/ 636782 h 850678"/>
              <a:gd name="connsiteX2" fmla="*/ 0 w 922866"/>
              <a:gd name="connsiteY2" fmla="*/ 0 h 850678"/>
              <a:gd name="connsiteX0" fmla="*/ 482926 w 482926"/>
              <a:gd name="connsiteY0" fmla="*/ 893011 h 893011"/>
              <a:gd name="connsiteX1" fmla="*/ 1664 w 482926"/>
              <a:gd name="connsiteY1" fmla="*/ 679115 h 893011"/>
              <a:gd name="connsiteX2" fmla="*/ 313594 w 482926"/>
              <a:gd name="connsiteY2" fmla="*/ 0 h 893011"/>
              <a:gd name="connsiteX0" fmla="*/ 745065 w 745065"/>
              <a:gd name="connsiteY0" fmla="*/ 994611 h 994611"/>
              <a:gd name="connsiteX1" fmla="*/ 263803 w 745065"/>
              <a:gd name="connsiteY1" fmla="*/ 780715 h 994611"/>
              <a:gd name="connsiteX2" fmla="*/ 0 w 745065"/>
              <a:gd name="connsiteY2" fmla="*/ 0 h 994611"/>
              <a:gd name="connsiteX0" fmla="*/ 745065 w 745065"/>
              <a:gd name="connsiteY0" fmla="*/ 994611 h 994611"/>
              <a:gd name="connsiteX1" fmla="*/ 272270 w 745065"/>
              <a:gd name="connsiteY1" fmla="*/ 696049 h 994611"/>
              <a:gd name="connsiteX2" fmla="*/ 0 w 745065"/>
              <a:gd name="connsiteY2" fmla="*/ 0 h 994611"/>
              <a:gd name="connsiteX0" fmla="*/ 948265 w 948265"/>
              <a:gd name="connsiteY0" fmla="*/ 1121611 h 1121611"/>
              <a:gd name="connsiteX1" fmla="*/ 272270 w 948265"/>
              <a:gd name="connsiteY1" fmla="*/ 696049 h 1121611"/>
              <a:gd name="connsiteX2" fmla="*/ 0 w 948265"/>
              <a:gd name="connsiteY2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272270 w 948265"/>
              <a:gd name="connsiteY2" fmla="*/ 696049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272270 w 948265"/>
              <a:gd name="connsiteY2" fmla="*/ 696049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272270 w 948265"/>
              <a:gd name="connsiteY2" fmla="*/ 696049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272270 w 948265"/>
              <a:gd name="connsiteY2" fmla="*/ 696049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306136 w 948265"/>
              <a:gd name="connsiteY2" fmla="*/ 687582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306136 w 948265"/>
              <a:gd name="connsiteY2" fmla="*/ 687582 h 1121611"/>
              <a:gd name="connsiteX3" fmla="*/ 90905 w 948265"/>
              <a:gd name="connsiteY3" fmla="*/ 363622 h 1121611"/>
              <a:gd name="connsiteX4" fmla="*/ 0 w 948265"/>
              <a:gd name="connsiteY4" fmla="*/ 0 h 1121611"/>
              <a:gd name="connsiteX0" fmla="*/ 905932 w 905932"/>
              <a:gd name="connsiteY0" fmla="*/ 1087745 h 1087745"/>
              <a:gd name="connsiteX1" fmla="*/ 615839 w 905932"/>
              <a:gd name="connsiteY1" fmla="*/ 905489 h 1087745"/>
              <a:gd name="connsiteX2" fmla="*/ 306136 w 905932"/>
              <a:gd name="connsiteY2" fmla="*/ 687582 h 1087745"/>
              <a:gd name="connsiteX3" fmla="*/ 90905 w 905932"/>
              <a:gd name="connsiteY3" fmla="*/ 363622 h 1087745"/>
              <a:gd name="connsiteX4" fmla="*/ 0 w 905932"/>
              <a:gd name="connsiteY4" fmla="*/ 0 h 1087745"/>
              <a:gd name="connsiteX0" fmla="*/ 905932 w 905932"/>
              <a:gd name="connsiteY0" fmla="*/ 1087745 h 1087745"/>
              <a:gd name="connsiteX1" fmla="*/ 615839 w 905932"/>
              <a:gd name="connsiteY1" fmla="*/ 905489 h 1087745"/>
              <a:gd name="connsiteX2" fmla="*/ 306136 w 905932"/>
              <a:gd name="connsiteY2" fmla="*/ 687582 h 1087745"/>
              <a:gd name="connsiteX3" fmla="*/ 90905 w 905932"/>
              <a:gd name="connsiteY3" fmla="*/ 363622 h 1087745"/>
              <a:gd name="connsiteX4" fmla="*/ 0 w 905932"/>
              <a:gd name="connsiteY4" fmla="*/ 0 h 1087745"/>
              <a:gd name="connsiteX0" fmla="*/ 905932 w 905932"/>
              <a:gd name="connsiteY0" fmla="*/ 1087745 h 1087745"/>
              <a:gd name="connsiteX1" fmla="*/ 615839 w 905932"/>
              <a:gd name="connsiteY1" fmla="*/ 905489 h 1087745"/>
              <a:gd name="connsiteX2" fmla="*/ 306136 w 905932"/>
              <a:gd name="connsiteY2" fmla="*/ 687582 h 1087745"/>
              <a:gd name="connsiteX3" fmla="*/ 90905 w 905932"/>
              <a:gd name="connsiteY3" fmla="*/ 363622 h 1087745"/>
              <a:gd name="connsiteX4" fmla="*/ 0 w 905932"/>
              <a:gd name="connsiteY4" fmla="*/ 0 h 108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932" h="1087745">
                <a:moveTo>
                  <a:pt x="905932" y="1087745"/>
                </a:moveTo>
                <a:cubicBezTo>
                  <a:pt x="819483" y="944481"/>
                  <a:pt x="728506" y="959483"/>
                  <a:pt x="615839" y="905489"/>
                </a:cubicBezTo>
                <a:cubicBezTo>
                  <a:pt x="503173" y="834562"/>
                  <a:pt x="393625" y="777893"/>
                  <a:pt x="306136" y="687582"/>
                </a:cubicBezTo>
                <a:cubicBezTo>
                  <a:pt x="218647" y="597271"/>
                  <a:pt x="141928" y="478219"/>
                  <a:pt x="90905" y="363622"/>
                </a:cubicBezTo>
                <a:cubicBezTo>
                  <a:pt x="39882" y="249025"/>
                  <a:pt x="22206" y="62015"/>
                  <a:pt x="0" y="0"/>
                </a:cubicBezTo>
              </a:path>
            </a:pathLst>
          </a:custGeom>
          <a:ln w="19050" cmpd="sng">
            <a:solidFill>
              <a:srgbClr val="FF0000"/>
            </a:solidFill>
            <a:headEnd type="none"/>
            <a:tailEnd type="arrow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Freeform 18"/>
          <p:cNvSpPr/>
          <p:nvPr/>
        </p:nvSpPr>
        <p:spPr>
          <a:xfrm flipH="1">
            <a:off x="2988734" y="3496733"/>
            <a:ext cx="905932" cy="1087745"/>
          </a:xfrm>
          <a:custGeom>
            <a:avLst/>
            <a:gdLst>
              <a:gd name="connsiteX0" fmla="*/ 721894 w 721894"/>
              <a:gd name="connsiteY0" fmla="*/ 909053 h 909053"/>
              <a:gd name="connsiteX1" fmla="*/ 187158 w 721894"/>
              <a:gd name="connsiteY1" fmla="*/ 708526 h 909053"/>
              <a:gd name="connsiteX2" fmla="*/ 0 w 721894"/>
              <a:gd name="connsiteY2" fmla="*/ 0 h 909053"/>
              <a:gd name="connsiteX0" fmla="*/ 721894 w 721894"/>
              <a:gd name="connsiteY0" fmla="*/ 909053 h 909053"/>
              <a:gd name="connsiteX1" fmla="*/ 280737 w 721894"/>
              <a:gd name="connsiteY1" fmla="*/ 628315 h 909053"/>
              <a:gd name="connsiteX2" fmla="*/ 0 w 721894"/>
              <a:gd name="connsiteY2" fmla="*/ 0 h 909053"/>
              <a:gd name="connsiteX0" fmla="*/ 761999 w 761999"/>
              <a:gd name="connsiteY0" fmla="*/ 842211 h 842211"/>
              <a:gd name="connsiteX1" fmla="*/ 280737 w 761999"/>
              <a:gd name="connsiteY1" fmla="*/ 628315 h 842211"/>
              <a:gd name="connsiteX2" fmla="*/ 0 w 761999"/>
              <a:gd name="connsiteY2" fmla="*/ 0 h 842211"/>
              <a:gd name="connsiteX0" fmla="*/ 922866 w 922866"/>
              <a:gd name="connsiteY0" fmla="*/ 850678 h 850678"/>
              <a:gd name="connsiteX1" fmla="*/ 441604 w 922866"/>
              <a:gd name="connsiteY1" fmla="*/ 636782 h 850678"/>
              <a:gd name="connsiteX2" fmla="*/ 0 w 922866"/>
              <a:gd name="connsiteY2" fmla="*/ 0 h 850678"/>
              <a:gd name="connsiteX0" fmla="*/ 922866 w 922866"/>
              <a:gd name="connsiteY0" fmla="*/ 850678 h 850678"/>
              <a:gd name="connsiteX1" fmla="*/ 441604 w 922866"/>
              <a:gd name="connsiteY1" fmla="*/ 636782 h 850678"/>
              <a:gd name="connsiteX2" fmla="*/ 0 w 922866"/>
              <a:gd name="connsiteY2" fmla="*/ 0 h 850678"/>
              <a:gd name="connsiteX0" fmla="*/ 922866 w 922866"/>
              <a:gd name="connsiteY0" fmla="*/ 850678 h 850678"/>
              <a:gd name="connsiteX1" fmla="*/ 441604 w 922866"/>
              <a:gd name="connsiteY1" fmla="*/ 636782 h 850678"/>
              <a:gd name="connsiteX2" fmla="*/ 0 w 922866"/>
              <a:gd name="connsiteY2" fmla="*/ 0 h 850678"/>
              <a:gd name="connsiteX0" fmla="*/ 482926 w 482926"/>
              <a:gd name="connsiteY0" fmla="*/ 893011 h 893011"/>
              <a:gd name="connsiteX1" fmla="*/ 1664 w 482926"/>
              <a:gd name="connsiteY1" fmla="*/ 679115 h 893011"/>
              <a:gd name="connsiteX2" fmla="*/ 313594 w 482926"/>
              <a:gd name="connsiteY2" fmla="*/ 0 h 893011"/>
              <a:gd name="connsiteX0" fmla="*/ 745065 w 745065"/>
              <a:gd name="connsiteY0" fmla="*/ 994611 h 994611"/>
              <a:gd name="connsiteX1" fmla="*/ 263803 w 745065"/>
              <a:gd name="connsiteY1" fmla="*/ 780715 h 994611"/>
              <a:gd name="connsiteX2" fmla="*/ 0 w 745065"/>
              <a:gd name="connsiteY2" fmla="*/ 0 h 994611"/>
              <a:gd name="connsiteX0" fmla="*/ 745065 w 745065"/>
              <a:gd name="connsiteY0" fmla="*/ 994611 h 994611"/>
              <a:gd name="connsiteX1" fmla="*/ 272270 w 745065"/>
              <a:gd name="connsiteY1" fmla="*/ 696049 h 994611"/>
              <a:gd name="connsiteX2" fmla="*/ 0 w 745065"/>
              <a:gd name="connsiteY2" fmla="*/ 0 h 994611"/>
              <a:gd name="connsiteX0" fmla="*/ 948265 w 948265"/>
              <a:gd name="connsiteY0" fmla="*/ 1121611 h 1121611"/>
              <a:gd name="connsiteX1" fmla="*/ 272270 w 948265"/>
              <a:gd name="connsiteY1" fmla="*/ 696049 h 1121611"/>
              <a:gd name="connsiteX2" fmla="*/ 0 w 948265"/>
              <a:gd name="connsiteY2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272270 w 948265"/>
              <a:gd name="connsiteY2" fmla="*/ 696049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272270 w 948265"/>
              <a:gd name="connsiteY2" fmla="*/ 696049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272270 w 948265"/>
              <a:gd name="connsiteY2" fmla="*/ 696049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272270 w 948265"/>
              <a:gd name="connsiteY2" fmla="*/ 696049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306136 w 948265"/>
              <a:gd name="connsiteY2" fmla="*/ 687582 h 1121611"/>
              <a:gd name="connsiteX3" fmla="*/ 0 w 948265"/>
              <a:gd name="connsiteY3" fmla="*/ 0 h 1121611"/>
              <a:gd name="connsiteX0" fmla="*/ 948265 w 948265"/>
              <a:gd name="connsiteY0" fmla="*/ 1121611 h 1121611"/>
              <a:gd name="connsiteX1" fmla="*/ 615839 w 948265"/>
              <a:gd name="connsiteY1" fmla="*/ 905489 h 1121611"/>
              <a:gd name="connsiteX2" fmla="*/ 306136 w 948265"/>
              <a:gd name="connsiteY2" fmla="*/ 687582 h 1121611"/>
              <a:gd name="connsiteX3" fmla="*/ 90905 w 948265"/>
              <a:gd name="connsiteY3" fmla="*/ 363622 h 1121611"/>
              <a:gd name="connsiteX4" fmla="*/ 0 w 948265"/>
              <a:gd name="connsiteY4" fmla="*/ 0 h 1121611"/>
              <a:gd name="connsiteX0" fmla="*/ 905932 w 905932"/>
              <a:gd name="connsiteY0" fmla="*/ 1087745 h 1087745"/>
              <a:gd name="connsiteX1" fmla="*/ 615839 w 905932"/>
              <a:gd name="connsiteY1" fmla="*/ 905489 h 1087745"/>
              <a:gd name="connsiteX2" fmla="*/ 306136 w 905932"/>
              <a:gd name="connsiteY2" fmla="*/ 687582 h 1087745"/>
              <a:gd name="connsiteX3" fmla="*/ 90905 w 905932"/>
              <a:gd name="connsiteY3" fmla="*/ 363622 h 1087745"/>
              <a:gd name="connsiteX4" fmla="*/ 0 w 905932"/>
              <a:gd name="connsiteY4" fmla="*/ 0 h 1087745"/>
              <a:gd name="connsiteX0" fmla="*/ 905932 w 905932"/>
              <a:gd name="connsiteY0" fmla="*/ 1087745 h 1087745"/>
              <a:gd name="connsiteX1" fmla="*/ 615839 w 905932"/>
              <a:gd name="connsiteY1" fmla="*/ 905489 h 1087745"/>
              <a:gd name="connsiteX2" fmla="*/ 306136 w 905932"/>
              <a:gd name="connsiteY2" fmla="*/ 687582 h 1087745"/>
              <a:gd name="connsiteX3" fmla="*/ 90905 w 905932"/>
              <a:gd name="connsiteY3" fmla="*/ 363622 h 1087745"/>
              <a:gd name="connsiteX4" fmla="*/ 0 w 905932"/>
              <a:gd name="connsiteY4" fmla="*/ 0 h 108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932" h="1087745">
                <a:moveTo>
                  <a:pt x="905932" y="1087745"/>
                </a:moveTo>
                <a:cubicBezTo>
                  <a:pt x="819483" y="944481"/>
                  <a:pt x="720039" y="976417"/>
                  <a:pt x="615839" y="905489"/>
                </a:cubicBezTo>
                <a:cubicBezTo>
                  <a:pt x="503173" y="834562"/>
                  <a:pt x="393625" y="777893"/>
                  <a:pt x="306136" y="687582"/>
                </a:cubicBezTo>
                <a:cubicBezTo>
                  <a:pt x="218647" y="597271"/>
                  <a:pt x="141928" y="478219"/>
                  <a:pt x="90905" y="363622"/>
                </a:cubicBezTo>
                <a:cubicBezTo>
                  <a:pt x="39882" y="249025"/>
                  <a:pt x="22206" y="62015"/>
                  <a:pt x="0" y="0"/>
                </a:cubicBezTo>
              </a:path>
            </a:pathLst>
          </a:custGeom>
          <a:ln w="19050" cmpd="sng">
            <a:solidFill>
              <a:srgbClr val="FF0000"/>
            </a:solidFill>
            <a:headEnd type="none"/>
            <a:tailEnd type="arrow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6019800" y="3200400"/>
            <a:ext cx="8467" cy="91440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6392333" y="3285067"/>
            <a:ext cx="8467" cy="82296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V="1">
            <a:off x="5647267" y="3283373"/>
            <a:ext cx="8467" cy="82296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6722534" y="3461174"/>
            <a:ext cx="8467" cy="64008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5249333" y="3474720"/>
            <a:ext cx="8467" cy="64008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 Box 1031"/>
          <p:cNvSpPr txBox="1">
            <a:spLocks noChangeArrowheads="1"/>
          </p:cNvSpPr>
          <p:nvPr/>
        </p:nvSpPr>
        <p:spPr bwMode="auto">
          <a:xfrm>
            <a:off x="5101166" y="3241675"/>
            <a:ext cx="1866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/>
              <a:t>Larger </a:t>
            </a:r>
            <a:r>
              <a:rPr lang="en-US" sz="2000" b="1" dirty="0"/>
              <a:t>Radius </a:t>
            </a:r>
            <a:r>
              <a:rPr lang="en-US" sz="2000" b="1" dirty="0" smtClean="0"/>
              <a:t>&gt; 2.0 mm</a:t>
            </a:r>
            <a:endParaRPr lang="en-US" sz="2000" b="1" dirty="0"/>
          </a:p>
        </p:txBody>
      </p:sp>
      <p:sp>
        <p:nvSpPr>
          <p:cNvPr id="17" name="Text Box 1029"/>
          <p:cNvSpPr txBox="1">
            <a:spLocks noChangeArrowheads="1"/>
          </p:cNvSpPr>
          <p:nvPr/>
        </p:nvSpPr>
        <p:spPr bwMode="auto">
          <a:xfrm>
            <a:off x="1828800" y="4724400"/>
            <a:ext cx="5257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>
                <a:solidFill>
                  <a:srgbClr val="0000FF"/>
                </a:solidFill>
                <a:latin typeface="Helvetica" charset="0"/>
              </a:rPr>
              <a:t>Air Resistance</a:t>
            </a:r>
            <a:r>
              <a:rPr lang="en-US" sz="2000" b="1" baseline="-25000" dirty="0">
                <a:solidFill>
                  <a:srgbClr val="0000FF"/>
                </a:solidFill>
                <a:latin typeface="Helvetica" charset="0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= 1/2 × </a:t>
            </a:r>
            <a:r>
              <a:rPr lang="en-US" sz="2000" b="1" dirty="0" smtClean="0">
                <a:solidFill>
                  <a:srgbClr val="FF0000"/>
                </a:solidFill>
                <a:latin typeface="Helvetica" charset="0"/>
              </a:rPr>
              <a:t>C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 × D</a:t>
            </a:r>
            <a:r>
              <a:rPr lang="en-US" sz="2000" b="1" baseline="-25000" dirty="0" smtClean="0">
                <a:solidFill>
                  <a:srgbClr val="0000FF"/>
                </a:solidFill>
                <a:latin typeface="Helvetica" charset="0"/>
              </a:rPr>
              <a:t>AIR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 × A × v</a:t>
            </a:r>
            <a:r>
              <a:rPr lang="en-US" sz="2000" b="1" baseline="30000" dirty="0" smtClean="0">
                <a:solidFill>
                  <a:srgbClr val="0000FF"/>
                </a:solidFill>
                <a:latin typeface="Helvetica" charset="0"/>
              </a:rPr>
              <a:t>2</a:t>
            </a:r>
            <a:r>
              <a:rPr lang="en-US" sz="2000" dirty="0" smtClean="0">
                <a:solidFill>
                  <a:srgbClr val="0000FF"/>
                </a:solidFill>
                <a:latin typeface="Helvetica" charset="0"/>
              </a:rPr>
              <a:t>  </a:t>
            </a:r>
            <a:endParaRPr lang="en-US" sz="2000" dirty="0">
              <a:solidFill>
                <a:srgbClr val="0000FF"/>
              </a:solidFill>
              <a:latin typeface="Helvetica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Helvetica" charset="0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Helvetica" charset="0"/>
              </a:rPr>
              <a:t>= 0.5 </a:t>
            </a:r>
            <a:r>
              <a:rPr lang="en-US" sz="2000" b="1" dirty="0" smtClean="0">
                <a:solidFill>
                  <a:srgbClr val="000000"/>
                </a:solidFill>
                <a:latin typeface="Helvetica" charset="0"/>
              </a:rPr>
              <a:t>sphere;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Helvetica" charset="0"/>
              </a:rPr>
              <a:t>C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Helvetica" charset="0"/>
              </a:rPr>
              <a:t>~ 2.0 </a:t>
            </a:r>
            <a:r>
              <a:rPr lang="en-US" sz="2000" b="1" dirty="0">
                <a:solidFill>
                  <a:srgbClr val="000000"/>
                </a:solidFill>
                <a:latin typeface="Helvetica" charset="0"/>
              </a:rPr>
              <a:t>irregular </a:t>
            </a:r>
            <a:r>
              <a:rPr lang="en-US" sz="2000" b="1" dirty="0" smtClean="0">
                <a:solidFill>
                  <a:srgbClr val="000000"/>
                </a:solidFill>
                <a:latin typeface="Helvetica" charset="0"/>
              </a:rPr>
              <a:t>object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	D</a:t>
            </a:r>
            <a:r>
              <a:rPr lang="en-US" sz="2000" b="1" baseline="-25000" dirty="0" smtClean="0">
                <a:solidFill>
                  <a:srgbClr val="0000FF"/>
                </a:solidFill>
                <a:latin typeface="Helvetica" charset="0"/>
              </a:rPr>
              <a:t>AIR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 =&gt; </a:t>
            </a:r>
            <a:r>
              <a:rPr lang="en-US" sz="2000" b="1" dirty="0" smtClean="0">
                <a:solidFill>
                  <a:srgbClr val="000000"/>
                </a:solidFill>
                <a:latin typeface="Helvetica" charset="0"/>
              </a:rPr>
              <a:t>density;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 v =&gt; </a:t>
            </a:r>
            <a:r>
              <a:rPr lang="en-US" sz="2000" b="1" dirty="0" smtClean="0">
                <a:solidFill>
                  <a:srgbClr val="000000"/>
                </a:solidFill>
                <a:latin typeface="Helvetica" charset="0"/>
              </a:rPr>
              <a:t>fall speed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Helvetica" charset="0"/>
              </a:rPr>
              <a:t>	       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A =&gt; </a:t>
            </a:r>
            <a:r>
              <a:rPr lang="en-US" sz="2000" b="1" dirty="0" smtClean="0">
                <a:latin typeface="Helvetica" charset="0"/>
              </a:rPr>
              <a:t>Area shown in gray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		</a:t>
            </a:r>
            <a:endParaRPr lang="en-US" sz="2000" b="1" dirty="0">
              <a:solidFill>
                <a:srgbClr val="000000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063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1038"/>
          <p:cNvGrpSpPr>
            <a:grpSpLocks/>
          </p:cNvGrpSpPr>
          <p:nvPr/>
        </p:nvGrpSpPr>
        <p:grpSpPr bwMode="auto">
          <a:xfrm>
            <a:off x="1905000" y="1981200"/>
            <a:ext cx="5481638" cy="2724150"/>
            <a:chOff x="1200" y="1356"/>
            <a:chExt cx="3453" cy="1716"/>
          </a:xfrm>
        </p:grpSpPr>
        <p:pic>
          <p:nvPicPr>
            <p:cNvPr id="52235" name="Picture 1028" descr="05p12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356"/>
              <a:ext cx="3453" cy="1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7" name="Text Box 1033"/>
            <p:cNvSpPr txBox="1">
              <a:spLocks noChangeArrowheads="1"/>
            </p:cNvSpPr>
            <p:nvPr/>
          </p:nvSpPr>
          <p:spPr bwMode="auto">
            <a:xfrm>
              <a:off x="1304" y="2150"/>
              <a:ext cx="110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 dirty="0"/>
                <a:t>Small </a:t>
              </a:r>
              <a:r>
                <a:rPr lang="en-US" sz="2000" b="1" dirty="0" smtClean="0"/>
                <a:t>Radius &lt; </a:t>
              </a:r>
              <a:r>
                <a:rPr lang="en-US" sz="2000" b="1" dirty="0"/>
                <a:t>2.0 mm</a:t>
              </a:r>
            </a:p>
          </p:txBody>
        </p:sp>
        <p:sp>
          <p:nvSpPr>
            <p:cNvPr id="52238" name="Text Box 1035"/>
            <p:cNvSpPr txBox="1">
              <a:spLocks noChangeArrowheads="1"/>
            </p:cNvSpPr>
            <p:nvPr/>
          </p:nvSpPr>
          <p:spPr bwMode="auto">
            <a:xfrm>
              <a:off x="1544" y="1576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/>
                <a:t>sphere</a:t>
              </a:r>
              <a:endParaRPr lang="en-US"/>
            </a:p>
          </p:txBody>
        </p:sp>
        <p:sp>
          <p:nvSpPr>
            <p:cNvPr id="52239" name="Text Box 1036"/>
            <p:cNvSpPr txBox="1">
              <a:spLocks noChangeArrowheads="1"/>
            </p:cNvSpPr>
            <p:nvPr/>
          </p:nvSpPr>
          <p:spPr bwMode="auto">
            <a:xfrm>
              <a:off x="3264" y="1816"/>
              <a:ext cx="10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/>
                <a:t>parachute</a:t>
              </a:r>
              <a:endParaRPr lang="en-US"/>
            </a:p>
          </p:txBody>
        </p:sp>
      </p:grpSp>
      <p:sp>
        <p:nvSpPr>
          <p:cNvPr id="52227" name="Line 1040"/>
          <p:cNvSpPr>
            <a:spLocks noChangeShapeType="1"/>
          </p:cNvSpPr>
          <p:nvPr/>
        </p:nvSpPr>
        <p:spPr bwMode="auto">
          <a:xfrm>
            <a:off x="4343400" y="3397250"/>
            <a:ext cx="0" cy="106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5" name="Line 1041"/>
          <p:cNvSpPr>
            <a:spLocks noChangeShapeType="1"/>
          </p:cNvSpPr>
          <p:nvPr/>
        </p:nvSpPr>
        <p:spPr bwMode="auto">
          <a:xfrm flipV="1">
            <a:off x="4343400" y="2343150"/>
            <a:ext cx="0" cy="1066800"/>
          </a:xfrm>
          <a:prstGeom prst="line">
            <a:avLst/>
          </a:prstGeom>
          <a:noFill/>
          <a:ln w="76200">
            <a:solidFill>
              <a:srgbClr val="00009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Text Box 1042"/>
          <p:cNvSpPr txBox="1">
            <a:spLocks noChangeArrowheads="1"/>
          </p:cNvSpPr>
          <p:nvPr/>
        </p:nvSpPr>
        <p:spPr bwMode="auto">
          <a:xfrm>
            <a:off x="4419600" y="4184650"/>
            <a:ext cx="297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Gravitational = mg</a:t>
            </a:r>
          </a:p>
        </p:txBody>
      </p:sp>
      <p:sp>
        <p:nvSpPr>
          <p:cNvPr id="160787" name="Text Box 1043"/>
          <p:cNvSpPr txBox="1">
            <a:spLocks noChangeArrowheads="1"/>
          </p:cNvSpPr>
          <p:nvPr/>
        </p:nvSpPr>
        <p:spPr bwMode="auto">
          <a:xfrm>
            <a:off x="4419600" y="2190750"/>
            <a:ext cx="297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90"/>
                </a:solidFill>
              </a:rPr>
              <a:t>Air Resistance Terminal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370" y="4800600"/>
            <a:ext cx="1843830" cy="1905000"/>
          </a:xfrm>
          <a:prstGeom prst="rect">
            <a:avLst/>
          </a:prstGeom>
        </p:spPr>
      </p:pic>
      <p:sp>
        <p:nvSpPr>
          <p:cNvPr id="17" name="Rectangle 1050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1143000"/>
          </a:xfrm>
        </p:spPr>
        <p:txBody>
          <a:bodyPr/>
          <a:lstStyle/>
          <a:p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Size-Shape-Fall Speed of Drops</a:t>
            </a:r>
            <a:endParaRPr lang="en-US" sz="3200" i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Text Box 1046"/>
          <p:cNvSpPr txBox="1">
            <a:spLocks noChangeArrowheads="1"/>
          </p:cNvSpPr>
          <p:nvPr/>
        </p:nvSpPr>
        <p:spPr bwMode="auto">
          <a:xfrm>
            <a:off x="1714500" y="4713009"/>
            <a:ext cx="52578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Helvetica" charset="0"/>
              </a:rPr>
              <a:t>m</a:t>
            </a:r>
            <a:r>
              <a:rPr lang="en-US" sz="2000" b="1" dirty="0" smtClean="0">
                <a:solidFill>
                  <a:srgbClr val="FF0000"/>
                </a:solidFill>
                <a:latin typeface="Helvetica" charset="0"/>
              </a:rPr>
              <a:t>g</a:t>
            </a:r>
            <a:r>
              <a:rPr lang="en-US" sz="2000" b="1" dirty="0" smtClean="0">
                <a:solidFill>
                  <a:srgbClr val="000000"/>
                </a:solidFill>
                <a:latin typeface="Helvetica" charset="0"/>
              </a:rPr>
              <a:t> = 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1/2 C D</a:t>
            </a:r>
            <a:r>
              <a:rPr lang="en-US" sz="2000" b="1" baseline="-25000" dirty="0" smtClean="0">
                <a:solidFill>
                  <a:srgbClr val="0000FF"/>
                </a:solidFill>
                <a:latin typeface="Helvetica" charset="0"/>
              </a:rPr>
              <a:t>AIR 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A v</a:t>
            </a:r>
            <a:r>
              <a:rPr lang="en-US" sz="2000" b="1" baseline="-25000" dirty="0" smtClean="0">
                <a:solidFill>
                  <a:srgbClr val="0000FF"/>
                </a:solidFill>
                <a:latin typeface="Helvetica" charset="0"/>
              </a:rPr>
              <a:t>T</a:t>
            </a:r>
            <a:r>
              <a:rPr lang="en-US" sz="2000" b="1" baseline="30000" dirty="0" smtClean="0">
                <a:solidFill>
                  <a:srgbClr val="0000FF"/>
                </a:solidFill>
                <a:latin typeface="Helvetica" charset="0"/>
              </a:rPr>
              <a:t>2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where </a:t>
            </a:r>
            <a:r>
              <a:rPr lang="en-US" sz="2000" b="1" dirty="0" err="1" smtClean="0">
                <a:solidFill>
                  <a:srgbClr val="0000FF"/>
                </a:solidFill>
                <a:latin typeface="Helvetica" charset="0"/>
              </a:rPr>
              <a:t>v</a:t>
            </a:r>
            <a:r>
              <a:rPr lang="en-US" sz="2000" b="1" baseline="-25000" dirty="0" err="1" smtClean="0">
                <a:solidFill>
                  <a:srgbClr val="0000FF"/>
                </a:solidFill>
                <a:latin typeface="Helvetica" charset="0"/>
              </a:rPr>
              <a:t>T</a:t>
            </a:r>
            <a:r>
              <a:rPr lang="en-US" sz="2000" b="1" dirty="0" smtClean="0">
                <a:solidFill>
                  <a:srgbClr val="0000FF"/>
                </a:solidFill>
                <a:latin typeface="Helvetica" charset="0"/>
              </a:rPr>
              <a:t> =&gt; terminal velocity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err="1" smtClean="0">
                <a:solidFill>
                  <a:srgbClr val="000000"/>
                </a:solidFill>
                <a:latin typeface="Helvetica" charset="0"/>
              </a:rPr>
              <a:t>v</a:t>
            </a:r>
            <a:r>
              <a:rPr lang="en-US" sz="2000" b="1" baseline="-25000" dirty="0" err="1" smtClean="0">
                <a:solidFill>
                  <a:srgbClr val="000000"/>
                </a:solidFill>
                <a:latin typeface="Helvetica" charset="0"/>
              </a:rPr>
              <a:t>T</a:t>
            </a:r>
            <a:r>
              <a:rPr lang="en-US" sz="2000" b="1" baseline="-25000" dirty="0" smtClean="0">
                <a:latin typeface="Helvetica" charset="0"/>
              </a:rPr>
              <a:t> </a:t>
            </a:r>
            <a:r>
              <a:rPr lang="en-US" sz="2000" b="1" dirty="0">
                <a:latin typeface="Helvetica" charset="0"/>
              </a:rPr>
              <a:t>= [2 m g /(K </a:t>
            </a:r>
            <a:r>
              <a:rPr lang="en-US" sz="2000" b="1" dirty="0" err="1" smtClean="0">
                <a:latin typeface="Helvetica" charset="0"/>
              </a:rPr>
              <a:t>ρ</a:t>
            </a:r>
            <a:r>
              <a:rPr lang="en-US" sz="2000" b="1" baseline="-25000" dirty="0" err="1" smtClean="0">
                <a:latin typeface="Helvetica" charset="0"/>
              </a:rPr>
              <a:t>AIR</a:t>
            </a:r>
            <a:r>
              <a:rPr lang="en-US" sz="2000" b="1" baseline="-25000" dirty="0" smtClean="0">
                <a:latin typeface="Helvetica" charset="0"/>
              </a:rPr>
              <a:t> </a:t>
            </a:r>
            <a:r>
              <a:rPr lang="en-US" sz="2000" b="1" dirty="0">
                <a:latin typeface="Helvetica" charset="0"/>
              </a:rPr>
              <a:t>A) ]</a:t>
            </a:r>
            <a:r>
              <a:rPr lang="en-US" sz="2000" b="1" baseline="30000" dirty="0">
                <a:latin typeface="Helvetica" charset="0"/>
              </a:rPr>
              <a:t>1/2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err="1" smtClean="0">
                <a:latin typeface="Helvetica" charset="0"/>
              </a:rPr>
              <a:t>v</a:t>
            </a:r>
            <a:r>
              <a:rPr lang="en-US" sz="2000" b="1" baseline="-25000" dirty="0" err="1" smtClean="0">
                <a:latin typeface="Helvetica" charset="0"/>
              </a:rPr>
              <a:t>T</a:t>
            </a:r>
            <a:r>
              <a:rPr lang="en-US" sz="2000" b="1" baseline="-25000" dirty="0" smtClean="0">
                <a:latin typeface="Helvetica" charset="0"/>
              </a:rPr>
              <a:t> </a:t>
            </a:r>
            <a:r>
              <a:rPr lang="en-US" sz="2000" b="1" dirty="0">
                <a:latin typeface="Helvetica" charset="0"/>
              </a:rPr>
              <a:t>= [ </a:t>
            </a:r>
            <a:r>
              <a:rPr lang="en-US" sz="2000" b="1" dirty="0" smtClean="0">
                <a:latin typeface="Helvetica" charset="0"/>
              </a:rPr>
              <a:t>16/</a:t>
            </a:r>
            <a:r>
              <a:rPr lang="en-US" sz="2000" b="1" dirty="0">
                <a:latin typeface="Helvetica" charset="0"/>
              </a:rPr>
              <a:t>3 </a:t>
            </a:r>
            <a:r>
              <a:rPr lang="en-US" sz="2000" b="1" dirty="0" err="1" smtClean="0">
                <a:latin typeface="Helvetica" charset="0"/>
              </a:rPr>
              <a:t>r</a:t>
            </a:r>
            <a:r>
              <a:rPr lang="en-US" sz="2000" b="1" baseline="-25000" dirty="0" err="1" smtClean="0">
                <a:latin typeface="Helvetica" charset="0"/>
              </a:rPr>
              <a:t>DROP</a:t>
            </a:r>
            <a:r>
              <a:rPr lang="en-US" sz="2000" b="1" dirty="0" smtClean="0">
                <a:latin typeface="Helvetica" charset="0"/>
              </a:rPr>
              <a:t> g </a:t>
            </a:r>
            <a:r>
              <a:rPr lang="en-US" sz="2000" b="1" dirty="0">
                <a:latin typeface="Helvetica" charset="0"/>
              </a:rPr>
              <a:t>(</a:t>
            </a:r>
            <a:r>
              <a:rPr lang="en-US" sz="2000" b="1" dirty="0" smtClean="0">
                <a:latin typeface="Helvetica" charset="0"/>
              </a:rPr>
              <a:t>ρ</a:t>
            </a:r>
            <a:r>
              <a:rPr lang="en-US" sz="2000" b="1" baseline="-25000" dirty="0" smtClean="0">
                <a:latin typeface="Helvetica" charset="0"/>
              </a:rPr>
              <a:t>H2O</a:t>
            </a:r>
            <a:r>
              <a:rPr lang="en-US" sz="2000" b="1" dirty="0" smtClean="0">
                <a:latin typeface="Helvetica" charset="0"/>
              </a:rPr>
              <a:t>)</a:t>
            </a:r>
            <a:r>
              <a:rPr lang="en-US" sz="2000" b="1" dirty="0">
                <a:latin typeface="Helvetica" charset="0"/>
              </a:rPr>
              <a:t>/(</a:t>
            </a:r>
            <a:r>
              <a:rPr lang="en-US" sz="2000" b="1" dirty="0" err="1" smtClean="0">
                <a:latin typeface="Helvetica" charset="0"/>
              </a:rPr>
              <a:t>ρ</a:t>
            </a:r>
            <a:r>
              <a:rPr lang="en-US" sz="2000" b="1" baseline="-25000" dirty="0" err="1" smtClean="0">
                <a:latin typeface="Helvetica" charset="0"/>
              </a:rPr>
              <a:t>AIR</a:t>
            </a:r>
            <a:r>
              <a:rPr lang="en-US" sz="2000" b="1" dirty="0" smtClean="0">
                <a:latin typeface="Helvetica" charset="0"/>
              </a:rPr>
              <a:t>) </a:t>
            </a:r>
            <a:r>
              <a:rPr lang="en-US" sz="2000" b="1" dirty="0">
                <a:latin typeface="Helvetica" charset="0"/>
              </a:rPr>
              <a:t>]</a:t>
            </a:r>
            <a:r>
              <a:rPr lang="en-US" sz="2000" b="1" baseline="30000" dirty="0">
                <a:latin typeface="Helvetica" charset="0"/>
              </a:rPr>
              <a:t>1/2 </a:t>
            </a:r>
            <a:endParaRPr lang="en-US" sz="2000" b="1" dirty="0">
              <a:latin typeface="Helvetica" charset="0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smtClean="0">
                <a:latin typeface="Helvetica" charset="0"/>
              </a:rPr>
              <a:t>	for a spherical raindrop</a:t>
            </a:r>
            <a:endParaRPr lang="en-US" sz="2000" b="1" dirty="0">
              <a:latin typeface="Helvetica" charset="0"/>
            </a:endParaRPr>
          </a:p>
        </p:txBody>
      </p:sp>
      <p:sp>
        <p:nvSpPr>
          <p:cNvPr id="15" name="Text Box 1031"/>
          <p:cNvSpPr txBox="1">
            <a:spLocks noChangeArrowheads="1"/>
          </p:cNvSpPr>
          <p:nvPr/>
        </p:nvSpPr>
        <p:spPr bwMode="auto">
          <a:xfrm>
            <a:off x="5101166" y="3241675"/>
            <a:ext cx="1866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/>
              <a:t>Larger </a:t>
            </a:r>
            <a:r>
              <a:rPr lang="en-US" sz="2000" b="1" dirty="0"/>
              <a:t>Radius </a:t>
            </a:r>
            <a:r>
              <a:rPr lang="en-US" sz="2000" b="1" dirty="0" smtClean="0"/>
              <a:t>&gt; 2.0 mm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4039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038"/>
          <p:cNvGrpSpPr>
            <a:grpSpLocks/>
          </p:cNvGrpSpPr>
          <p:nvPr/>
        </p:nvGrpSpPr>
        <p:grpSpPr bwMode="auto">
          <a:xfrm>
            <a:off x="1905000" y="1981200"/>
            <a:ext cx="5481638" cy="2724150"/>
            <a:chOff x="1200" y="1356"/>
            <a:chExt cx="3453" cy="1716"/>
          </a:xfrm>
        </p:grpSpPr>
        <p:pic>
          <p:nvPicPr>
            <p:cNvPr id="54282" name="Picture 1028" descr="05p12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356"/>
              <a:ext cx="3453" cy="1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4" name="Text Box 1033"/>
            <p:cNvSpPr txBox="1">
              <a:spLocks noChangeArrowheads="1"/>
            </p:cNvSpPr>
            <p:nvPr/>
          </p:nvSpPr>
          <p:spPr bwMode="auto">
            <a:xfrm>
              <a:off x="1304" y="2150"/>
              <a:ext cx="110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 dirty="0"/>
                <a:t>Small Radius &lt; 2.0 mm</a:t>
              </a:r>
            </a:p>
          </p:txBody>
        </p:sp>
        <p:sp>
          <p:nvSpPr>
            <p:cNvPr id="54285" name="Text Box 1035"/>
            <p:cNvSpPr txBox="1">
              <a:spLocks noChangeArrowheads="1"/>
            </p:cNvSpPr>
            <p:nvPr/>
          </p:nvSpPr>
          <p:spPr bwMode="auto">
            <a:xfrm>
              <a:off x="1544" y="1576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/>
                <a:t>sphere</a:t>
              </a:r>
              <a:endParaRPr lang="en-US"/>
            </a:p>
          </p:txBody>
        </p:sp>
        <p:sp>
          <p:nvSpPr>
            <p:cNvPr id="54286" name="Text Box 1036"/>
            <p:cNvSpPr txBox="1">
              <a:spLocks noChangeArrowheads="1"/>
            </p:cNvSpPr>
            <p:nvPr/>
          </p:nvSpPr>
          <p:spPr bwMode="auto">
            <a:xfrm>
              <a:off x="3264" y="1816"/>
              <a:ext cx="10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/>
                <a:t>parachute</a:t>
              </a:r>
              <a:endParaRPr lang="en-US"/>
            </a:p>
          </p:txBody>
        </p:sp>
      </p:grpSp>
      <p:sp>
        <p:nvSpPr>
          <p:cNvPr id="54274" name="Line 1040"/>
          <p:cNvSpPr>
            <a:spLocks noChangeShapeType="1"/>
          </p:cNvSpPr>
          <p:nvPr/>
        </p:nvSpPr>
        <p:spPr bwMode="auto">
          <a:xfrm>
            <a:off x="4343400" y="3397250"/>
            <a:ext cx="0" cy="106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5" name="Line 1041"/>
          <p:cNvSpPr>
            <a:spLocks noChangeShapeType="1"/>
          </p:cNvSpPr>
          <p:nvPr/>
        </p:nvSpPr>
        <p:spPr bwMode="auto">
          <a:xfrm flipV="1">
            <a:off x="4343400" y="2343150"/>
            <a:ext cx="0" cy="1066800"/>
          </a:xfrm>
          <a:prstGeom prst="line">
            <a:avLst/>
          </a:prstGeom>
          <a:noFill/>
          <a:ln w="76200">
            <a:solidFill>
              <a:srgbClr val="00009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Text Box 1042"/>
          <p:cNvSpPr txBox="1">
            <a:spLocks noChangeArrowheads="1"/>
          </p:cNvSpPr>
          <p:nvPr/>
        </p:nvSpPr>
        <p:spPr bwMode="auto">
          <a:xfrm>
            <a:off x="4419600" y="4184650"/>
            <a:ext cx="297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Gravitational = mg</a:t>
            </a:r>
          </a:p>
        </p:txBody>
      </p:sp>
      <p:sp>
        <p:nvSpPr>
          <p:cNvPr id="160787" name="Text Box 1043"/>
          <p:cNvSpPr txBox="1">
            <a:spLocks noChangeArrowheads="1"/>
          </p:cNvSpPr>
          <p:nvPr/>
        </p:nvSpPr>
        <p:spPr bwMode="auto">
          <a:xfrm>
            <a:off x="4419600" y="2190750"/>
            <a:ext cx="297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0090"/>
                </a:solidFill>
              </a:rPr>
              <a:t>Air Resistance Terminal</a:t>
            </a:r>
          </a:p>
        </p:txBody>
      </p:sp>
      <p:sp>
        <p:nvSpPr>
          <p:cNvPr id="54281" name="TextBox 1"/>
          <p:cNvSpPr txBox="1">
            <a:spLocks noChangeArrowheads="1"/>
          </p:cNvSpPr>
          <p:nvPr/>
        </p:nvSpPr>
        <p:spPr bwMode="auto">
          <a:xfrm>
            <a:off x="1524000" y="4724400"/>
            <a:ext cx="617220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ts val="2400"/>
              </a:lnSpc>
            </a:pPr>
            <a:r>
              <a:rPr lang="en-US" sz="2000" b="1" dirty="0" smtClean="0"/>
              <a:t>Raindrops </a:t>
            </a:r>
            <a:r>
              <a:rPr lang="en-US" sz="2000" b="1" dirty="0" smtClean="0">
                <a:solidFill>
                  <a:srgbClr val="FF0000"/>
                </a:solidFill>
              </a:rPr>
              <a:t>fall </a:t>
            </a:r>
            <a:r>
              <a:rPr lang="en-US" sz="2000" b="1" dirty="0">
                <a:solidFill>
                  <a:srgbClr val="FF0000"/>
                </a:solidFill>
              </a:rPr>
              <a:t>apart </a:t>
            </a:r>
            <a:r>
              <a:rPr lang="en-US" sz="2000" b="1" dirty="0" smtClean="0">
                <a:solidFill>
                  <a:srgbClr val="FF0000"/>
                </a:solidFill>
              </a:rPr>
              <a:t>when their radii approach 5 mm </a:t>
            </a:r>
            <a:r>
              <a:rPr lang="en-US" sz="2000" b="1" dirty="0"/>
              <a:t>or at fall speeds </a:t>
            </a:r>
            <a:r>
              <a:rPr lang="en-US" sz="2000" b="1" dirty="0">
                <a:solidFill>
                  <a:srgbClr val="FF0000"/>
                </a:solidFill>
              </a:rPr>
              <a:t>faster than 25-30 km/hr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</a:p>
          <a:p>
            <a:pPr algn="ctr" eaLnBrk="1" hangingPunct="1">
              <a:lnSpc>
                <a:spcPts val="2400"/>
              </a:lnSpc>
            </a:pPr>
            <a:endParaRPr lang="en-US" sz="2000" b="1" dirty="0" smtClean="0"/>
          </a:p>
          <a:p>
            <a:pPr algn="ctr" eaLnBrk="1" hangingPunct="1">
              <a:lnSpc>
                <a:spcPts val="2400"/>
              </a:lnSpc>
            </a:pPr>
            <a:r>
              <a:rPr lang="en-US" sz="2000" b="1" dirty="0" smtClean="0"/>
              <a:t>Reason: Air resistance! And air resistance increases rapidly as drops grow and increase their fall speed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16" name="Rectangle 1050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1143000"/>
          </a:xfrm>
        </p:spPr>
        <p:txBody>
          <a:bodyPr/>
          <a:lstStyle/>
          <a:p>
            <a:r>
              <a:rPr lang="en-US" sz="3200" dirty="0">
                <a:latin typeface="Times New Roman" charset="0"/>
                <a:ea typeface="ＭＳ Ｐゴシック" charset="0"/>
                <a:cs typeface="ＭＳ Ｐゴシック" charset="0"/>
              </a:rPr>
              <a:t>Size-Shape-Fall Speed of Drops</a:t>
            </a:r>
            <a:endParaRPr lang="en-US" sz="3200" i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 Box 1031"/>
          <p:cNvSpPr txBox="1">
            <a:spLocks noChangeArrowheads="1"/>
          </p:cNvSpPr>
          <p:nvPr/>
        </p:nvSpPr>
        <p:spPr bwMode="auto">
          <a:xfrm>
            <a:off x="5101166" y="3241675"/>
            <a:ext cx="1866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/>
              <a:t>Larger </a:t>
            </a:r>
            <a:r>
              <a:rPr lang="en-US" sz="2000" b="1" dirty="0"/>
              <a:t>Radius </a:t>
            </a:r>
            <a:r>
              <a:rPr lang="en-US" sz="2000" b="1" dirty="0" smtClean="0"/>
              <a:t>&gt; 2.0 mm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29467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Terminal Drop Fall Speeds</a:t>
            </a:r>
            <a:r>
              <a:rPr lang="en-US" sz="4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4000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i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Gravitational Force </a:t>
            </a:r>
            <a:r>
              <a:rPr lang="en-US" sz="3200" i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Air </a:t>
            </a:r>
            <a:r>
              <a:rPr lang="en-US" sz="3200" i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Resistance</a:t>
            </a:r>
            <a:endParaRPr lang="en-US" sz="3600" i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2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93258757"/>
              </p:ext>
            </p:extLst>
          </p:nvPr>
        </p:nvGraphicFramePr>
        <p:xfrm>
          <a:off x="508000" y="1971675"/>
          <a:ext cx="7669213" cy="401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5359401" y="6048375"/>
            <a:ext cx="27432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400" b="1" dirty="0"/>
              <a:t>Small </a:t>
            </a:r>
            <a:r>
              <a:rPr lang="en-US" sz="1400" b="1" dirty="0" smtClean="0"/>
              <a:t>=&gt; </a:t>
            </a:r>
            <a:r>
              <a:rPr lang="en-US" sz="1400" b="1" dirty="0"/>
              <a:t>Large Raindrops</a:t>
            </a:r>
          </a:p>
          <a:p>
            <a:pPr algn="ctr"/>
            <a:r>
              <a:rPr lang="en-US" sz="1400" b="1" dirty="0"/>
              <a:t>1 km in 10</a:t>
            </a:r>
            <a:r>
              <a:rPr lang="en-US" sz="1400" b="1" baseline="30000" dirty="0"/>
              <a:t>2</a:t>
            </a:r>
            <a:r>
              <a:rPr lang="en-US" sz="1400" b="1" dirty="0"/>
              <a:t> </a:t>
            </a:r>
            <a:r>
              <a:rPr lang="en-US" sz="1400" b="1" dirty="0" smtClean="0"/>
              <a:t>sec</a:t>
            </a:r>
          </a:p>
          <a:p>
            <a:pPr algn="ctr"/>
            <a:r>
              <a:rPr lang="en-US" sz="1400" b="1" dirty="0" smtClean="0"/>
              <a:t>(couple minutes)</a:t>
            </a:r>
          </a:p>
        </p:txBody>
      </p:sp>
      <p:sp>
        <p:nvSpPr>
          <p:cNvPr id="56324" name="AutoShape 5"/>
          <p:cNvSpPr>
            <a:spLocks/>
          </p:cNvSpPr>
          <p:nvPr/>
        </p:nvSpPr>
        <p:spPr bwMode="auto">
          <a:xfrm rot="-5400000">
            <a:off x="6591300" y="4839758"/>
            <a:ext cx="228600" cy="2286000"/>
          </a:xfrm>
          <a:prstGeom prst="leftBrace">
            <a:avLst>
              <a:gd name="adj1" fmla="val 83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pPr algn="ctr" eaLnBrk="0" hangingPunct="0"/>
            <a:endParaRPr lang="en-US"/>
          </a:p>
        </p:txBody>
      </p:sp>
      <p:sp>
        <p:nvSpPr>
          <p:cNvPr id="56325" name="Text Box 6"/>
          <p:cNvSpPr txBox="1">
            <a:spLocks noChangeArrowheads="1"/>
          </p:cNvSpPr>
          <p:nvPr/>
        </p:nvSpPr>
        <p:spPr bwMode="auto">
          <a:xfrm>
            <a:off x="2768601" y="6048375"/>
            <a:ext cx="2540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400" b="1" dirty="0"/>
              <a:t>Cloud Droplets </a:t>
            </a:r>
            <a:r>
              <a:rPr lang="en-US" sz="1400" b="1" dirty="0" smtClean="0"/>
              <a:t>=&gt; </a:t>
            </a:r>
            <a:r>
              <a:rPr lang="en-US" sz="1400" b="1" dirty="0"/>
              <a:t>Drizzle</a:t>
            </a:r>
          </a:p>
          <a:p>
            <a:pPr algn="ctr"/>
            <a:r>
              <a:rPr lang="en-US" sz="1400" b="1" dirty="0"/>
              <a:t>1 km in 10</a:t>
            </a:r>
            <a:r>
              <a:rPr lang="en-US" sz="1400" b="1" baseline="30000" dirty="0"/>
              <a:t>5</a:t>
            </a:r>
            <a:r>
              <a:rPr lang="en-US" sz="1400" b="1" dirty="0"/>
              <a:t> </a:t>
            </a:r>
            <a:r>
              <a:rPr lang="en-US" sz="1400" b="1" dirty="0" smtClean="0"/>
              <a:t>to 10</a:t>
            </a:r>
            <a:r>
              <a:rPr lang="en-US" sz="1400" b="1" baseline="30000" dirty="0" smtClean="0"/>
              <a:t>3</a:t>
            </a:r>
            <a:r>
              <a:rPr lang="en-US" sz="1400" b="1" dirty="0" smtClean="0"/>
              <a:t> sec</a:t>
            </a:r>
          </a:p>
          <a:p>
            <a:pPr algn="ctr"/>
            <a:r>
              <a:rPr lang="en-US" sz="1400" b="1" dirty="0" smtClean="0"/>
              <a:t>(1 day to ¼ hour)</a:t>
            </a:r>
          </a:p>
        </p:txBody>
      </p:sp>
      <p:sp>
        <p:nvSpPr>
          <p:cNvPr id="56326" name="AutoShape 7"/>
          <p:cNvSpPr>
            <a:spLocks/>
          </p:cNvSpPr>
          <p:nvPr/>
        </p:nvSpPr>
        <p:spPr bwMode="auto">
          <a:xfrm rot="-5400000">
            <a:off x="3906838" y="4838171"/>
            <a:ext cx="228600" cy="2286000"/>
          </a:xfrm>
          <a:prstGeom prst="leftBrace">
            <a:avLst>
              <a:gd name="adj1" fmla="val 83333"/>
              <a:gd name="adj2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6327" name="AutoShape 8"/>
          <p:cNvSpPr>
            <a:spLocks/>
          </p:cNvSpPr>
          <p:nvPr/>
        </p:nvSpPr>
        <p:spPr bwMode="auto">
          <a:xfrm rot="-5400000">
            <a:off x="2116138" y="5563658"/>
            <a:ext cx="228600" cy="838200"/>
          </a:xfrm>
          <a:prstGeom prst="leftBrace">
            <a:avLst>
              <a:gd name="adj1" fmla="val 30556"/>
              <a:gd name="adj2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6328" name="Text Box 9"/>
          <p:cNvSpPr txBox="1">
            <a:spLocks noChangeArrowheads="1"/>
          </p:cNvSpPr>
          <p:nvPr/>
        </p:nvSpPr>
        <p:spPr bwMode="auto">
          <a:xfrm>
            <a:off x="1024468" y="6042025"/>
            <a:ext cx="24384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400" b="1" dirty="0"/>
              <a:t>CCN</a:t>
            </a:r>
          </a:p>
          <a:p>
            <a:pPr algn="ctr"/>
            <a:r>
              <a:rPr lang="en-US" sz="1400" b="1" dirty="0"/>
              <a:t>1 km in </a:t>
            </a:r>
            <a:r>
              <a:rPr lang="en-US" sz="1400" b="1" dirty="0" smtClean="0"/>
              <a:t>10</a:t>
            </a:r>
            <a:r>
              <a:rPr lang="en-US" sz="1400" b="1" baseline="30000" dirty="0" smtClean="0"/>
              <a:t>10</a:t>
            </a:r>
            <a:r>
              <a:rPr lang="en-US" sz="1400" b="1" dirty="0" smtClean="0"/>
              <a:t> sec</a:t>
            </a:r>
          </a:p>
          <a:p>
            <a:pPr algn="ctr"/>
            <a:r>
              <a:rPr lang="en-US" sz="1400" b="1" dirty="0" smtClean="0"/>
              <a:t>(several years)</a:t>
            </a:r>
            <a:endParaRPr lang="en-US" sz="1400" dirty="0"/>
          </a:p>
        </p:txBody>
      </p:sp>
      <p:sp>
        <p:nvSpPr>
          <p:cNvPr id="56330" name="Text Box 12"/>
          <p:cNvSpPr txBox="1">
            <a:spLocks noChangeArrowheads="1"/>
          </p:cNvSpPr>
          <p:nvPr/>
        </p:nvSpPr>
        <p:spPr bwMode="auto">
          <a:xfrm>
            <a:off x="4419600" y="2362200"/>
            <a:ext cx="990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FF0000"/>
                </a:solidFill>
              </a:rPr>
              <a:t>1.0 </a:t>
            </a:r>
            <a:r>
              <a:rPr lang="en-US" sz="1200" b="1" dirty="0">
                <a:solidFill>
                  <a:srgbClr val="FF0000"/>
                </a:solidFill>
              </a:rPr>
              <a:t>m/sec</a:t>
            </a:r>
          </a:p>
        </p:txBody>
      </p:sp>
      <p:sp>
        <p:nvSpPr>
          <p:cNvPr id="56331" name="Line 13"/>
          <p:cNvSpPr>
            <a:spLocks noChangeShapeType="1"/>
          </p:cNvSpPr>
          <p:nvPr/>
        </p:nvSpPr>
        <p:spPr bwMode="auto">
          <a:xfrm flipH="1">
            <a:off x="1839863" y="5110200"/>
            <a:ext cx="2603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Text Box 14"/>
          <p:cNvSpPr txBox="1">
            <a:spLocks noChangeArrowheads="1"/>
          </p:cNvSpPr>
          <p:nvPr/>
        </p:nvSpPr>
        <p:spPr bwMode="auto">
          <a:xfrm>
            <a:off x="1820863" y="4822825"/>
            <a:ext cx="9080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>
                <a:solidFill>
                  <a:srgbClr val="FF0000"/>
                </a:solidFill>
              </a:rPr>
              <a:t>0.1 μm/sec</a:t>
            </a:r>
          </a:p>
        </p:txBody>
      </p:sp>
      <p:sp>
        <p:nvSpPr>
          <p:cNvPr id="56333" name="Line 15"/>
          <p:cNvSpPr>
            <a:spLocks noChangeShapeType="1"/>
          </p:cNvSpPr>
          <p:nvPr/>
        </p:nvSpPr>
        <p:spPr bwMode="auto">
          <a:xfrm flipH="1">
            <a:off x="1828800" y="3378200"/>
            <a:ext cx="1138238" cy="47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4" name="Text Box 16"/>
          <p:cNvSpPr txBox="1">
            <a:spLocks noChangeArrowheads="1"/>
          </p:cNvSpPr>
          <p:nvPr/>
        </p:nvSpPr>
        <p:spPr bwMode="auto">
          <a:xfrm>
            <a:off x="2743200" y="3070225"/>
            <a:ext cx="914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>
                <a:solidFill>
                  <a:srgbClr val="FF0000"/>
                </a:solidFill>
              </a:rPr>
              <a:t>1.0 cm/sec</a:t>
            </a: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flipH="1" flipV="1">
            <a:off x="1835489" y="2677576"/>
            <a:ext cx="3806721" cy="145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09756"/>
      </p:ext>
    </p:extLst>
  </p:cSld>
  <p:clrMapOvr>
    <a:masterClrMapping/>
  </p:clrMapOvr>
  <p:transition advTm="1390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628" x="258763" y="5295900"/>
          <p14:tracePt t="22268" x="266700" y="5303838"/>
          <p14:tracePt t="22285" x="266700" y="5311775"/>
          <p14:tracePt t="22353" x="350838" y="5394325"/>
          <p14:tracePt t="22401" x="419100" y="5410200"/>
          <p14:tracePt t="22406" x="434975" y="5426075"/>
          <p14:tracePt t="22417" x="457200" y="5426075"/>
          <p14:tracePt t="22429" x="479425" y="5440363"/>
          <p14:tracePt t="22447" x="525463" y="5456238"/>
          <p14:tracePt t="22470" x="579438" y="5478463"/>
          <p14:tracePt t="22484" x="601663" y="5486400"/>
          <p14:tracePt t="22500" x="639763" y="5502275"/>
          <p14:tracePt t="22517" x="701675" y="5516563"/>
          <p14:tracePt t="22530" x="723900" y="5524500"/>
          <p14:tracePt t="22545" x="769938" y="5532438"/>
          <p14:tracePt t="22937" x="914400" y="3932238"/>
          <p14:tracePt t="23397" x="914400" y="3954463"/>
          <p14:tracePt t="23405" x="914400" y="3984625"/>
          <p14:tracePt t="23430" x="914400" y="4098925"/>
          <p14:tracePt t="23446" x="914400" y="4152900"/>
          <p14:tracePt t="23462" x="914400" y="4251325"/>
          <p14:tracePt t="23478" x="930275" y="4335463"/>
          <p14:tracePt t="23500" x="968375" y="4419600"/>
          <p14:tracePt t="23515" x="998538" y="4503738"/>
          <p14:tracePt t="23531" x="1036638" y="4594225"/>
          <p14:tracePt t="23547" x="1066800" y="4678363"/>
          <p14:tracePt t="23562" x="1104900" y="4770438"/>
          <p14:tracePt t="23578" x="1135063" y="4860925"/>
          <p14:tracePt t="23600" x="1196975" y="4975225"/>
          <p14:tracePt t="23615" x="1227138" y="5037138"/>
          <p14:tracePt t="23631" x="1273175" y="5105400"/>
          <p14:tracePt t="23648" x="1311275" y="5173663"/>
          <p14:tracePt t="23677" x="1393825" y="5287963"/>
          <p14:tracePt t="23681" x="1425575" y="5318125"/>
          <p14:tracePt t="23700" x="1470025" y="5364163"/>
          <p14:tracePt t="23715" x="1516063" y="5410200"/>
          <p14:tracePt t="23731" x="1562100" y="5440363"/>
          <p14:tracePt t="23747" x="1616075" y="5456238"/>
          <p14:tracePt t="23778" x="1798638" y="5502275"/>
          <p14:tracePt t="23782" x="1866900" y="5516563"/>
          <p14:tracePt t="23800" x="2019300" y="5554663"/>
          <p14:tracePt t="23830" x="2324100" y="5676900"/>
          <p14:tracePt t="23847" x="2354263" y="5676900"/>
          <p14:tracePt t="23863" x="2460625" y="5699125"/>
          <p14:tracePt t="24280" x="2460625" y="5692775"/>
          <p14:tracePt t="24288" x="2460625" y="5684838"/>
          <p14:tracePt t="24301" x="2460625" y="5668963"/>
          <p14:tracePt t="24331" x="2430463" y="5638800"/>
          <p14:tracePt t="24335" x="2430463" y="5630863"/>
          <p14:tracePt t="24348" x="2430463" y="5622925"/>
          <p14:tracePt t="24363" x="2416175" y="5608638"/>
          <p14:tracePt t="24379" x="2408238" y="5592763"/>
          <p14:tracePt t="24401" x="2400300" y="5562600"/>
          <p14:tracePt t="24417" x="2400300" y="5540375"/>
          <p14:tracePt t="24447" x="2392363" y="5516563"/>
          <p14:tracePt t="24479" x="2392363" y="5494338"/>
          <p14:tracePt t="24483" x="2392363" y="5486400"/>
          <p14:tracePt t="24502" x="2384425" y="5470525"/>
          <p14:tracePt t="24532" x="2378075" y="5432425"/>
          <p14:tracePt t="24536" x="2370138" y="5426075"/>
          <p14:tracePt t="24548" x="2362200" y="5410200"/>
          <p14:tracePt t="24563" x="2362200" y="5394325"/>
          <p14:tracePt t="24579" x="2346325" y="5372100"/>
          <p14:tracePt t="24601" x="2346325" y="5356225"/>
          <p14:tracePt t="24618" x="2346325" y="5341938"/>
          <p14:tracePt t="24633" x="2346325" y="5318125"/>
          <p14:tracePt t="24649" x="2346325" y="5311775"/>
          <p14:tracePt t="24664" x="2339975" y="5295900"/>
          <p14:tracePt t="24680" x="2339975" y="5280025"/>
          <p14:tracePt t="24702" x="2332038" y="5273675"/>
          <p14:tracePt t="24717" x="2332038" y="5265738"/>
          <p14:tracePt t="24733" x="2324100" y="5265738"/>
          <p14:tracePt t="24748" x="2324100" y="5257800"/>
          <p14:tracePt t="24913" x="2324100" y="5265738"/>
          <p14:tracePt t="24930" x="2324100" y="5273675"/>
          <p14:tracePt t="24946" x="2316163" y="5273675"/>
          <p14:tracePt t="24954" x="2316163" y="5280025"/>
          <p14:tracePt t="24995" x="2316163" y="5287963"/>
          <p14:tracePt t="25034" x="2316163" y="5295900"/>
          <p14:tracePt t="25075" x="2316163" y="5303838"/>
          <p14:tracePt t="25090" x="2316163" y="5311775"/>
          <p14:tracePt t="25102" x="2316163" y="5318125"/>
          <p14:tracePt t="25117" x="2316163" y="5326063"/>
          <p14:tracePt t="25132" x="2316163" y="5334000"/>
          <p14:tracePt t="25148" x="2316163" y="5341938"/>
          <p14:tracePt t="28561" x="2316163" y="5349875"/>
          <p14:tracePt t="28568" x="2316163" y="5356225"/>
          <p14:tracePt t="28584" x="2316163" y="5372100"/>
          <p14:tracePt t="28603" x="2316163" y="5380038"/>
          <p14:tracePt t="28618" x="2316163" y="5402263"/>
          <p14:tracePt t="28634" x="2308225" y="5426075"/>
          <p14:tracePt t="28650" x="2308225" y="5456238"/>
          <p14:tracePt t="28666" x="2301875" y="5478463"/>
          <p14:tracePt t="28681" x="2293938" y="5502275"/>
          <p14:tracePt t="28703" x="2286000" y="5516563"/>
          <p14:tracePt t="28719" x="2278063" y="5532438"/>
          <p14:tracePt t="28735" x="2278063" y="5540375"/>
          <p14:tracePt t="28765" x="2278063" y="5554663"/>
          <p14:tracePt t="28817" x="2278063" y="5562600"/>
          <p14:tracePt t="28850" x="2278063" y="5570538"/>
          <p14:tracePt t="28866" x="2278063" y="5578475"/>
          <p14:tracePt t="28889" x="2278063" y="5584825"/>
          <p14:tracePt t="29075" x="2278063" y="5592763"/>
          <p14:tracePt t="29090" x="2278063" y="5600700"/>
          <p14:tracePt t="29101" x="2278063" y="5608638"/>
          <p14:tracePt t="29115" x="2278063" y="5616575"/>
          <p14:tracePt t="29131" x="2278063" y="5622925"/>
          <p14:tracePt t="29147" x="2278063" y="5630863"/>
          <p14:tracePt t="29155" x="2270125" y="5638800"/>
          <p14:tracePt t="29171" x="2270125" y="5646738"/>
          <p14:tracePt t="29182" x="2270125" y="5661025"/>
          <p14:tracePt t="29203" x="2255838" y="5684838"/>
          <p14:tracePt t="29219" x="2247900" y="5692775"/>
          <p14:tracePt t="29235" x="2239963" y="5699125"/>
          <p14:tracePt t="29252" x="2232025" y="5707063"/>
          <p14:tracePt t="29267" x="2225675" y="5715000"/>
          <p14:tracePt t="29283" x="2225675" y="5722938"/>
          <p14:tracePt t="29304" x="2217738" y="5722938"/>
          <p14:tracePt t="46856" x="2225675" y="5722938"/>
          <p14:tracePt t="46880" x="2232025" y="5722938"/>
          <p14:tracePt t="46887" x="2239963" y="5722938"/>
          <p14:tracePt t="46912" x="2247900" y="5722938"/>
          <p14:tracePt t="46938" x="2255838" y="5722938"/>
          <p14:tracePt t="46967" x="2263775" y="5722938"/>
          <p14:tracePt t="46992" x="2270125" y="5722938"/>
          <p14:tracePt t="47120" x="2278063" y="5722938"/>
          <p14:tracePt t="47153" x="2286000" y="5722938"/>
          <p14:tracePt t="47177" x="2293938" y="5722938"/>
          <p14:tracePt t="47184" x="2301875" y="5722938"/>
          <p14:tracePt t="47198" x="2301875" y="5715000"/>
          <p14:tracePt t="47220" x="2316163" y="5707063"/>
          <p14:tracePt t="47236" x="2332038" y="5707063"/>
          <p14:tracePt t="47251" x="2339975" y="5699125"/>
          <p14:tracePt t="47267" x="2354263" y="5692775"/>
          <p14:tracePt t="47297" x="2384425" y="5676900"/>
          <p14:tracePt t="47321" x="2408238" y="5676900"/>
          <p14:tracePt t="47353" x="2438400" y="5661025"/>
          <p14:tracePt t="47355" x="2446338" y="5661025"/>
          <p14:tracePt t="47368" x="2460625" y="5654675"/>
          <p14:tracePt t="47383" x="2476500" y="5646738"/>
          <p14:tracePt t="47399" x="2498725" y="5638800"/>
          <p14:tracePt t="47420" x="2522538" y="5630863"/>
          <p14:tracePt t="47435" x="2530475" y="5630863"/>
          <p14:tracePt t="47452" x="2536825" y="5622925"/>
          <p14:tracePt t="47467" x="2544763" y="5616575"/>
          <p14:tracePt t="47483" x="2552700" y="5608638"/>
          <p14:tracePt t="47497" x="2560638" y="5600700"/>
          <p14:tracePt t="47521" x="2582863" y="5592763"/>
          <p14:tracePt t="47537" x="2598738" y="5584825"/>
          <p14:tracePt t="47554" x="2606675" y="5578475"/>
          <p14:tracePt t="47584" x="2613025" y="5570538"/>
          <p14:tracePt t="47600" x="2620963" y="5570538"/>
          <p14:tracePt t="47620" x="2636838" y="5570538"/>
          <p14:tracePt t="47635" x="2644775" y="5570538"/>
          <p14:tracePt t="47651" x="2651125" y="5570538"/>
          <p14:tracePt t="47667" x="2667000" y="5570538"/>
          <p14:tracePt t="47682" x="2682875" y="5554663"/>
          <p14:tracePt t="47698" x="2697163" y="5546725"/>
          <p14:tracePt t="47721" x="2727325" y="5532438"/>
          <p14:tracePt t="47738" x="2743200" y="5524500"/>
          <p14:tracePt t="47753" x="2759075" y="5516563"/>
          <p14:tracePt t="47767" x="2773363" y="5502275"/>
          <p14:tracePt t="47783" x="2789238" y="5494338"/>
          <p14:tracePt t="47799" x="2819400" y="5478463"/>
          <p14:tracePt t="47821" x="2865438" y="5456238"/>
          <p14:tracePt t="47836" x="2895600" y="5440363"/>
          <p14:tracePt t="47851" x="2925763" y="5426075"/>
          <p14:tracePt t="47867" x="2955925" y="5418138"/>
          <p14:tracePt t="47883" x="2987675" y="5402263"/>
          <p14:tracePt t="47899" x="3009900" y="5402263"/>
          <p14:tracePt t="47922" x="3055938" y="5387975"/>
          <p14:tracePt t="47938" x="3078163" y="5380038"/>
          <p14:tracePt t="47954" x="3094038" y="5372100"/>
          <p14:tracePt t="47968" x="3116263" y="5364163"/>
          <p14:tracePt t="47983" x="3146425" y="5356225"/>
          <p14:tracePt t="48021" x="3184525" y="5349875"/>
          <p14:tracePt t="48051" x="3222625" y="5334000"/>
          <p14:tracePt t="48067" x="3254375" y="5318125"/>
          <p14:tracePt t="48083" x="3306763" y="5303838"/>
          <p14:tracePt t="48100" x="3344863" y="5280025"/>
          <p14:tracePt t="48123" x="3413125" y="5249863"/>
          <p14:tracePt t="48138" x="3429000" y="5241925"/>
          <p14:tracePt t="48153" x="3451225" y="5235575"/>
          <p14:tracePt t="48169" x="3459163" y="5227638"/>
          <p14:tracePt t="48183" x="3467100" y="5227638"/>
          <p14:tracePt t="48274" x="3459163" y="5227638"/>
          <p14:tracePt t="48291" x="3459163" y="5235575"/>
          <p14:tracePt t="48307" x="3451225" y="5235575"/>
          <p14:tracePt t="48324" x="3444875" y="5241925"/>
          <p14:tracePt t="48342" x="3444875" y="5249863"/>
          <p14:tracePt t="48348" x="3436938" y="5257800"/>
          <p14:tracePt t="48358" x="3429000" y="5257800"/>
          <p14:tracePt t="48375" x="3421063" y="5265738"/>
          <p14:tracePt t="48387" x="3421063" y="5273675"/>
          <p14:tracePt t="48399" x="3406775" y="5273675"/>
          <p14:tracePt t="48421" x="3398838" y="5287963"/>
          <p14:tracePt t="48437" x="3382963" y="5295900"/>
          <p14:tracePt t="48453" x="3375025" y="5303838"/>
          <p14:tracePt t="48468" x="3360738" y="5318125"/>
          <p14:tracePt t="48484" x="3352800" y="5326063"/>
          <p14:tracePt t="48500" x="3344863" y="5334000"/>
          <p14:tracePt t="48522" x="3344863" y="5341938"/>
          <p14:tracePt t="48536" x="3344863" y="5349875"/>
          <p14:tracePt t="48569" x="3344863" y="5356225"/>
          <p14:tracePt t="48620" x="3344863" y="5364163"/>
          <p14:tracePt t="48635" x="3344863" y="5372100"/>
          <p14:tracePt t="48661" x="3344863" y="5380038"/>
          <p14:tracePt t="48700" x="3344863" y="5387975"/>
          <p14:tracePt t="48715" x="3336925" y="5387975"/>
          <p14:tracePt t="48740" x="3336925" y="5394325"/>
          <p14:tracePt t="48753" x="3336925" y="5402263"/>
          <p14:tracePt t="48769" x="3330575" y="5410200"/>
          <p14:tracePt t="48784" x="3322638" y="5418138"/>
          <p14:tracePt t="48800" x="3322638" y="5432425"/>
          <p14:tracePt t="48822" x="3314700" y="5456238"/>
          <p14:tracePt t="48838" x="3306763" y="5478463"/>
          <p14:tracePt t="48853" x="3298825" y="5502275"/>
          <p14:tracePt t="48869" x="3298825" y="5508625"/>
          <p14:tracePt t="48885" x="3292475" y="5540375"/>
          <p14:tracePt t="48901" x="3284538" y="5546725"/>
          <p14:tracePt t="48923" x="3284538" y="5562600"/>
          <p14:tracePt t="48937" x="3284538" y="5570538"/>
          <p14:tracePt t="48953" x="3276600" y="5578475"/>
          <p14:tracePt t="50171" x="3268663" y="5578475"/>
          <p14:tracePt t="50196" x="3260725" y="5578475"/>
          <p14:tracePt t="50223" x="3254375" y="5578475"/>
          <p14:tracePt t="50230" x="3254375" y="5562600"/>
          <p14:tracePt t="50245" x="3254375" y="5554663"/>
          <p14:tracePt t="50253" x="3254375" y="5546725"/>
          <p14:tracePt t="50269" x="3246438" y="5532438"/>
          <p14:tracePt t="50285" x="3246438" y="5516563"/>
          <p14:tracePt t="50300" x="3238500" y="5508625"/>
          <p14:tracePt t="50338" x="3238500" y="5494338"/>
          <p14:tracePt t="50354" x="3230563" y="5494338"/>
          <p14:tracePt t="50369" x="3230563" y="5486400"/>
          <p14:tracePt t="50396" x="3230563" y="5478463"/>
          <p14:tracePt t="50500" x="3222625" y="5478463"/>
          <p14:tracePt t="72566" x="3230563" y="5478463"/>
          <p14:tracePt t="72581" x="3238500" y="5478463"/>
          <p14:tracePt t="72589" x="3246438" y="5478463"/>
          <p14:tracePt t="72614" x="3254375" y="5478463"/>
          <p14:tracePt t="72639" x="3260725" y="5478463"/>
          <p14:tracePt t="72670" x="3268663" y="5478463"/>
          <p14:tracePt t="72687" x="3276600" y="5478463"/>
          <p14:tracePt t="72718" x="3284538" y="5478463"/>
          <p14:tracePt t="72750" x="3292475" y="5478463"/>
          <p14:tracePt t="72766" x="3298825" y="5478463"/>
          <p14:tracePt t="72782" x="3306763" y="5478463"/>
          <p14:tracePt t="72790" x="3314700" y="5478463"/>
          <p14:tracePt t="72815" x="3330575" y="5478463"/>
          <p14:tracePt t="72838" x="3344863" y="5478463"/>
          <p14:tracePt t="72868" x="3368675" y="5478463"/>
          <p14:tracePt t="72884" x="3375025" y="5478463"/>
          <p14:tracePt t="72900" x="3382963" y="5478463"/>
          <p14:tracePt t="72916" x="3390900" y="5478463"/>
          <p14:tracePt t="72938" x="3406775" y="5478463"/>
          <p14:tracePt t="72953" x="3413125" y="5478463"/>
          <p14:tracePt t="72969" x="3421063" y="5478463"/>
          <p14:tracePt t="72984" x="3429000" y="5478463"/>
          <p14:tracePt t="73000" x="3436938" y="5478463"/>
          <p14:tracePt t="73017" x="3451225" y="5478463"/>
          <p14:tracePt t="73039" x="3475038" y="5478463"/>
          <p14:tracePt t="73053" x="3482975" y="5478463"/>
          <p14:tracePt t="73069" x="3497263" y="5478463"/>
          <p14:tracePt t="73084" x="3513138" y="5478463"/>
          <p14:tracePt t="73100" x="3527425" y="5478463"/>
          <p14:tracePt t="73116" x="3535363" y="5478463"/>
          <p14:tracePt t="73138" x="3551238" y="5478463"/>
          <p14:tracePt t="73153" x="3559175" y="5478463"/>
          <p14:tracePt t="73169" x="3565525" y="5478463"/>
          <p14:tracePt t="73185" x="3573463" y="5478463"/>
          <p14:tracePt t="73215" x="3589338" y="5478463"/>
          <p14:tracePt t="73238" x="3603625" y="5478463"/>
          <p14:tracePt t="73253" x="3611563" y="5478463"/>
          <p14:tracePt t="73269" x="3619500" y="5478463"/>
          <p14:tracePt t="73284" x="3627438" y="5478463"/>
          <p14:tracePt t="73315" x="3641725" y="5478463"/>
          <p14:tracePt t="73319" x="3649663" y="5478463"/>
          <p14:tracePt t="73338" x="3657600" y="5478463"/>
          <p14:tracePt t="73368" x="3703638" y="5478463"/>
          <p14:tracePt t="73385" x="3733800" y="5478463"/>
          <p14:tracePt t="73400" x="3771900" y="5470525"/>
          <p14:tracePt t="73417" x="3817938" y="5464175"/>
          <p14:tracePt t="73438" x="3856038" y="5448300"/>
          <p14:tracePt t="73454" x="3902075" y="5448300"/>
          <p14:tracePt t="73469" x="3954463" y="5432425"/>
          <p14:tracePt t="73484" x="4030663" y="5410200"/>
          <p14:tracePt t="73500" x="4092575" y="5402263"/>
          <p14:tracePt t="73516" x="4191000" y="5380038"/>
          <p14:tracePt t="73538" x="4305300" y="5356225"/>
          <p14:tracePt t="73553" x="4419600" y="5334000"/>
          <p14:tracePt t="73568" x="4473575" y="5326063"/>
          <p14:tracePt t="73585" x="4541838" y="5318125"/>
          <p14:tracePt t="73601" x="4625975" y="5303838"/>
          <p14:tracePt t="73617" x="4694238" y="5295900"/>
          <p14:tracePt t="73638" x="4754563" y="5287963"/>
          <p14:tracePt t="73653" x="4822825" y="5273675"/>
          <p14:tracePt t="73669" x="4892675" y="5249863"/>
          <p14:tracePt t="73684" x="4953000" y="5235575"/>
          <p14:tracePt t="73699" x="5013325" y="5227638"/>
          <p14:tracePt t="73716" x="5067300" y="5219700"/>
          <p14:tracePt t="73737" x="5151438" y="5219700"/>
          <p14:tracePt t="73753" x="5173663" y="5219700"/>
          <p14:tracePt t="73769" x="5249863" y="5219700"/>
          <p14:tracePt t="73785" x="5295900" y="5219700"/>
          <p14:tracePt t="73800" x="5318125" y="5219700"/>
          <p14:tracePt t="73817" x="5380038" y="5219700"/>
          <p14:tracePt t="73838" x="5418138" y="5219700"/>
          <p14:tracePt t="73853" x="5426075" y="5219700"/>
          <p14:tracePt t="73869" x="5432425" y="5219700"/>
          <p14:tracePt t="73905" x="5432425" y="5227638"/>
          <p14:tracePt t="73938" x="5432425" y="5249863"/>
          <p14:tracePt t="73968" x="5394325" y="5273675"/>
          <p14:tracePt t="73972" x="5387975" y="5273675"/>
          <p14:tracePt t="73985" x="5380038" y="5280025"/>
          <p14:tracePt t="74000" x="5372100" y="5287963"/>
          <p14:tracePt t="74017" x="5364163" y="5295900"/>
          <p14:tracePt t="74038" x="5349875" y="5303838"/>
          <p14:tracePt t="74053" x="5341938" y="5311775"/>
          <p14:tracePt t="74084" x="5334000" y="5311775"/>
          <p14:tracePt t="74099" x="5334000" y="5326063"/>
          <p14:tracePt t="74115" x="5318125" y="5334000"/>
          <p14:tracePt t="74138" x="5287963" y="5349875"/>
          <p14:tracePt t="74153" x="5265738" y="5356225"/>
          <p14:tracePt t="74169" x="5227638" y="5380038"/>
          <p14:tracePt t="74184" x="5189538" y="5402263"/>
          <p14:tracePt t="74200" x="5151438" y="5426075"/>
          <p14:tracePt t="74216" x="5121275" y="5440363"/>
          <p14:tracePt t="74238" x="5089525" y="5456238"/>
          <p14:tracePt t="74306" x="5083175" y="5464175"/>
          <p14:tracePt t="74322" x="5075238" y="5470525"/>
          <p14:tracePt t="74331" x="5067300" y="5470525"/>
          <p14:tracePt t="74339" x="5051425" y="5470525"/>
          <p14:tracePt t="74354" x="5037138" y="5470525"/>
          <p14:tracePt t="74369" x="5013325" y="5486400"/>
          <p14:tracePt t="74385" x="4975225" y="5486400"/>
          <p14:tracePt t="74400" x="4937125" y="5494338"/>
          <p14:tracePt t="74416" x="4914900" y="5502275"/>
          <p14:tracePt t="74438" x="4876800" y="5508625"/>
          <p14:tracePt t="74453" x="4860925" y="5508625"/>
          <p14:tracePt t="74469" x="4854575" y="5508625"/>
          <p14:tracePt t="74485" x="4846638" y="5508625"/>
          <p14:tracePt t="74547" x="4838700" y="5508625"/>
          <p14:tracePt t="74564" x="4822825" y="5508625"/>
          <p14:tracePt t="74580" x="4816475" y="5508625"/>
          <p14:tracePt t="74596" x="4808538" y="5508625"/>
          <p14:tracePt t="74611" x="4792663" y="5508625"/>
          <p14:tracePt t="74630" x="4784725" y="5508625"/>
          <p14:tracePt t="74643" x="4778375" y="5508625"/>
          <p14:tracePt t="74669" x="4770438" y="5508625"/>
          <p14:tracePt t="74676" x="4762500" y="5508625"/>
          <p14:tracePt t="78748" x="4778375" y="5508625"/>
          <p14:tracePt t="78754" x="4784725" y="5508625"/>
          <p14:tracePt t="78765" x="4800600" y="5508625"/>
          <p14:tracePt t="78781" x="4808538" y="5508625"/>
          <p14:tracePt t="78788" x="4822825" y="5508625"/>
          <p14:tracePt t="78804" x="4838700" y="5508625"/>
          <p14:tracePt t="78820" x="4846638" y="5508625"/>
          <p14:tracePt t="78842" x="4860925" y="5502275"/>
          <p14:tracePt t="78858" x="4884738" y="5502275"/>
          <p14:tracePt t="78874" x="4899025" y="5494338"/>
          <p14:tracePt t="78903" x="4953000" y="5486400"/>
          <p14:tracePt t="78908" x="4975225" y="5486400"/>
          <p14:tracePt t="78941" x="5021263" y="5470525"/>
          <p14:tracePt t="78973" x="5067300" y="5456238"/>
          <p14:tracePt t="78988" x="5083175" y="5456238"/>
          <p14:tracePt t="79004" x="5097463" y="5448300"/>
          <p14:tracePt t="79020" x="5105400" y="5448300"/>
          <p14:tracePt t="79042" x="5121275" y="5448300"/>
          <p14:tracePt t="79059" x="5127625" y="5448300"/>
          <p14:tracePt t="79074" x="5135563" y="5448300"/>
          <p14:tracePt t="79088" x="5151438" y="5448300"/>
          <p14:tracePt t="79104" x="5159375" y="5448300"/>
          <p14:tracePt t="79120" x="5173663" y="5448300"/>
          <p14:tracePt t="79141" x="5197475" y="5448300"/>
          <p14:tracePt t="79157" x="5219700" y="5448300"/>
          <p14:tracePt t="79173" x="5241925" y="5448300"/>
          <p14:tracePt t="79189" x="5273675" y="5448300"/>
          <p14:tracePt t="79205" x="5303838" y="5448300"/>
          <p14:tracePt t="79220" x="5341938" y="5448300"/>
          <p14:tracePt t="79242" x="5372100" y="5440363"/>
          <p14:tracePt t="79258" x="5410200" y="5432425"/>
          <p14:tracePt t="79273" x="5432425" y="5432425"/>
          <p14:tracePt t="79289" x="5464175" y="5426075"/>
          <p14:tracePt t="79305" x="5478463" y="5418138"/>
          <p14:tracePt t="79320" x="5494338" y="5418138"/>
          <p14:tracePt t="79342" x="5508625" y="5418138"/>
          <p14:tracePt t="79358" x="5524500" y="5418138"/>
          <p14:tracePt t="79373" x="5532438" y="5418138"/>
          <p14:tracePt t="79389" x="5554663" y="5402263"/>
          <p14:tracePt t="79405" x="5570538" y="5402263"/>
          <p14:tracePt t="79421" x="5616575" y="5387975"/>
          <p14:tracePt t="79443" x="5646738" y="5387975"/>
          <p14:tracePt t="79458" x="5684838" y="5364163"/>
          <p14:tracePt t="79473" x="5707063" y="5364163"/>
          <p14:tracePt t="79489" x="5737225" y="5349875"/>
          <p14:tracePt t="79504" x="5761038" y="5349875"/>
          <p14:tracePt t="79520" x="5775325" y="5341938"/>
          <p14:tracePt t="79542" x="5791200" y="5341938"/>
          <p14:tracePt t="79558" x="5807075" y="5334000"/>
          <p14:tracePt t="79573" x="5813425" y="5334000"/>
          <p14:tracePt t="79590" x="5821363" y="5326063"/>
          <p14:tracePt t="79606" x="5837238" y="5326063"/>
          <p14:tracePt t="79641" x="5845175" y="5318125"/>
          <p14:tracePt t="79662" x="5851525" y="5318125"/>
          <p14:tracePt t="79685" x="5851525" y="5311775"/>
          <p14:tracePt t="79701" x="5859463" y="5311775"/>
          <p14:tracePt t="79717" x="5867400" y="5311775"/>
          <p14:tracePt t="79742" x="5875338" y="5311775"/>
          <p14:tracePt t="81431" x="5883275" y="5311775"/>
          <p14:tracePt t="81438" x="5897563" y="5311775"/>
          <p14:tracePt t="81448" x="5905500" y="5311775"/>
          <p14:tracePt t="81459" x="5921375" y="5311775"/>
          <p14:tracePt t="81475" x="5959475" y="5311775"/>
          <p14:tracePt t="81504" x="6019800" y="5318125"/>
          <p14:tracePt t="81510" x="6042025" y="5318125"/>
          <p14:tracePt t="81542" x="6118225" y="5326063"/>
          <p14:tracePt t="81575" x="6194425" y="5341938"/>
          <p14:tracePt t="81590" x="6210300" y="5349875"/>
          <p14:tracePt t="81607" x="6240463" y="5349875"/>
          <p14:tracePt t="81622" x="6270625" y="5349875"/>
          <p14:tracePt t="81643" x="6294438" y="5349875"/>
          <p14:tracePt t="81659" x="6316663" y="5349875"/>
          <p14:tracePt t="81674" x="6332538" y="5349875"/>
          <p14:tracePt t="81690" x="6362700" y="5349875"/>
          <p14:tracePt t="81706" x="6384925" y="5349875"/>
          <p14:tracePt t="81721" x="6408738" y="5349875"/>
          <p14:tracePt t="81744" x="6438900" y="5349875"/>
          <p14:tracePt t="81759" x="6454775" y="5349875"/>
          <p14:tracePt t="81775" x="6461125" y="5349875"/>
          <p14:tracePt t="81791" x="6469063" y="5349875"/>
          <p14:tracePt t="81806" x="6477000" y="5349875"/>
          <p14:tracePt t="81823" x="6484938" y="5356225"/>
          <p14:tracePt t="81844" x="6492875" y="5364163"/>
          <p14:tracePt t="81860" x="6515100" y="5364163"/>
          <p14:tracePt t="81875" x="6553200" y="5364163"/>
          <p14:tracePt t="81891" x="6599238" y="5372100"/>
          <p14:tracePt t="81906" x="6645275" y="5372100"/>
          <p14:tracePt t="81922" x="6689725" y="5372100"/>
          <p14:tracePt t="81943" x="6759575" y="5372100"/>
          <p14:tracePt t="81959" x="6781800" y="5372100"/>
          <p14:tracePt t="81975" x="6858000" y="5372100"/>
          <p14:tracePt t="81991" x="6918325" y="5372100"/>
          <p14:tracePt t="82008" x="7002463" y="5372100"/>
          <p14:tracePt t="82022" x="7040563" y="5372100"/>
          <p14:tracePt t="82043" x="7146925" y="5356225"/>
          <p14:tracePt t="82059" x="7223125" y="5341938"/>
          <p14:tracePt t="82075" x="7292975" y="5334000"/>
          <p14:tracePt t="82090" x="7345363" y="5326063"/>
          <p14:tracePt t="82106" x="7391400" y="5326063"/>
          <p14:tracePt t="82121" x="7437438" y="5318125"/>
          <p14:tracePt t="82144" x="7513638" y="5318125"/>
          <p14:tracePt t="82160" x="7566025" y="5318125"/>
          <p14:tracePt t="82176" x="7612063" y="5311775"/>
          <p14:tracePt t="82192" x="7635875" y="5311775"/>
          <p14:tracePt t="82208" x="7696200" y="5295900"/>
          <p14:tracePt t="82243" x="7764463" y="5287963"/>
          <p14:tracePt t="82248" x="7772400" y="5287963"/>
          <p14:tracePt t="82275" x="7794625" y="5287963"/>
          <p14:tracePt t="82290" x="7810500" y="5287963"/>
          <p14:tracePt t="82307" x="7818438" y="5287963"/>
          <p14:tracePt t="82322" x="7832725" y="5280025"/>
          <p14:tracePt t="82345" x="7848600" y="5273675"/>
          <p14:tracePt t="82361" x="7870825" y="5273675"/>
          <p14:tracePt t="82376" x="7878763" y="5273675"/>
          <p14:tracePt t="82407" x="7894638" y="5273675"/>
          <p14:tracePt t="82529" x="7886700" y="5273675"/>
          <p14:tracePt t="82537" x="7878763" y="5273675"/>
          <p14:tracePt t="82549" x="7870825" y="5273675"/>
          <p14:tracePt t="82562" x="7864475" y="5273675"/>
          <p14:tracePt t="82578" x="7848600" y="5273675"/>
          <p14:tracePt t="82594" x="7840663" y="5273675"/>
          <p14:tracePt t="82610" x="7826375" y="5273675"/>
          <p14:tracePt t="82627" x="7818438" y="5273675"/>
          <p14:tracePt t="82645" x="7810500" y="5273675"/>
          <p14:tracePt t="82661" x="7794625" y="5273675"/>
          <p14:tracePt t="82676" x="7788275" y="5273675"/>
          <p14:tracePt t="82691" x="7772400" y="5273675"/>
          <p14:tracePt t="82707" x="7756525" y="5273675"/>
          <p14:tracePt t="82722" x="7750175" y="5273675"/>
          <p14:tracePt t="82746" x="7742238" y="5280025"/>
          <p14:tracePt t="83131" x="7726363" y="5280025"/>
          <p14:tracePt t="83138" x="7696200" y="5280025"/>
          <p14:tracePt t="83147" x="7680325" y="5280025"/>
          <p14:tracePt t="83161" x="7658100" y="5280025"/>
          <p14:tracePt t="83177" x="7604125" y="5257800"/>
          <p14:tracePt t="83192" x="7521575" y="5235575"/>
          <p14:tracePt t="83207" x="7451725" y="5197475"/>
          <p14:tracePt t="83223" x="7331075" y="5113338"/>
          <p14:tracePt t="83245" x="7162800" y="4975225"/>
          <p14:tracePt t="83260" x="7032625" y="4860925"/>
          <p14:tracePt t="83276" x="6911975" y="4732338"/>
          <p14:tracePt t="83291" x="6827838" y="4618038"/>
          <p14:tracePt t="83307" x="6735763" y="4533900"/>
          <p14:tracePt t="83324" x="6651625" y="4465638"/>
          <p14:tracePt t="83346" x="6599238" y="4419600"/>
          <p14:tracePt t="83361" x="6545263" y="4373563"/>
          <p14:tracePt t="83377" x="6507163" y="4343400"/>
          <p14:tracePt t="83391" x="6469063" y="4321175"/>
          <p14:tracePt t="83408" x="6430963" y="4289425"/>
          <p14:tracePt t="83423" x="6392863" y="4259263"/>
          <p14:tracePt t="83445" x="6340475" y="4213225"/>
          <p14:tracePt t="83460" x="6308725" y="4183063"/>
          <p14:tracePt t="83477" x="6264275" y="4137025"/>
          <p14:tracePt t="83492" x="6202363" y="4106863"/>
          <p14:tracePt t="83508" x="6172200" y="4084638"/>
          <p14:tracePt t="83524" x="6065838" y="4022725"/>
          <p14:tracePt t="83548" x="5997575" y="3978275"/>
          <p14:tracePt t="83561" x="5935663" y="3940175"/>
          <p14:tracePt t="83576" x="5867400" y="3886200"/>
          <p14:tracePt t="83592" x="5807075" y="3832225"/>
          <p14:tracePt t="83607" x="5737225" y="3763963"/>
          <p14:tracePt t="83624" x="5668963" y="3687763"/>
          <p14:tracePt t="83645" x="5584825" y="3581400"/>
          <p14:tracePt t="83661" x="5546725" y="3521075"/>
          <p14:tracePt t="83677" x="5524500" y="3444875"/>
          <p14:tracePt t="83692" x="5516563" y="3421063"/>
          <p14:tracePt t="83949" x="5516563" y="3406775"/>
          <p14:tracePt t="83956" x="5516563" y="3382963"/>
          <p14:tracePt t="83965" x="5516563" y="3368675"/>
          <p14:tracePt t="83977" x="5516563" y="3344863"/>
          <p14:tracePt t="83993" x="5516563" y="3284538"/>
          <p14:tracePt t="84023" x="5516563" y="3162300"/>
          <p14:tracePt t="84046" x="5532438" y="3070225"/>
          <p14:tracePt t="84078" x="5584825" y="2955925"/>
          <p14:tracePt t="84094" x="5608638" y="2895600"/>
          <p14:tracePt t="84109" x="5630863" y="2835275"/>
          <p14:tracePt t="84125" x="5646738" y="2803525"/>
          <p14:tracePt t="84147" x="5699125" y="2697163"/>
          <p14:tracePt t="84162" x="5730875" y="2644775"/>
          <p14:tracePt t="84178" x="5753100" y="2598738"/>
          <p14:tracePt t="84192" x="5783263" y="2544763"/>
          <p14:tracePt t="84208" x="5813425" y="2492375"/>
          <p14:tracePt t="84224" x="5837238" y="2460625"/>
          <p14:tracePt t="84246" x="5867400" y="2430463"/>
          <p14:tracePt t="84262" x="5883275" y="2422525"/>
          <p14:tracePt t="84278" x="5889625" y="2416175"/>
          <p14:tracePt t="84294" x="5897563" y="2408238"/>
          <p14:tracePt t="84349" x="5897563" y="2400300"/>
          <p14:tracePt t="84675" x="5913438" y="2400300"/>
          <p14:tracePt t="84682" x="5935663" y="2400300"/>
          <p14:tracePt t="84708" x="5981700" y="2438400"/>
          <p14:tracePt t="84715" x="6003925" y="2460625"/>
          <p14:tracePt t="84724" x="6011863" y="2468563"/>
          <p14:tracePt t="84747" x="6065838" y="2498725"/>
          <p14:tracePt t="84778" x="6103938" y="2514600"/>
          <p14:tracePt t="84782" x="6111875" y="2522538"/>
          <p14:tracePt t="84794" x="6134100" y="2522538"/>
          <p14:tracePt t="84809" x="6149975" y="2530475"/>
          <p14:tracePt t="84825" x="6180138" y="2530475"/>
          <p14:tracePt t="84848" x="6218238" y="2536825"/>
          <p14:tracePt t="84863" x="6256338" y="2536825"/>
          <p14:tracePt t="84879" x="6286500" y="2544763"/>
          <p14:tracePt t="84894" x="6316663" y="2552700"/>
          <p14:tracePt t="84909" x="6354763" y="2552700"/>
          <p14:tracePt t="84925" x="6384925" y="2552700"/>
          <p14:tracePt t="84948" x="6408738" y="2552700"/>
          <p14:tracePt t="84964" x="6438900" y="2552700"/>
          <p14:tracePt t="84979" x="6454775" y="2552700"/>
          <p14:tracePt t="85010" x="6484938" y="2560638"/>
          <p14:tracePt t="85013" x="6492875" y="2560638"/>
          <p14:tracePt t="85046" x="6515100" y="2560638"/>
          <p14:tracePt t="85051" x="6523038" y="2560638"/>
          <p14:tracePt t="85078" x="6545263" y="2560638"/>
          <p14:tracePt t="85093" x="6553200" y="2560638"/>
          <p14:tracePt t="85109" x="6569075" y="2560638"/>
          <p14:tracePt t="85125" x="6591300" y="2560638"/>
          <p14:tracePt t="85149" x="6621463" y="2560638"/>
          <p14:tracePt t="85163" x="6637338" y="2560638"/>
          <p14:tracePt t="85179" x="6651625" y="2560638"/>
          <p14:tracePt t="85194" x="6675438" y="2560638"/>
          <p14:tracePt t="85209" x="6689725" y="2560638"/>
          <p14:tracePt t="85212" x="6705600" y="2560638"/>
          <p14:tracePt t="85225" x="6721475" y="2560638"/>
          <p14:tracePt t="85247" x="6751638" y="2560638"/>
          <p14:tracePt t="85263" x="6773863" y="2560638"/>
          <p14:tracePt t="85278" x="6797675" y="2560638"/>
          <p14:tracePt t="85293" x="6835775" y="2560638"/>
          <p14:tracePt t="85309" x="6850063" y="2560638"/>
          <p14:tracePt t="85324" x="6880225" y="2560638"/>
          <p14:tracePt t="85349" x="6911975" y="2560638"/>
          <p14:tracePt t="85363" x="6918325" y="2560638"/>
          <p14:tracePt t="85378" x="6934200" y="2560638"/>
          <p14:tracePt t="85393" x="6956425" y="2560638"/>
          <p14:tracePt t="85409" x="6988175" y="2560638"/>
          <p14:tracePt t="85425" x="7026275" y="2560638"/>
          <p14:tracePt t="85448" x="7078663" y="2544763"/>
          <p14:tracePt t="85462" x="7116763" y="2536825"/>
          <p14:tracePt t="85478" x="7154863" y="2530475"/>
          <p14:tracePt t="85493" x="7192963" y="2514600"/>
          <p14:tracePt t="85509" x="7223125" y="2514600"/>
          <p14:tracePt t="85525" x="7261225" y="2498725"/>
          <p14:tracePt t="85549" x="7292975" y="2498725"/>
          <p14:tracePt t="85563" x="7299325" y="2498725"/>
          <p14:tracePt t="85579" x="7315200" y="2498725"/>
          <p14:tracePt t="85593" x="7337425" y="2492375"/>
          <p14:tracePt t="85609" x="7361238" y="2492375"/>
          <p14:tracePt t="85625" x="7369175" y="2484438"/>
          <p14:tracePt t="85648" x="7391400" y="2484438"/>
          <p14:tracePt t="85664" x="7413625" y="2484438"/>
          <p14:tracePt t="85679" x="7429500" y="2476500"/>
          <p14:tracePt t="85694" x="7445375" y="2476500"/>
          <p14:tracePt t="85725" x="7467600" y="2476500"/>
          <p14:tracePt t="85733" x="7475538" y="2476500"/>
          <p14:tracePt t="85750" x="7483475" y="2476500"/>
          <p14:tracePt t="85780" x="7489825" y="2476500"/>
          <p14:tracePt t="85783" x="7497763" y="2476500"/>
          <p14:tracePt t="85806" x="7505700" y="2476500"/>
          <p14:tracePt t="85822" x="7513638" y="2476500"/>
          <p14:tracePt t="85839" x="7521575" y="2476500"/>
          <p14:tracePt t="85848" x="7527925" y="2476500"/>
          <p14:tracePt t="85863" x="7551738" y="2468563"/>
          <p14:tracePt t="85878" x="7573963" y="2468563"/>
          <p14:tracePt t="85894" x="7597775" y="2460625"/>
          <p14:tracePt t="85910" x="7604125" y="2460625"/>
          <p14:tracePt t="85926" x="7612063" y="2460625"/>
          <p14:tracePt t="85949" x="7620000" y="2460625"/>
          <p14:tracePt t="125936" x="7612063" y="2460625"/>
          <p14:tracePt t="125944" x="7589838" y="2460625"/>
          <p14:tracePt t="125969" x="7521575" y="2468563"/>
          <p14:tracePt t="125991" x="7467600" y="2484438"/>
          <p14:tracePt t="126020" x="7345363" y="2530475"/>
          <p14:tracePt t="126025" x="7323138" y="2544763"/>
          <p14:tracePt t="126037" x="7292975" y="2552700"/>
          <p14:tracePt t="126053" x="7200900" y="2574925"/>
          <p14:tracePt t="126069" x="7162800" y="2598738"/>
          <p14:tracePt t="126090" x="7064375" y="2644775"/>
          <p14:tracePt t="126105" x="7018338" y="2667000"/>
          <p14:tracePt t="126121" x="6964363" y="2697163"/>
          <p14:tracePt t="126137" x="6926263" y="2720975"/>
          <p14:tracePt t="126153" x="6880225" y="2751138"/>
          <p14:tracePt t="126170" x="6827838" y="2781300"/>
          <p14:tracePt t="126191" x="6781800" y="2803525"/>
          <p14:tracePt t="126206" x="6705600" y="2841625"/>
          <p14:tracePt t="126222" x="6637338" y="2865438"/>
          <p14:tracePt t="126238" x="6575425" y="2895600"/>
          <p14:tracePt t="126253" x="6499225" y="2925763"/>
          <p14:tracePt t="126269" x="6446838" y="2955925"/>
          <p14:tracePt t="126291" x="6346825" y="2994025"/>
          <p14:tracePt t="126306" x="6294438" y="3025775"/>
          <p14:tracePt t="126321" x="6232525" y="3048000"/>
          <p14:tracePt t="126338" x="6188075" y="3063875"/>
          <p14:tracePt t="126353" x="6142038" y="3070225"/>
          <p14:tracePt t="126370" x="6088063" y="3086100"/>
          <p14:tracePt t="126392" x="6027738" y="3101975"/>
          <p14:tracePt t="126408" x="5973763" y="3108325"/>
          <p14:tracePt t="126422" x="5927725" y="3124200"/>
          <p14:tracePt t="126438" x="5875338" y="3140075"/>
          <p14:tracePt t="126453" x="5829300" y="3154363"/>
          <p14:tracePt t="126469" x="5768975" y="3170238"/>
          <p14:tracePt t="126491" x="5692775" y="3192463"/>
          <p14:tracePt t="126507" x="5638800" y="3200400"/>
          <p14:tracePt t="126522" x="5592763" y="3200400"/>
          <p14:tracePt t="126538" x="5540375" y="3200400"/>
          <p14:tracePt t="126554" x="5494338" y="3200400"/>
          <p14:tracePt t="126570" x="5440363" y="3208338"/>
          <p14:tracePt t="126592" x="5380038" y="3222625"/>
          <p14:tracePt t="126606" x="5318125" y="3230563"/>
          <p14:tracePt t="126622" x="5257800" y="3246438"/>
          <p14:tracePt t="126638" x="5203825" y="3260725"/>
          <p14:tracePt t="126653" x="5159375" y="3268663"/>
          <p14:tracePt t="126690" x="5037138" y="3268663"/>
          <p14:tracePt t="126722" x="4960938" y="3268663"/>
          <p14:tracePt t="126725" x="4930775" y="3268663"/>
          <p14:tracePt t="126739" x="4892675" y="3268663"/>
          <p14:tracePt t="126754" x="4868863" y="3268663"/>
          <p14:tracePt t="126770" x="4846638" y="3268663"/>
          <p14:tracePt t="126792" x="4822825" y="3268663"/>
          <p14:tracePt t="126807" x="4808538" y="3276600"/>
          <p14:tracePt t="126823" x="4800600" y="3284538"/>
          <p14:tracePt t="126839" x="4792663" y="3284538"/>
          <p14:tracePt t="126854" x="4784725" y="3284538"/>
          <p14:tracePt t="126869" x="4778375" y="3284538"/>
          <p14:tracePt t="126891" x="4762500" y="3284538"/>
          <p14:tracePt t="126910" x="4754563" y="3284538"/>
          <p14:tracePt t="126938" x="4746625" y="3284538"/>
          <p14:tracePt t="127260" x="4754563" y="3284538"/>
          <p14:tracePt t="127269" x="4762500" y="3284538"/>
          <p14:tracePt t="127292" x="4784725" y="3284538"/>
          <p14:tracePt t="127325" x="4822825" y="3284538"/>
          <p14:tracePt t="127340" x="4846638" y="3284538"/>
          <p14:tracePt t="127355" x="4854575" y="3284538"/>
          <p14:tracePt t="127372" x="4868863" y="3284538"/>
          <p14:tracePt t="127393" x="4884738" y="3284538"/>
          <p14:tracePt t="127409" x="4892675" y="3284538"/>
          <p14:tracePt t="127424" x="4899025" y="3284538"/>
          <p14:tracePt t="127439" x="4914900" y="3284538"/>
          <p14:tracePt t="127455" x="4937125" y="3284538"/>
          <p14:tracePt t="127471" x="4960938" y="3284538"/>
          <p14:tracePt t="127493" x="5013325" y="3268663"/>
          <p14:tracePt t="127509" x="5045075" y="3260725"/>
          <p14:tracePt t="127524" x="5059363" y="3260725"/>
          <p14:tracePt t="127541" x="5113338" y="3246438"/>
          <p14:tracePt t="127557" x="5143500" y="3238500"/>
          <p14:tracePt t="127571" x="5151438" y="3230563"/>
          <p14:tracePt t="127593" x="5189538" y="3222625"/>
          <p14:tracePt t="127608" x="5211763" y="3208338"/>
          <p14:tracePt t="127624" x="5249863" y="3200400"/>
          <p14:tracePt t="127640" x="5273675" y="3184525"/>
          <p14:tracePt t="127655" x="5303838" y="3170238"/>
          <p14:tracePt t="127671" x="5326063" y="3162300"/>
          <p14:tracePt t="127694" x="5364163" y="3140075"/>
          <p14:tracePt t="127710" x="5372100" y="3140075"/>
          <p14:tracePt t="127725" x="5387975" y="3132138"/>
          <p14:tracePt t="127757" x="5394325" y="3132138"/>
          <p14:tracePt t="127771" x="5394325" y="3124200"/>
          <p14:tracePt t="127793" x="5418138" y="3124200"/>
          <p14:tracePt t="127809" x="5432425" y="3124200"/>
          <p14:tracePt t="127824" x="5478463" y="3101975"/>
          <p14:tracePt t="127840" x="5532438" y="3086100"/>
          <p14:tracePt t="127855" x="5616575" y="3048000"/>
          <p14:tracePt t="127871" x="5676900" y="3017838"/>
          <p14:tracePt t="127894" x="5768975" y="2963863"/>
          <p14:tracePt t="127910" x="5791200" y="2955925"/>
          <p14:tracePt t="127924" x="5821363" y="2941638"/>
          <p14:tracePt t="127939" x="5837238" y="2925763"/>
          <p14:tracePt t="127971" x="5851525" y="2917825"/>
          <p14:tracePt t="128901" x="5859463" y="2917825"/>
          <p14:tracePt t="128908" x="5867400" y="2917825"/>
          <p14:tracePt t="128918" x="5883275" y="2917825"/>
          <p14:tracePt t="128925" x="5905500" y="2917825"/>
          <p14:tracePt t="128941" x="5935663" y="2903538"/>
          <p14:tracePt t="128957" x="5973763" y="2895600"/>
          <p14:tracePt t="128973" x="5989638" y="2879725"/>
          <p14:tracePt t="128995" x="6057900" y="2857500"/>
          <p14:tracePt t="129009" x="6126163" y="2827338"/>
          <p14:tracePt t="129026" x="6194425" y="2811463"/>
          <p14:tracePt t="129041" x="6240463" y="2789238"/>
          <p14:tracePt t="129056" x="6308725" y="2765425"/>
          <p14:tracePt t="129072" x="6370638" y="2735263"/>
          <p14:tracePt t="129094" x="6430963" y="2713038"/>
          <p14:tracePt t="129109" x="6454775" y="2705100"/>
          <p14:tracePt t="129126" x="6477000" y="2697163"/>
          <p14:tracePt t="129140" x="6492875" y="2689225"/>
          <p14:tracePt t="129174" x="6530975" y="2682875"/>
          <p14:tracePt t="129178" x="6545263" y="2682875"/>
          <p14:tracePt t="129196" x="6583363" y="2674938"/>
          <p14:tracePt t="129223" x="6683375" y="2651125"/>
          <p14:tracePt t="129229" x="6721475" y="2644775"/>
          <p14:tracePt t="129241" x="6743700" y="2636838"/>
          <p14:tracePt t="129257" x="6811963" y="2613025"/>
          <p14:tracePt t="129273" x="6865938" y="2606675"/>
          <p14:tracePt t="129294" x="6956425" y="2590800"/>
          <p14:tracePt t="129311" x="7010400" y="2574925"/>
          <p14:tracePt t="129327" x="7064375" y="2568575"/>
          <p14:tracePt t="129342" x="7124700" y="2552700"/>
          <p14:tracePt t="129358" x="7170738" y="2544763"/>
          <p14:tracePt t="129374" x="7192963" y="2544763"/>
          <p14:tracePt t="129395" x="7254875" y="2530475"/>
          <p14:tracePt t="129410" x="7299325" y="2522538"/>
          <p14:tracePt t="129425" x="7345363" y="2514600"/>
          <p14:tracePt t="129441" x="7391400" y="2514600"/>
          <p14:tracePt t="129458" x="7445375" y="2506663"/>
          <p14:tracePt t="129473" x="7489825" y="2492375"/>
          <p14:tracePt t="129495" x="7535863" y="2492375"/>
          <p14:tracePt t="129509" x="7573963" y="2484438"/>
          <p14:tracePt t="129526" x="7581900" y="2484438"/>
          <p14:tracePt t="129543" x="7597775" y="2484438"/>
          <p14:tracePt t="129583" x="7604125" y="2484438"/>
          <p14:tracePt t="129616" x="7612063" y="2484438"/>
          <p14:tracePt t="129640" x="7620000" y="2484438"/>
          <p14:tracePt t="129649" x="7627938" y="2484438"/>
          <p14:tracePt t="129663" x="7635875" y="2484438"/>
          <p14:tracePt t="129679" x="7642225" y="2484438"/>
          <p14:tracePt t="129696" x="7650163" y="2484438"/>
          <p14:tracePt t="129711" x="7658100" y="2484438"/>
          <p14:tracePt t="129751" x="7658100" y="2492375"/>
          <p14:tracePt t="129815" x="7658100" y="2498725"/>
          <p14:tracePt t="129840" x="7650163" y="2498725"/>
          <p14:tracePt t="129960" x="7650163" y="2506663"/>
          <p14:tracePt t="129976" x="7642225" y="2506663"/>
          <p14:tracePt t="129995" x="7642225" y="2514600"/>
          <p14:tracePt t="130026" x="7642225" y="2522538"/>
          <p14:tracePt t="137193" x="7650163" y="2522538"/>
          <p14:tracePt t="137198" x="7666038" y="2522538"/>
          <p14:tracePt t="137206" x="7688263" y="2522538"/>
          <p14:tracePt t="137218" x="7712075" y="2522538"/>
          <p14:tracePt t="137233" x="7772400" y="2522538"/>
          <p14:tracePt t="137249" x="7840663" y="2522538"/>
          <p14:tracePt t="137265" x="7924800" y="2514600"/>
          <p14:tracePt t="137279" x="8008938" y="2498725"/>
          <p14:tracePt t="137303" x="8131175" y="2468563"/>
          <p14:tracePt t="137333" x="8245475" y="2446338"/>
          <p14:tracePt t="137339" x="8275638" y="2446338"/>
          <p14:tracePt t="137364" x="8335963" y="2438400"/>
          <p14:tracePt t="137369" x="8343900" y="2438400"/>
          <p14:tracePt t="137381" x="8351838" y="2438400"/>
          <p14:tracePt t="137402" x="8359775" y="2438400"/>
          <p14:tracePt t="137447" x="8366125" y="2438400"/>
          <p14:tracePt t="137455" x="8374063" y="2438400"/>
          <p14:tracePt t="137464" x="8382000" y="2438400"/>
          <p14:tracePt t="137480" x="8442325" y="2438400"/>
          <p14:tracePt t="137503" x="8496300" y="2438400"/>
          <p14:tracePt t="137519" x="8580438" y="2438400"/>
          <p14:tracePt t="137535" x="8594725" y="2438400"/>
          <p14:tracePt t="137550" x="8618538" y="2438400"/>
          <p14:tracePt t="137566" x="8626475" y="2438400"/>
          <p14:tracePt t="137602" x="8580438" y="2454275"/>
          <p14:tracePt t="137619" x="8564563" y="2454275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Collision-Coalescence</a:t>
            </a:r>
          </a:p>
        </p:txBody>
      </p:sp>
      <p:sp>
        <p:nvSpPr>
          <p:cNvPr id="60418" name="Text Box 4"/>
          <p:cNvSpPr txBox="1">
            <a:spLocks noChangeArrowheads="1"/>
          </p:cNvSpPr>
          <p:nvPr/>
        </p:nvSpPr>
        <p:spPr bwMode="auto">
          <a:xfrm>
            <a:off x="190500" y="6172200"/>
            <a:ext cx="388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/>
              <a:t>Collection Efficiency 10-50%</a:t>
            </a:r>
            <a:endParaRPr lang="en-US" dirty="0"/>
          </a:p>
        </p:txBody>
      </p:sp>
      <p:sp>
        <p:nvSpPr>
          <p:cNvPr id="52238" name="Rectangle 3"/>
          <p:cNvSpPr>
            <a:spLocks noChangeArrowheads="1"/>
          </p:cNvSpPr>
          <p:nvPr/>
        </p:nvSpPr>
        <p:spPr bwMode="auto">
          <a:xfrm>
            <a:off x="3962400" y="1905000"/>
            <a:ext cx="5029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Big drops fall faster than </a:t>
            </a:r>
            <a:r>
              <a:rPr lang="en-US" b="1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small </a:t>
            </a:r>
            <a:r>
              <a:rPr lang="en-US" b="1" dirty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drops</a:t>
            </a:r>
          </a:p>
          <a:p>
            <a:pPr marL="342900" indent="-342900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Big </a:t>
            </a:r>
            <a:r>
              <a:rPr lang="en-US" b="1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drops collide with </a:t>
            </a:r>
            <a:r>
              <a:rPr lang="en-US" b="1" dirty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small </a:t>
            </a:r>
            <a:r>
              <a:rPr lang="en-US" b="1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drops</a:t>
            </a:r>
            <a:endParaRPr lang="en-US" b="1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Some smaller drops </a:t>
            </a:r>
            <a:r>
              <a:rPr lang="en-US" b="1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adhere to big drops</a:t>
            </a:r>
            <a:endParaRPr lang="en-US" b="1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 algn="ctr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Collision-Coalescence</a:t>
            </a:r>
            <a:endParaRPr lang="en-US" b="1" dirty="0">
              <a:solidFill>
                <a:srgbClr val="FF00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Drops can grow in this way </a:t>
            </a:r>
            <a:r>
              <a:rPr lang="en-US" b="1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with no ice</a:t>
            </a:r>
            <a:r>
              <a:rPr lang="en-US" b="1" dirty="0" smtClean="0">
                <a:solidFill>
                  <a:srgbClr val="FF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(warm clouds)</a:t>
            </a:r>
            <a:endParaRPr lang="en-US" b="1" dirty="0">
              <a:solidFill>
                <a:srgbClr val="FF00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Occurs in warm </a:t>
            </a:r>
            <a:r>
              <a:rPr lang="en-US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tropical clouds</a:t>
            </a:r>
            <a:endParaRPr lang="en-US" b="1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Not a very efficient mechanism</a:t>
            </a:r>
          </a:p>
          <a:p>
            <a:pPr marL="342900" indent="-342900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Only </a:t>
            </a:r>
            <a:r>
              <a:rPr lang="en-US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10-50%</a:t>
            </a:r>
            <a:r>
              <a:rPr lang="en-US" b="1" dirty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collisions cohere</a:t>
            </a:r>
          </a:p>
          <a:p>
            <a:pPr marL="342900" indent="-342900" eaLnBrk="0" hangingPunct="0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dirty="0">
                <a:solidFill>
                  <a:srgbClr val="CDCDCE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b="1" dirty="0" smtClean="0">
                <a:solidFill>
                  <a:srgbClr val="CDCDCE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Efficiency increases </a:t>
            </a:r>
            <a:r>
              <a:rPr lang="en-US" b="1" dirty="0">
                <a:solidFill>
                  <a:srgbClr val="CDCDCE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with drop size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9600" y="1676400"/>
            <a:ext cx="3038475" cy="4543425"/>
            <a:chOff x="609600" y="1676400"/>
            <a:chExt cx="3038475" cy="4543425"/>
          </a:xfrm>
        </p:grpSpPr>
        <p:pic>
          <p:nvPicPr>
            <p:cNvPr id="60421" name="Picture 6" descr="coalescenc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1676400"/>
              <a:ext cx="3038475" cy="454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2" name="Oval 7"/>
            <p:cNvSpPr>
              <a:spLocks noChangeArrowheads="1"/>
            </p:cNvSpPr>
            <p:nvPr/>
          </p:nvSpPr>
          <p:spPr bwMode="auto">
            <a:xfrm>
              <a:off x="1241425" y="3832225"/>
              <a:ext cx="1905000" cy="1806575"/>
            </a:xfrm>
            <a:prstGeom prst="ellipse">
              <a:avLst/>
            </a:prstGeom>
            <a:solidFill>
              <a:srgbClr val="99CCFF"/>
            </a:solidFill>
            <a:ln>
              <a:noFill/>
            </a:ln>
            <a:effectLst>
              <a:prstShdw prst="shdw17" dist="17961" dir="2700000">
                <a:srgbClr val="5C7A99">
                  <a:alpha val="74997"/>
                </a:srgbClr>
              </a:prstShdw>
            </a:effectLst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0423" name="Text Box 8"/>
            <p:cNvSpPr txBox="1">
              <a:spLocks noChangeArrowheads="1"/>
            </p:cNvSpPr>
            <p:nvPr/>
          </p:nvSpPr>
          <p:spPr bwMode="auto">
            <a:xfrm>
              <a:off x="1501775" y="4145103"/>
              <a:ext cx="137160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 dirty="0"/>
                <a:t>small raindrop</a:t>
              </a:r>
              <a:endParaRPr lang="en-US" dirty="0"/>
            </a:p>
          </p:txBody>
        </p:sp>
        <p:sp>
          <p:nvSpPr>
            <p:cNvPr id="60425" name="Freeform 10"/>
            <p:cNvSpPr>
              <a:spLocks/>
            </p:cNvSpPr>
            <p:nvPr/>
          </p:nvSpPr>
          <p:spPr bwMode="auto">
            <a:xfrm>
              <a:off x="2492375" y="1947863"/>
              <a:ext cx="744538" cy="4221163"/>
            </a:xfrm>
            <a:custGeom>
              <a:avLst/>
              <a:gdLst>
                <a:gd name="T0" fmla="*/ 0 w 469"/>
                <a:gd name="T1" fmla="*/ 2659 h 2659"/>
                <a:gd name="T2" fmla="*/ 15 w 469"/>
                <a:gd name="T3" fmla="*/ 2483 h 2659"/>
                <a:gd name="T4" fmla="*/ 73 w 469"/>
                <a:gd name="T5" fmla="*/ 2351 h 2659"/>
                <a:gd name="T6" fmla="*/ 227 w 469"/>
                <a:gd name="T7" fmla="*/ 2227 h 2659"/>
                <a:gd name="T8" fmla="*/ 362 w 469"/>
                <a:gd name="T9" fmla="*/ 2095 h 2659"/>
                <a:gd name="T10" fmla="*/ 435 w 469"/>
                <a:gd name="T11" fmla="*/ 1941 h 2659"/>
                <a:gd name="T12" fmla="*/ 461 w 469"/>
                <a:gd name="T13" fmla="*/ 1744 h 2659"/>
                <a:gd name="T14" fmla="*/ 388 w 469"/>
                <a:gd name="T15" fmla="*/ 1400 h 2659"/>
                <a:gd name="T16" fmla="*/ 329 w 469"/>
                <a:gd name="T17" fmla="*/ 1200 h 2659"/>
                <a:gd name="T18" fmla="*/ 329 w 469"/>
                <a:gd name="T19" fmla="*/ 816 h 2659"/>
                <a:gd name="T20" fmla="*/ 329 w 469"/>
                <a:gd name="T21" fmla="*/ 432 h 2659"/>
                <a:gd name="T22" fmla="*/ 329 w 469"/>
                <a:gd name="T23" fmla="*/ 0 h 26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69"/>
                <a:gd name="T37" fmla="*/ 0 h 2659"/>
                <a:gd name="T38" fmla="*/ 469 w 469"/>
                <a:gd name="T39" fmla="*/ 2659 h 26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69" h="2659">
                  <a:moveTo>
                    <a:pt x="0" y="2659"/>
                  </a:moveTo>
                  <a:cubicBezTo>
                    <a:pt x="1" y="2630"/>
                    <a:pt x="3" y="2534"/>
                    <a:pt x="15" y="2483"/>
                  </a:cubicBezTo>
                  <a:cubicBezTo>
                    <a:pt x="27" y="2432"/>
                    <a:pt x="38" y="2394"/>
                    <a:pt x="73" y="2351"/>
                  </a:cubicBezTo>
                  <a:cubicBezTo>
                    <a:pt x="108" y="2308"/>
                    <a:pt x="179" y="2270"/>
                    <a:pt x="227" y="2227"/>
                  </a:cubicBezTo>
                  <a:cubicBezTo>
                    <a:pt x="275" y="2184"/>
                    <a:pt x="327" y="2143"/>
                    <a:pt x="362" y="2095"/>
                  </a:cubicBezTo>
                  <a:cubicBezTo>
                    <a:pt x="397" y="2047"/>
                    <a:pt x="419" y="1999"/>
                    <a:pt x="435" y="1941"/>
                  </a:cubicBezTo>
                  <a:cubicBezTo>
                    <a:pt x="451" y="1883"/>
                    <a:pt x="469" y="1834"/>
                    <a:pt x="461" y="1744"/>
                  </a:cubicBezTo>
                  <a:cubicBezTo>
                    <a:pt x="453" y="1654"/>
                    <a:pt x="410" y="1491"/>
                    <a:pt x="388" y="1400"/>
                  </a:cubicBezTo>
                  <a:cubicBezTo>
                    <a:pt x="366" y="1309"/>
                    <a:pt x="339" y="1297"/>
                    <a:pt x="329" y="1200"/>
                  </a:cubicBezTo>
                  <a:cubicBezTo>
                    <a:pt x="319" y="1103"/>
                    <a:pt x="329" y="944"/>
                    <a:pt x="329" y="816"/>
                  </a:cubicBezTo>
                  <a:cubicBezTo>
                    <a:pt x="329" y="688"/>
                    <a:pt x="329" y="568"/>
                    <a:pt x="329" y="432"/>
                  </a:cubicBezTo>
                  <a:cubicBezTo>
                    <a:pt x="329" y="296"/>
                    <a:pt x="329" y="72"/>
                    <a:pt x="329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6" name="Freeform 11"/>
            <p:cNvSpPr>
              <a:spLocks/>
            </p:cNvSpPr>
            <p:nvPr/>
          </p:nvSpPr>
          <p:spPr bwMode="auto">
            <a:xfrm>
              <a:off x="1155700" y="1936750"/>
              <a:ext cx="744538" cy="4221163"/>
            </a:xfrm>
            <a:custGeom>
              <a:avLst/>
              <a:gdLst>
                <a:gd name="T0" fmla="*/ 469 w 469"/>
                <a:gd name="T1" fmla="*/ 2659 h 2659"/>
                <a:gd name="T2" fmla="*/ 454 w 469"/>
                <a:gd name="T3" fmla="*/ 2483 h 2659"/>
                <a:gd name="T4" fmla="*/ 396 w 469"/>
                <a:gd name="T5" fmla="*/ 2351 h 2659"/>
                <a:gd name="T6" fmla="*/ 242 w 469"/>
                <a:gd name="T7" fmla="*/ 2227 h 2659"/>
                <a:gd name="T8" fmla="*/ 106 w 469"/>
                <a:gd name="T9" fmla="*/ 2087 h 2659"/>
                <a:gd name="T10" fmla="*/ 34 w 469"/>
                <a:gd name="T11" fmla="*/ 1941 h 2659"/>
                <a:gd name="T12" fmla="*/ 8 w 469"/>
                <a:gd name="T13" fmla="*/ 1744 h 2659"/>
                <a:gd name="T14" fmla="*/ 81 w 469"/>
                <a:gd name="T15" fmla="*/ 1400 h 2659"/>
                <a:gd name="T16" fmla="*/ 140 w 469"/>
                <a:gd name="T17" fmla="*/ 1200 h 2659"/>
                <a:gd name="T18" fmla="*/ 140 w 469"/>
                <a:gd name="T19" fmla="*/ 816 h 2659"/>
                <a:gd name="T20" fmla="*/ 140 w 469"/>
                <a:gd name="T21" fmla="*/ 432 h 2659"/>
                <a:gd name="T22" fmla="*/ 140 w 469"/>
                <a:gd name="T23" fmla="*/ 0 h 26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69"/>
                <a:gd name="T37" fmla="*/ 0 h 2659"/>
                <a:gd name="T38" fmla="*/ 469 w 469"/>
                <a:gd name="T39" fmla="*/ 2659 h 26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69" h="2659">
                  <a:moveTo>
                    <a:pt x="469" y="2659"/>
                  </a:moveTo>
                  <a:cubicBezTo>
                    <a:pt x="468" y="2630"/>
                    <a:pt x="466" y="2534"/>
                    <a:pt x="454" y="2483"/>
                  </a:cubicBezTo>
                  <a:cubicBezTo>
                    <a:pt x="442" y="2432"/>
                    <a:pt x="431" y="2394"/>
                    <a:pt x="396" y="2351"/>
                  </a:cubicBezTo>
                  <a:cubicBezTo>
                    <a:pt x="361" y="2308"/>
                    <a:pt x="290" y="2271"/>
                    <a:pt x="242" y="2227"/>
                  </a:cubicBezTo>
                  <a:cubicBezTo>
                    <a:pt x="194" y="2183"/>
                    <a:pt x="141" y="2135"/>
                    <a:pt x="106" y="2087"/>
                  </a:cubicBezTo>
                  <a:cubicBezTo>
                    <a:pt x="71" y="2039"/>
                    <a:pt x="50" y="1998"/>
                    <a:pt x="34" y="1941"/>
                  </a:cubicBezTo>
                  <a:cubicBezTo>
                    <a:pt x="18" y="1884"/>
                    <a:pt x="0" y="1834"/>
                    <a:pt x="8" y="1744"/>
                  </a:cubicBezTo>
                  <a:cubicBezTo>
                    <a:pt x="16" y="1654"/>
                    <a:pt x="59" y="1491"/>
                    <a:pt x="81" y="1400"/>
                  </a:cubicBezTo>
                  <a:cubicBezTo>
                    <a:pt x="103" y="1309"/>
                    <a:pt x="130" y="1297"/>
                    <a:pt x="140" y="1200"/>
                  </a:cubicBezTo>
                  <a:cubicBezTo>
                    <a:pt x="150" y="1103"/>
                    <a:pt x="140" y="944"/>
                    <a:pt x="140" y="816"/>
                  </a:cubicBezTo>
                  <a:cubicBezTo>
                    <a:pt x="140" y="688"/>
                    <a:pt x="140" y="568"/>
                    <a:pt x="140" y="432"/>
                  </a:cubicBezTo>
                  <a:cubicBezTo>
                    <a:pt x="140" y="296"/>
                    <a:pt x="140" y="72"/>
                    <a:pt x="14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7" name="Freeform 12"/>
            <p:cNvSpPr>
              <a:spLocks/>
            </p:cNvSpPr>
            <p:nvPr/>
          </p:nvSpPr>
          <p:spPr bwMode="auto">
            <a:xfrm>
              <a:off x="1441450" y="3351213"/>
              <a:ext cx="628650" cy="312738"/>
            </a:xfrm>
            <a:custGeom>
              <a:avLst/>
              <a:gdLst>
                <a:gd name="T0" fmla="*/ 0 w 396"/>
                <a:gd name="T1" fmla="*/ 197 h 197"/>
                <a:gd name="T2" fmla="*/ 76 w 396"/>
                <a:gd name="T3" fmla="*/ 73 h 197"/>
                <a:gd name="T4" fmla="*/ 212 w 396"/>
                <a:gd name="T5" fmla="*/ 5 h 197"/>
                <a:gd name="T6" fmla="*/ 340 w 396"/>
                <a:gd name="T7" fmla="*/ 41 h 197"/>
                <a:gd name="T8" fmla="*/ 396 w 396"/>
                <a:gd name="T9" fmla="*/ 173 h 1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6"/>
                <a:gd name="T16" fmla="*/ 0 h 197"/>
                <a:gd name="T17" fmla="*/ 396 w 396"/>
                <a:gd name="T18" fmla="*/ 197 h 1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6" h="197">
                  <a:moveTo>
                    <a:pt x="0" y="197"/>
                  </a:moveTo>
                  <a:cubicBezTo>
                    <a:pt x="13" y="176"/>
                    <a:pt x="41" y="105"/>
                    <a:pt x="76" y="73"/>
                  </a:cubicBezTo>
                  <a:cubicBezTo>
                    <a:pt x="111" y="41"/>
                    <a:pt x="168" y="10"/>
                    <a:pt x="212" y="5"/>
                  </a:cubicBezTo>
                  <a:cubicBezTo>
                    <a:pt x="256" y="0"/>
                    <a:pt x="309" y="13"/>
                    <a:pt x="340" y="41"/>
                  </a:cubicBezTo>
                  <a:cubicBezTo>
                    <a:pt x="371" y="69"/>
                    <a:pt x="384" y="146"/>
                    <a:pt x="396" y="173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8" name="Freeform 13"/>
            <p:cNvSpPr>
              <a:spLocks/>
            </p:cNvSpPr>
            <p:nvPr/>
          </p:nvSpPr>
          <p:spPr bwMode="auto">
            <a:xfrm flipH="1">
              <a:off x="2305050" y="3352800"/>
              <a:ext cx="628650" cy="312738"/>
            </a:xfrm>
            <a:custGeom>
              <a:avLst/>
              <a:gdLst>
                <a:gd name="T0" fmla="*/ 0 w 396"/>
                <a:gd name="T1" fmla="*/ 197 h 197"/>
                <a:gd name="T2" fmla="*/ 76 w 396"/>
                <a:gd name="T3" fmla="*/ 73 h 197"/>
                <a:gd name="T4" fmla="*/ 212 w 396"/>
                <a:gd name="T5" fmla="*/ 5 h 197"/>
                <a:gd name="T6" fmla="*/ 340 w 396"/>
                <a:gd name="T7" fmla="*/ 41 h 197"/>
                <a:gd name="T8" fmla="*/ 396 w 396"/>
                <a:gd name="T9" fmla="*/ 173 h 1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6"/>
                <a:gd name="T16" fmla="*/ 0 h 197"/>
                <a:gd name="T17" fmla="*/ 396 w 396"/>
                <a:gd name="T18" fmla="*/ 197 h 1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6" h="197">
                  <a:moveTo>
                    <a:pt x="0" y="197"/>
                  </a:moveTo>
                  <a:cubicBezTo>
                    <a:pt x="13" y="176"/>
                    <a:pt x="41" y="105"/>
                    <a:pt x="76" y="73"/>
                  </a:cubicBezTo>
                  <a:cubicBezTo>
                    <a:pt x="111" y="41"/>
                    <a:pt x="168" y="10"/>
                    <a:pt x="212" y="5"/>
                  </a:cubicBezTo>
                  <a:cubicBezTo>
                    <a:pt x="256" y="0"/>
                    <a:pt x="309" y="13"/>
                    <a:pt x="340" y="41"/>
                  </a:cubicBezTo>
                  <a:cubicBezTo>
                    <a:pt x="371" y="69"/>
                    <a:pt x="384" y="146"/>
                    <a:pt x="396" y="173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1524000" y="2209800"/>
              <a:ext cx="1524000" cy="1038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ts val="1800"/>
                </a:lnSpc>
              </a:pPr>
              <a:r>
                <a:rPr lang="en-US" sz="1600" b="1" dirty="0" smtClean="0">
                  <a:solidFill>
                    <a:srgbClr val="FFFF00"/>
                  </a:solidFill>
                </a:rPr>
                <a:t>Effective area </a:t>
              </a:r>
              <a:r>
                <a:rPr lang="en-US" sz="1600" b="1" dirty="0">
                  <a:solidFill>
                    <a:srgbClr val="FFFF00"/>
                  </a:solidFill>
                </a:rPr>
                <a:t>swept </a:t>
              </a:r>
              <a:r>
                <a:rPr lang="en-US" sz="1600" b="1" dirty="0" smtClean="0">
                  <a:solidFill>
                    <a:srgbClr val="FFFF00"/>
                  </a:solidFill>
                </a:rPr>
                <a:t>is </a:t>
              </a:r>
              <a:r>
                <a:rPr lang="en-US" sz="1600" b="1" dirty="0">
                  <a:solidFill>
                    <a:srgbClr val="FFFF00"/>
                  </a:solidFill>
                </a:rPr>
                <a:t>smaller than area of drop</a:t>
              </a:r>
              <a:r>
                <a:rPr lang="en-US" dirty="0"/>
                <a:t> 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432499" y="5005742"/>
              <a:ext cx="1524000" cy="556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600" b="1" dirty="0" smtClean="0"/>
                <a:t>Higher Pressure</a:t>
              </a:r>
              <a:endParaRPr lang="en-US" dirty="0"/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000423"/>
      </p:ext>
    </p:extLst>
  </p:cSld>
  <p:clrMapOvr>
    <a:masterClrMapping/>
  </p:clrMapOvr>
  <p:transition advTm="988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34" x="8542338" y="2454275"/>
          <p14:tracePt t="1141" x="8526463" y="2454275"/>
          <p14:tracePt t="1157" x="8474075" y="2468563"/>
          <p14:tracePt t="1174" x="8428038" y="2476500"/>
          <p14:tracePt t="1188" x="8389938" y="2476500"/>
          <p14:tracePt t="1205" x="8259763" y="2484438"/>
          <p14:tracePt t="1220" x="8137525" y="2484438"/>
          <p14:tracePt t="1236" x="8008938" y="2484438"/>
          <p14:tracePt t="1257" x="7750175" y="2384425"/>
          <p14:tracePt t="1272" x="7551738" y="2270125"/>
          <p14:tracePt t="1287" x="7345363" y="2133600"/>
          <p14:tracePt t="1304" x="7116763" y="1973263"/>
          <p14:tracePt t="1319" x="6896100" y="1790700"/>
          <p14:tracePt t="1336" x="6743700" y="1654175"/>
          <p14:tracePt t="1357" x="6575425" y="1485900"/>
          <p14:tracePt t="1360" x="6507163" y="1393825"/>
          <p14:tracePt t="1374" x="6400800" y="1241425"/>
          <p14:tracePt t="1388" x="6354763" y="1181100"/>
          <p14:tracePt t="1404" x="6316663" y="1104900"/>
          <p14:tracePt t="1420" x="6264275" y="1036638"/>
          <p14:tracePt t="1436" x="6210300" y="944563"/>
          <p14:tracePt t="1457" x="6134100" y="846138"/>
          <p14:tracePt t="1473" x="6073775" y="769938"/>
          <p14:tracePt t="1488" x="6003925" y="685800"/>
          <p14:tracePt t="1504" x="5943600" y="593725"/>
          <p14:tracePt t="1520" x="5913438" y="511175"/>
          <p14:tracePt t="1535" x="5883275" y="419100"/>
          <p14:tracePt t="1557" x="5883275" y="365125"/>
          <p14:tracePt t="1574" x="5875338" y="334963"/>
          <p14:tracePt t="1604" x="5875338" y="304800"/>
          <p14:tracePt t="1688" x="5875338" y="312738"/>
          <p14:tracePt t="1695" x="5875338" y="320675"/>
          <p14:tracePt t="1704" x="5883275" y="327025"/>
          <p14:tracePt t="1735" x="5897563" y="365125"/>
          <p14:tracePt t="1738" x="5905500" y="381000"/>
          <p14:tracePt t="1757" x="5905500" y="396875"/>
          <p14:tracePt t="1787" x="5921375" y="457200"/>
          <p14:tracePt t="1803" x="5927725" y="495300"/>
          <p14:tracePt t="1820" x="5943600" y="525463"/>
          <p14:tracePt t="1835" x="5959475" y="555625"/>
          <p14:tracePt t="1856" x="5981700" y="601663"/>
          <p14:tracePt t="1872" x="5989638" y="625475"/>
          <p14:tracePt t="1888" x="5997575" y="639763"/>
          <p14:tracePt t="1905" x="6011863" y="655638"/>
          <p14:tracePt t="1937" x="6035675" y="669925"/>
          <p14:tracePt t="1957" x="6049963" y="685800"/>
          <p14:tracePt t="1974" x="6080125" y="701675"/>
          <p14:tracePt t="1988" x="6111875" y="708025"/>
          <p14:tracePt t="2004" x="6142038" y="715963"/>
          <p14:tracePt t="2020" x="6164263" y="731838"/>
          <p14:tracePt t="2036" x="6180138" y="731838"/>
          <p14:tracePt t="2057" x="6218238" y="739775"/>
          <p14:tracePt t="2073" x="6248400" y="746125"/>
          <p14:tracePt t="2088" x="6294438" y="754063"/>
          <p14:tracePt t="2105" x="6332538" y="762000"/>
          <p14:tracePt t="2121" x="6370638" y="769938"/>
          <p14:tracePt t="2137" x="6392863" y="769938"/>
          <p14:tracePt t="2157" x="6446838" y="777875"/>
          <p14:tracePt t="2173" x="6469063" y="784225"/>
          <p14:tracePt t="2189" x="6492875" y="784225"/>
          <p14:tracePt t="2204" x="6499225" y="792163"/>
          <p14:tracePt t="2220" x="6523038" y="792163"/>
          <p14:tracePt t="2236" x="6545263" y="792163"/>
          <p14:tracePt t="2257" x="6607175" y="792163"/>
          <p14:tracePt t="2273" x="6659563" y="792163"/>
          <p14:tracePt t="2289" x="6727825" y="792163"/>
          <p14:tracePt t="2305" x="6797675" y="792163"/>
          <p14:tracePt t="2322" x="6896100" y="784225"/>
          <p14:tracePt t="2337" x="6964363" y="784225"/>
          <p14:tracePt t="2358" x="7086600" y="784225"/>
          <p14:tracePt t="2361" x="7124700" y="784225"/>
          <p14:tracePt t="2374" x="7185025" y="784225"/>
          <p14:tracePt t="2388" x="7261225" y="784225"/>
          <p14:tracePt t="2405" x="7345363" y="784225"/>
          <p14:tracePt t="2420" x="7407275" y="784225"/>
          <p14:tracePt t="2456" x="7527925" y="762000"/>
          <p14:tracePt t="2489" x="7604125" y="754063"/>
          <p14:tracePt t="2505" x="7612063" y="754063"/>
          <p14:tracePt t="2522" x="7650163" y="754063"/>
          <p14:tracePt t="2537" x="7658100" y="754063"/>
          <p14:tracePt t="2557" x="7680325" y="754063"/>
          <p14:tracePt t="2573" x="7712075" y="746125"/>
          <p14:tracePt t="2588" x="7742238" y="746125"/>
          <p14:tracePt t="2604" x="7788275" y="746125"/>
          <p14:tracePt t="2620" x="7840663" y="739775"/>
          <p14:tracePt t="2636" x="7908925" y="731838"/>
          <p14:tracePt t="2658" x="7993063" y="723900"/>
          <p14:tracePt t="2674" x="8054975" y="708025"/>
          <p14:tracePt t="2690" x="8085138" y="701675"/>
          <p14:tracePt t="2705" x="8093075" y="701675"/>
          <p14:tracePt t="2720" x="8107363" y="693738"/>
          <p14:tracePt t="2737" x="8115300" y="693738"/>
          <p14:tracePt t="2758" x="8123238" y="693738"/>
          <p14:tracePt t="2883" x="8131175" y="693738"/>
          <p14:tracePt t="2891" x="8145463" y="693738"/>
          <p14:tracePt t="2898" x="8161338" y="693738"/>
          <p14:tracePt t="2907" x="8175625" y="685800"/>
          <p14:tracePt t="2921" x="8191500" y="685800"/>
          <p14:tracePt t="2937" x="8221663" y="669925"/>
          <p14:tracePt t="2957" x="8251825" y="663575"/>
          <p14:tracePt t="2974" x="8267700" y="655638"/>
          <p14:tracePt t="2988" x="8275638" y="647700"/>
          <p14:tracePt t="3005" x="8289925" y="647700"/>
          <p14:tracePt t="3036" x="8297863" y="639763"/>
          <p14:tracePt t="3058" x="8321675" y="639763"/>
          <p14:tracePt t="3073" x="8343900" y="625475"/>
          <p14:tracePt t="3088" x="8366125" y="617538"/>
          <p14:tracePt t="3104" x="8389938" y="609600"/>
          <p14:tracePt t="3135" x="8404225" y="601663"/>
          <p14:tracePt t="3164" x="8389938" y="601663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Warm Cloud Precipitation</a:t>
            </a:r>
          </a:p>
        </p:txBody>
      </p:sp>
      <p:sp>
        <p:nvSpPr>
          <p:cNvPr id="5427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05000"/>
            <a:ext cx="4191000" cy="4572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Updraft speed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also controls 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raindrop size</a:t>
            </a:r>
          </a:p>
          <a:p>
            <a:pPr>
              <a:buFontTx/>
              <a:buNone/>
              <a:defRPr/>
            </a:pP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Droplets reach a height where </a:t>
            </a:r>
            <a:r>
              <a:rPr lang="en-US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updraft speed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equals fall speed</a:t>
            </a: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  <a:defRPr/>
            </a:pP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Drops fall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and grow 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by </a:t>
            </a:r>
            <a:r>
              <a:rPr lang="en-US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collision-coalescence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927100" y="6096000"/>
            <a:ext cx="281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/>
              <a:t>Ahrens 6th ed.</a:t>
            </a:r>
          </a:p>
        </p:txBody>
      </p:sp>
      <p:pic>
        <p:nvPicPr>
          <p:cNvPr id="62468" name="Picture 9" descr="051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63" y="1905000"/>
            <a:ext cx="428783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591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5106" x="8382000" y="601663"/>
          <p14:tracePt t="25113" x="8366125" y="601663"/>
          <p14:tracePt t="25123" x="8328025" y="609600"/>
          <p14:tracePt t="25130" x="8283575" y="639763"/>
          <p14:tracePt t="25146" x="8123238" y="723900"/>
          <p14:tracePt t="25162" x="7962900" y="815975"/>
          <p14:tracePt t="25177" x="7788275" y="960438"/>
          <p14:tracePt t="25194" x="7597775" y="1143000"/>
          <p14:tracePt t="25216" x="7451725" y="1279525"/>
          <p14:tracePt t="25232" x="7285038" y="1447800"/>
          <p14:tracePt t="25261" x="6964363" y="1684338"/>
          <p14:tracePt t="25294" x="6683375" y="1858963"/>
          <p14:tracePt t="25298" x="6607175" y="1905000"/>
          <p14:tracePt t="25305" x="6561138" y="1943100"/>
          <p14:tracePt t="25316" x="6499225" y="1989138"/>
          <p14:tracePt t="25346" x="6346825" y="2111375"/>
          <p14:tracePt t="25349" x="6302375" y="2155825"/>
          <p14:tracePt t="25362" x="6226175" y="2247900"/>
          <p14:tracePt t="25378" x="6142038" y="2362200"/>
          <p14:tracePt t="25394" x="6057900" y="2492375"/>
          <p14:tracePt t="25416" x="5965825" y="2620963"/>
          <p14:tracePt t="25432" x="5821363" y="2803525"/>
          <p14:tracePt t="25447" x="5715000" y="2941638"/>
          <p14:tracePt t="25463" x="5516563" y="3154363"/>
          <p14:tracePt t="25479" x="5349875" y="3344863"/>
          <p14:tracePt t="25494" x="5181600" y="3505200"/>
          <p14:tracePt t="25516" x="4991100" y="3695700"/>
          <p14:tracePt t="25531" x="4784725" y="3894138"/>
          <p14:tracePt t="25547" x="4632325" y="4060825"/>
          <p14:tracePt t="25563" x="4449763" y="4251325"/>
          <p14:tracePt t="25578" x="4237038" y="4457700"/>
          <p14:tracePt t="25595" x="4098925" y="4572000"/>
          <p14:tracePt t="25617" x="3932238" y="4716463"/>
          <p14:tracePt t="25632" x="3832225" y="4778375"/>
          <p14:tracePt t="25647" x="3763963" y="4830763"/>
          <p14:tracePt t="25884" x="3741738" y="4830763"/>
          <p14:tracePt t="25891" x="3703638" y="4830763"/>
          <p14:tracePt t="25899" x="3603625" y="4860925"/>
          <p14:tracePt t="25916" x="3390900" y="4922838"/>
          <p14:tracePt t="25932" x="3086100" y="4999038"/>
          <p14:tracePt t="25948" x="2727325" y="5097463"/>
          <p14:tracePt t="25964" x="2560638" y="5159375"/>
          <p14:tracePt t="25979" x="2217738" y="5265738"/>
          <p14:tracePt t="25994" x="1905000" y="5364163"/>
          <p14:tracePt t="26016" x="1546225" y="5470525"/>
          <p14:tracePt t="26031" x="1303338" y="5532438"/>
          <p14:tracePt t="26047" x="1074738" y="5570538"/>
          <p14:tracePt t="26063" x="860425" y="5592763"/>
          <p14:tracePt t="26078" x="631825" y="5608638"/>
          <p14:tracePt t="26095" x="427038" y="5608638"/>
          <p14:tracePt t="26116" x="198438" y="5608638"/>
          <p14:tracePt t="26132" x="68263" y="5608638"/>
          <p14:tracePt t="26517" x="92075" y="5540375"/>
          <p14:tracePt t="26533" x="198438" y="5508625"/>
          <p14:tracePt t="26548" x="212725" y="5502275"/>
          <p14:tracePt t="26565" x="312738" y="5440363"/>
          <p14:tracePt t="26595" x="419100" y="5364163"/>
          <p14:tracePt t="26598" x="449263" y="5334000"/>
          <p14:tracePt t="26616" x="525463" y="5280025"/>
          <p14:tracePt t="26646" x="655638" y="5173663"/>
          <p14:tracePt t="26663" x="708025" y="5105400"/>
          <p14:tracePt t="26678" x="769938" y="5029200"/>
          <p14:tracePt t="26694" x="830263" y="4960938"/>
          <p14:tracePt t="26717" x="922338" y="4860925"/>
          <p14:tracePt t="26733" x="960438" y="4830763"/>
          <p14:tracePt t="26748" x="1044575" y="4762500"/>
          <p14:tracePt t="26764" x="1135063" y="4686300"/>
          <p14:tracePt t="26779" x="1227138" y="4602163"/>
          <p14:tracePt t="26795" x="1311275" y="4525963"/>
          <p14:tracePt t="26797" x="1349375" y="4487863"/>
          <p14:tracePt t="26816" x="1417638" y="4427538"/>
          <p14:tracePt t="26832" x="1477963" y="4359275"/>
          <p14:tracePt t="26847" x="1539875" y="4297363"/>
          <p14:tracePt t="26864" x="1577975" y="4259263"/>
          <p14:tracePt t="26879" x="1622425" y="4213225"/>
          <p14:tracePt t="26894" x="1668463" y="4175125"/>
          <p14:tracePt t="26918" x="1714500" y="4130675"/>
          <p14:tracePt t="26933" x="1730375" y="4114800"/>
          <p14:tracePt t="26948" x="1760538" y="4084638"/>
          <p14:tracePt t="26965" x="1806575" y="4046538"/>
          <p14:tracePt t="26996" x="1912938" y="3962400"/>
          <p14:tracePt t="26998" x="1927225" y="3940175"/>
          <p14:tracePt t="27016" x="1973263" y="3894138"/>
          <p14:tracePt t="27032" x="2011363" y="3832225"/>
          <p14:tracePt t="27047" x="2035175" y="3787775"/>
          <p14:tracePt t="27063" x="2041525" y="3763963"/>
          <p14:tracePt t="27095" x="2057400" y="3733800"/>
          <p14:tracePt t="27587" x="2057400" y="3725863"/>
          <p14:tracePt t="27597" x="2057400" y="3717925"/>
          <p14:tracePt t="27605" x="2057400" y="3711575"/>
          <p14:tracePt t="27617" x="2057400" y="3695700"/>
          <p14:tracePt t="27634" x="2073275" y="3673475"/>
          <p14:tracePt t="27648" x="2095500" y="3649663"/>
          <p14:tracePt t="27665" x="2111375" y="3627438"/>
          <p14:tracePt t="27680" x="2125663" y="3597275"/>
          <p14:tracePt t="27696" x="2141538" y="3565525"/>
          <p14:tracePt t="27718" x="2171700" y="3521075"/>
          <p14:tracePt t="27733" x="2187575" y="3497263"/>
          <p14:tracePt t="27748" x="2209800" y="3467100"/>
          <p14:tracePt t="27764" x="2232025" y="3444875"/>
          <p14:tracePt t="27780" x="2247900" y="3413125"/>
          <p14:tracePt t="27817" x="2286000" y="3368675"/>
          <p14:tracePt t="27821" x="2293938" y="3360738"/>
          <p14:tracePt t="27849" x="2332038" y="3322638"/>
          <p14:tracePt t="27852" x="2339975" y="3298825"/>
          <p14:tracePt t="27865" x="2354263" y="3284538"/>
          <p14:tracePt t="27880" x="2378075" y="3254375"/>
          <p14:tracePt t="27896" x="2400300" y="3222625"/>
          <p14:tracePt t="27917" x="2438400" y="3170238"/>
          <p14:tracePt t="27932" x="2454275" y="3154363"/>
          <p14:tracePt t="27949" x="2476500" y="3124200"/>
          <p14:tracePt t="27965" x="2498725" y="3094038"/>
          <p14:tracePt t="27981" x="2522538" y="3070225"/>
          <p14:tracePt t="27996" x="2536825" y="3055938"/>
          <p14:tracePt t="28018" x="2544763" y="3040063"/>
          <p14:tracePt t="28033" x="2552700" y="3032125"/>
          <p14:tracePt t="28048" x="2552700" y="3017838"/>
          <p14:tracePt t="28325" x="2552700" y="3025775"/>
          <p14:tracePt t="28334" x="2544763" y="3025775"/>
          <p14:tracePt t="28342" x="2544763" y="3032125"/>
          <p14:tracePt t="28358" x="2536825" y="3040063"/>
          <p14:tracePt t="28382" x="2536825" y="3048000"/>
          <p14:tracePt t="28390" x="2530475" y="3055938"/>
          <p14:tracePt t="28406" x="2530475" y="3063875"/>
          <p14:tracePt t="28421" x="2530475" y="3070225"/>
          <p14:tracePt t="28438" x="2530475" y="3078163"/>
          <p14:tracePt t="28455" x="2522538" y="3078163"/>
          <p14:tracePt t="28472" x="2522538" y="3086100"/>
          <p14:tracePt t="28495" x="2514600" y="3086100"/>
          <p14:tracePt t="28574" x="2514600" y="3094038"/>
          <p14:tracePt t="28590" x="2514600" y="3101975"/>
          <p14:tracePt t="28606" x="2506663" y="3108325"/>
          <p14:tracePt t="28614" x="2506663" y="3116263"/>
          <p14:tracePt t="28630" x="2506663" y="3124200"/>
          <p14:tracePt t="28711" x="2506663" y="3132138"/>
          <p14:tracePt t="28815" x="2498725" y="3132138"/>
          <p14:tracePt t="31786" x="2506663" y="3132138"/>
          <p14:tracePt t="31805" x="2522538" y="3132138"/>
          <p14:tracePt t="31819" x="2530475" y="3132138"/>
          <p14:tracePt t="31835" x="2536825" y="3132138"/>
          <p14:tracePt t="31850" x="2544763" y="3140075"/>
          <p14:tracePt t="31859" x="2552700" y="3140075"/>
          <p14:tracePt t="31890" x="2552700" y="3146425"/>
          <p14:tracePt t="31899" x="2560638" y="3146425"/>
          <p14:tracePt t="31924" x="2560638" y="3154363"/>
          <p14:tracePt t="31930" x="2568575" y="3154363"/>
          <p14:tracePt t="31942" x="2568575" y="3162300"/>
          <p14:tracePt t="31962" x="2568575" y="3170238"/>
          <p14:tracePt t="31972" x="2574925" y="3178175"/>
          <p14:tracePt t="31995" x="2582863" y="3184525"/>
          <p14:tracePt t="32027" x="2582863" y="3192463"/>
          <p14:tracePt t="32051" x="2582863" y="3200400"/>
          <p14:tracePt t="32075" x="2582863" y="3208338"/>
          <p14:tracePt t="32098" x="2582863" y="3216275"/>
          <p14:tracePt t="32115" x="2582863" y="3222625"/>
          <p14:tracePt t="32124" x="2582863" y="3230563"/>
          <p14:tracePt t="32139" x="2582863" y="3238500"/>
          <p14:tracePt t="32154" x="2582863" y="3246438"/>
          <p14:tracePt t="32170" x="2582863" y="3260725"/>
          <p14:tracePt t="32454" x="2582863" y="3254375"/>
          <p14:tracePt t="32485" x="2582863" y="3246438"/>
          <p14:tracePt t="32500" x="2574925" y="3246438"/>
          <p14:tracePt t="32524" x="2574925" y="3238500"/>
          <p14:tracePt t="32548" x="2568575" y="3238500"/>
          <p14:tracePt t="32555" x="2568575" y="3230563"/>
          <p14:tracePt t="32573" x="2568575" y="3222625"/>
          <p14:tracePt t="32585" x="2560638" y="3222625"/>
          <p14:tracePt t="32604" x="2552700" y="3216275"/>
          <p14:tracePt t="32622" x="2544763" y="3216275"/>
          <p14:tracePt t="32703" x="2544763" y="3208338"/>
          <p14:tracePt t="32717" x="2536825" y="3208338"/>
          <p14:tracePt t="32732" x="2536825" y="3200400"/>
          <p14:tracePt t="32741" x="2530475" y="3200400"/>
          <p14:tracePt t="32753" x="2530475" y="3192463"/>
          <p14:tracePt t="32773" x="2522538" y="3192463"/>
          <p14:tracePt t="32829" x="2514600" y="3192463"/>
          <p14:tracePt t="32845" x="2514600" y="3184525"/>
          <p14:tracePt t="32869" x="2506663" y="3184525"/>
          <p14:tracePt t="32896" x="2506663" y="3178175"/>
          <p14:tracePt t="32901" x="2498725" y="3178175"/>
          <p14:tracePt t="32922" x="2498725" y="3170238"/>
          <p14:tracePt t="32952" x="2484438" y="3154363"/>
          <p14:tracePt t="32968" x="2476500" y="3154363"/>
          <p14:tracePt t="32984" x="2476500" y="3146425"/>
          <p14:tracePt t="35995" x="2484438" y="3146425"/>
          <p14:tracePt t="36010" x="2492375" y="3146425"/>
          <p14:tracePt t="36026" x="2498725" y="3146425"/>
          <p14:tracePt t="36042" x="2506663" y="3146425"/>
          <p14:tracePt t="36058" x="2514600" y="3146425"/>
          <p14:tracePt t="36074" x="2544763" y="3146425"/>
          <p14:tracePt t="36089" x="2560638" y="3146425"/>
          <p14:tracePt t="36105" x="2582863" y="3146425"/>
          <p14:tracePt t="36125" x="2606675" y="3146425"/>
          <p14:tracePt t="36141" x="2613025" y="3146425"/>
          <p14:tracePt t="36156" x="2620963" y="3146425"/>
          <p14:tracePt t="36172" x="2628900" y="3146425"/>
          <p14:tracePt t="36205" x="2636838" y="3146425"/>
          <p14:tracePt t="36227" x="2644775" y="3146425"/>
          <p14:tracePt t="36242" x="2651125" y="3146425"/>
          <p14:tracePt t="36257" x="2659063" y="3146425"/>
          <p14:tracePt t="36273" x="2674938" y="3146425"/>
          <p14:tracePt t="36289" x="2689225" y="3146425"/>
          <p14:tracePt t="36305" x="2697163" y="3146425"/>
          <p14:tracePt t="36326" x="2713038" y="3146425"/>
          <p14:tracePt t="36459" x="2713038" y="3154363"/>
          <p14:tracePt t="36524" x="2720975" y="3162300"/>
          <p14:tracePt t="36539" x="2720975" y="3170238"/>
          <p14:tracePt t="36557" x="2727325" y="3170238"/>
          <p14:tracePt t="36580" x="2727325" y="3178175"/>
          <p14:tracePt t="36653" x="2735263" y="3178175"/>
          <p14:tracePt t="36676" x="2743200" y="3184525"/>
          <p14:tracePt t="36708" x="2751138" y="3192463"/>
          <p14:tracePt t="36716" x="2751138" y="3200400"/>
          <p14:tracePt t="36725" x="2759075" y="3200400"/>
          <p14:tracePt t="36756" x="2773363" y="3216275"/>
          <p14:tracePt t="36774" x="2781300" y="3222625"/>
          <p14:tracePt t="36789" x="2789238" y="3230563"/>
          <p14:tracePt t="36806" x="2803525" y="3238500"/>
          <p14:tracePt t="36827" x="2811463" y="3238500"/>
          <p14:tracePt t="36842" x="2819400" y="3246438"/>
          <p14:tracePt t="36857" x="2827338" y="3254375"/>
          <p14:tracePt t="36873" x="2835275" y="3260725"/>
          <p14:tracePt t="36888" x="2841625" y="3268663"/>
          <p14:tracePt t="36905" x="2849563" y="3276600"/>
          <p14:tracePt t="36926" x="2873375" y="3298825"/>
          <p14:tracePt t="36942" x="2879725" y="3306763"/>
          <p14:tracePt t="36957" x="2895600" y="3322638"/>
          <p14:tracePt t="36973" x="2925763" y="3344863"/>
          <p14:tracePt t="36989" x="2933700" y="3352800"/>
          <p14:tracePt t="37005" x="2941638" y="3360738"/>
          <p14:tracePt t="37027" x="2949575" y="3368675"/>
          <p14:tracePt t="37057" x="2955925" y="3375025"/>
          <p14:tracePt t="37073" x="2963863" y="3375025"/>
          <p14:tracePt t="37088" x="2963863" y="3382963"/>
          <p14:tracePt t="37105" x="2963863" y="3390900"/>
          <p14:tracePt t="37126" x="2971800" y="3406775"/>
          <p14:tracePt t="37142" x="2979738" y="3406775"/>
          <p14:tracePt t="37158" x="2979738" y="3413125"/>
          <p14:tracePt t="37174" x="2994025" y="3429000"/>
          <p14:tracePt t="37189" x="3001963" y="3436938"/>
          <p14:tracePt t="37207" x="3009900" y="3436938"/>
          <p14:tracePt t="37226" x="3025775" y="3444875"/>
          <p14:tracePt t="37273" x="3032125" y="3451225"/>
          <p14:tracePt t="37277" x="3032125" y="3459163"/>
          <p14:tracePt t="37310" x="3032125" y="3467100"/>
          <p14:tracePt t="37326" x="3032125" y="3475038"/>
          <p14:tracePt t="37342" x="3040063" y="3482975"/>
          <p14:tracePt t="37358" x="3040063" y="3489325"/>
          <p14:tracePt t="37374" x="3040063" y="3497263"/>
          <p14:tracePt t="37390" x="3048000" y="3513138"/>
          <p14:tracePt t="37406" x="3048000" y="3521075"/>
          <p14:tracePt t="37427" x="3055938" y="3543300"/>
          <p14:tracePt t="37443" x="3055938" y="3559175"/>
          <p14:tracePt t="37459" x="3055938" y="3565525"/>
          <p14:tracePt t="37474" x="3055938" y="3581400"/>
          <p14:tracePt t="37490" x="3055938" y="3589338"/>
          <p14:tracePt t="37505" x="3063875" y="3603625"/>
          <p14:tracePt t="37527" x="3063875" y="3619500"/>
          <p14:tracePt t="37542" x="3070225" y="3635375"/>
          <p14:tracePt t="37558" x="3070225" y="3641725"/>
          <p14:tracePt t="37574" x="3070225" y="3665538"/>
          <p14:tracePt t="37605" x="3078163" y="3687763"/>
          <p14:tracePt t="37607" x="3078163" y="3695700"/>
          <p14:tracePt t="37627" x="3078163" y="3717925"/>
          <p14:tracePt t="37643" x="3078163" y="3733800"/>
          <p14:tracePt t="37658" x="3078163" y="3749675"/>
          <p14:tracePt t="37674" x="3078163" y="3763963"/>
          <p14:tracePt t="37704" x="3078163" y="3779838"/>
          <p14:tracePt t="37727" x="3078163" y="3794125"/>
          <p14:tracePt t="37773" x="3094038" y="3817938"/>
          <p14:tracePt t="37806" x="3094038" y="3825875"/>
          <p14:tracePt t="38586" x="3101975" y="3825875"/>
          <p14:tracePt t="38601" x="3108325" y="3825875"/>
          <p14:tracePt t="38617" x="3116263" y="3825875"/>
          <p14:tracePt t="38628" x="3124200" y="3832225"/>
          <p14:tracePt t="38658" x="3140075" y="3832225"/>
          <p14:tracePt t="38674" x="3146425" y="3840163"/>
          <p14:tracePt t="38690" x="3154363" y="3840163"/>
          <p14:tracePt t="38706" x="3162300" y="3848100"/>
          <p14:tracePt t="38728" x="3170238" y="3848100"/>
          <p14:tracePt t="38744" x="3178175" y="3856038"/>
          <p14:tracePt t="38759" x="3192463" y="3863975"/>
          <p14:tracePt t="38776" x="3200400" y="3870325"/>
          <p14:tracePt t="38790" x="3216275" y="3878263"/>
          <p14:tracePt t="38806" x="3222625" y="3886200"/>
          <p14:tracePt t="38828" x="3238500" y="3902075"/>
          <p14:tracePt t="38843" x="3246438" y="3908425"/>
          <p14:tracePt t="38858" x="3254375" y="3916363"/>
          <p14:tracePt t="38874" x="3268663" y="3924300"/>
          <p14:tracePt t="38890" x="3276600" y="3932238"/>
          <p14:tracePt t="38906" x="3276600" y="3940175"/>
          <p14:tracePt t="38947" x="3284538" y="3940175"/>
          <p14:tracePt t="38971" x="3284538" y="3946525"/>
          <p14:tracePt t="38994" x="3284538" y="3954463"/>
          <p14:tracePt t="39018" x="3284538" y="3962400"/>
          <p14:tracePt t="39034" x="3284538" y="3970338"/>
          <p14:tracePt t="39050" x="3284538" y="3978275"/>
          <p14:tracePt t="39059" x="3284538" y="3984625"/>
          <p14:tracePt t="39067" x="3284538" y="3992563"/>
          <p14:tracePt t="39075" x="3284538" y="4008438"/>
          <p14:tracePt t="39091" x="3284538" y="4022725"/>
          <p14:tracePt t="39107" x="3284538" y="4046538"/>
          <p14:tracePt t="39128" x="3284538" y="4060825"/>
          <p14:tracePt t="39144" x="3284538" y="4084638"/>
          <p14:tracePt t="39159" x="3284538" y="4098925"/>
          <p14:tracePt t="39176" x="3284538" y="4114800"/>
          <p14:tracePt t="39205" x="3284538" y="4137025"/>
          <p14:tracePt t="39229" x="3284538" y="4144963"/>
          <p14:tracePt t="39244" x="3284538" y="4152900"/>
          <p14:tracePt t="39324" x="3284538" y="4160838"/>
          <p14:tracePt t="39331" x="3284538" y="4168775"/>
          <p14:tracePt t="39346" x="3284538" y="4175125"/>
          <p14:tracePt t="39363" x="3284538" y="4183063"/>
          <p14:tracePt t="39380" x="3284538" y="4191000"/>
          <p14:tracePt t="39390" x="3284538" y="4198938"/>
          <p14:tracePt t="39406" x="3284538" y="4213225"/>
          <p14:tracePt t="39428" x="3284538" y="4229100"/>
          <p14:tracePt t="39444" x="3284538" y="4244975"/>
          <p14:tracePt t="39460" x="3284538" y="4251325"/>
          <p14:tracePt t="39475" x="3284538" y="4259263"/>
          <p14:tracePt t="39491" x="3284538" y="4267200"/>
          <p14:tracePt t="39528" x="3284538" y="4283075"/>
          <p14:tracePt t="39544" x="3284538" y="4289425"/>
          <p14:tracePt t="39559" x="3284538" y="4297363"/>
          <p14:tracePt t="39579" x="3284538" y="4305300"/>
          <p14:tracePt t="39596" x="3284538" y="4313238"/>
          <p14:tracePt t="39660" x="3284538" y="4321175"/>
          <p14:tracePt t="39687" x="3284538" y="4327525"/>
          <p14:tracePt t="39708" x="3284538" y="4335463"/>
          <p14:tracePt t="39716" x="3284538" y="4343400"/>
          <p14:tracePt t="39740" x="3276600" y="4351338"/>
          <p14:tracePt t="39780" x="3276600" y="4359275"/>
          <p14:tracePt t="39820" x="3276600" y="4365625"/>
          <p14:tracePt t="39828" x="3276600" y="4373563"/>
          <p14:tracePt t="39845" x="3276600" y="4381500"/>
          <p14:tracePt t="39863" x="3276600" y="4389438"/>
          <p14:tracePt t="39877" x="3268663" y="4397375"/>
          <p14:tracePt t="39885" x="3268663" y="4403725"/>
          <p14:tracePt t="39894" x="3268663" y="4411663"/>
          <p14:tracePt t="39907" x="3268663" y="4419600"/>
          <p14:tracePt t="39929" x="3260725" y="4435475"/>
          <p14:tracePt t="39944" x="3260725" y="4449763"/>
          <p14:tracePt t="39960" x="3260725" y="4457700"/>
          <p14:tracePt t="39991" x="3260725" y="4465638"/>
          <p14:tracePt t="40006" x="3260725" y="4473575"/>
          <p14:tracePt t="40029" x="3260725" y="4479925"/>
          <p14:tracePt t="40044" x="3260725" y="4487863"/>
          <p14:tracePt t="40069" x="3260725" y="4495800"/>
          <p14:tracePt t="40086" x="3260725" y="4503738"/>
          <p14:tracePt t="40110" x="3260725" y="4511675"/>
          <p14:tracePt t="40117" x="3260725" y="4518025"/>
          <p14:tracePt t="40135" x="3260725" y="4525963"/>
          <p14:tracePt t="40150" x="3260725" y="4533900"/>
          <p14:tracePt t="40175" x="3260725" y="4541838"/>
          <p14:tracePt t="40181" x="3260725" y="4549775"/>
          <p14:tracePt t="40199" x="3260725" y="4556125"/>
          <p14:tracePt t="40213" x="3260725" y="4564063"/>
          <p14:tracePt t="40230" x="3254375" y="4572000"/>
          <p14:tracePt t="40246" x="3254375" y="4579938"/>
          <p14:tracePt t="40261" x="3254375" y="4587875"/>
          <p14:tracePt t="40367" x="3254375" y="4594225"/>
          <p14:tracePt t="40383" x="3246438" y="4594225"/>
          <p14:tracePt t="40390" x="3246438" y="4602163"/>
          <p14:tracePt t="40408" x="3246438" y="4610100"/>
          <p14:tracePt t="40430" x="3246438" y="4640263"/>
          <p14:tracePt t="40460" x="3246438" y="4670425"/>
          <p14:tracePt t="40463" x="3246438" y="4678363"/>
          <p14:tracePt t="40477" x="3246438" y="4686300"/>
          <p14:tracePt t="40493" x="3246438" y="4694238"/>
          <p14:tracePt t="40507" x="3246438" y="4702175"/>
          <p14:tracePt t="40582" x="3246438" y="4708525"/>
          <p14:tracePt t="40598" x="3246438" y="4716463"/>
          <p14:tracePt t="40614" x="3246438" y="4724400"/>
          <p14:tracePt t="40631" x="3246438" y="4732338"/>
          <p14:tracePt t="40659" x="3246438" y="4746625"/>
          <p14:tracePt t="40676" x="3246438" y="4754563"/>
          <p14:tracePt t="40692" x="3246438" y="4762500"/>
          <p14:tracePt t="40711" x="3246438" y="4770438"/>
          <p14:tracePt t="40729" x="3246438" y="4778375"/>
          <p14:tracePt t="40759" x="3246438" y="4784725"/>
          <p14:tracePt t="40783" x="3246438" y="4792663"/>
          <p14:tracePt t="40799" x="3246438" y="4800600"/>
          <p14:tracePt t="40807" x="3246438" y="4808538"/>
          <p14:tracePt t="40831" x="3246438" y="4816475"/>
          <p14:tracePt t="40848" x="3246438" y="4822825"/>
          <p14:tracePt t="40863" x="3246438" y="4830763"/>
          <p14:tracePt t="40878" x="3246438" y="4838700"/>
          <p14:tracePt t="40888" x="3246438" y="4846638"/>
          <p14:tracePt t="40903" x="3246438" y="4854575"/>
          <p14:tracePt t="40919" x="3246438" y="4860925"/>
          <p14:tracePt t="40935" x="3246438" y="4868863"/>
          <p14:tracePt t="40944" x="3246438" y="4876800"/>
          <p14:tracePt t="40960" x="3246438" y="4884738"/>
          <p14:tracePt t="40991" x="3246438" y="4892675"/>
          <p14:tracePt t="41015" x="3246438" y="4899025"/>
          <p14:tracePt t="41024" x="3246438" y="4906963"/>
          <p14:tracePt t="41048" x="3246438" y="4914900"/>
          <p14:tracePt t="41064" x="3246438" y="4922838"/>
          <p14:tracePt t="41080" x="3246438" y="4930775"/>
          <p14:tracePt t="41089" x="3246438" y="4937125"/>
          <p14:tracePt t="41104" x="3246438" y="4945063"/>
          <p14:tracePt t="41127" x="3246438" y="4953000"/>
          <p14:tracePt t="41168" x="3246438" y="4960938"/>
          <p14:tracePt t="41176" x="3246438" y="4968875"/>
          <p14:tracePt t="41192" x="3246438" y="4975225"/>
          <p14:tracePt t="41209" x="3246438" y="4983163"/>
          <p14:tracePt t="41217" x="3246438" y="4991100"/>
          <p14:tracePt t="41230" x="3246438" y="4999038"/>
          <p14:tracePt t="41246" x="3246438" y="5013325"/>
          <p14:tracePt t="41261" x="3246438" y="5029200"/>
          <p14:tracePt t="41276" x="3246438" y="5045075"/>
          <p14:tracePt t="41308" x="3246438" y="5067300"/>
          <p14:tracePt t="41329" x="3246438" y="5083175"/>
          <p14:tracePt t="41361" x="3246438" y="5089525"/>
          <p14:tracePt t="41376" x="3246438" y="5097463"/>
          <p14:tracePt t="41400" x="3246438" y="5105400"/>
          <p14:tracePt t="41417" x="3246438" y="5113338"/>
          <p14:tracePt t="41430" x="3246438" y="5121275"/>
          <p14:tracePt t="41445" x="3246438" y="5127625"/>
          <p14:tracePt t="41461" x="3246438" y="5151438"/>
          <p14:tracePt t="41477" x="3246438" y="5165725"/>
          <p14:tracePt t="41492" x="3246438" y="5197475"/>
          <p14:tracePt t="41508" x="3246438" y="5211763"/>
          <p14:tracePt t="41529" x="3246438" y="5257800"/>
          <p14:tracePt t="41545" x="3246438" y="5280025"/>
          <p14:tracePt t="41561" x="3246438" y="5311775"/>
          <p14:tracePt t="41577" x="3246438" y="5334000"/>
          <p14:tracePt t="41593" x="3246438" y="5364163"/>
          <p14:tracePt t="41608" x="3246438" y="5372100"/>
          <p14:tracePt t="41631" x="3246438" y="5394325"/>
          <p14:tracePt t="41646" x="3246438" y="5418138"/>
          <p14:tracePt t="41662" x="3246438" y="5432425"/>
          <p14:tracePt t="41677" x="3246438" y="5464175"/>
          <p14:tracePt t="41693" x="3246438" y="5486400"/>
          <p14:tracePt t="41708" x="3246438" y="5508625"/>
          <p14:tracePt t="41730" x="3254375" y="5546725"/>
          <p14:tracePt t="41746" x="3254375" y="5578475"/>
          <p14:tracePt t="41762" x="3254375" y="5592763"/>
          <p14:tracePt t="41778" x="3254375" y="5622925"/>
          <p14:tracePt t="41794" x="3260725" y="5638800"/>
          <p14:tracePt t="41809" x="3260725" y="5661025"/>
          <p14:tracePt t="41830" x="3268663" y="5692775"/>
          <p14:tracePt t="41846" x="3268663" y="5722938"/>
          <p14:tracePt t="41861" x="3268663" y="5737225"/>
          <p14:tracePt t="41877" x="3268663" y="5753100"/>
          <p14:tracePt t="41893" x="3268663" y="5768975"/>
          <p14:tracePt t="41908" x="3276600" y="5783263"/>
          <p14:tracePt t="41930" x="3276600" y="5799138"/>
          <p14:tracePt t="41946" x="3276600" y="5807075"/>
          <p14:tracePt t="41961" x="3276600" y="5813425"/>
          <p14:tracePt t="43699" x="3276600" y="5807075"/>
          <p14:tracePt t="43706" x="3284538" y="5791200"/>
          <p14:tracePt t="43717" x="3292475" y="5775325"/>
          <p14:tracePt t="43732" x="3314700" y="5761038"/>
          <p14:tracePt t="43748" x="3330575" y="5745163"/>
          <p14:tracePt t="43764" x="3344863" y="5730875"/>
          <p14:tracePt t="43779" x="3360738" y="5715000"/>
          <p14:tracePt t="43795" x="3368675" y="5699125"/>
          <p14:tracePt t="43811" x="3382963" y="5692775"/>
          <p14:tracePt t="43834" x="3390900" y="5676900"/>
          <p14:tracePt t="43849" x="3406775" y="5661025"/>
          <p14:tracePt t="43864" x="3421063" y="5654675"/>
          <p14:tracePt t="43880" x="3467100" y="5630863"/>
          <p14:tracePt t="43895" x="3505200" y="5616575"/>
          <p14:tracePt t="43911" x="3551238" y="5600700"/>
          <p14:tracePt t="43932" x="3635375" y="5554663"/>
          <p14:tracePt t="43948" x="3673475" y="5524500"/>
          <p14:tracePt t="43965" x="3717925" y="5494338"/>
          <p14:tracePt t="43980" x="3741738" y="5478463"/>
          <p14:tracePt t="43996" x="3756025" y="5464175"/>
          <p14:tracePt t="44012" x="3771900" y="5456238"/>
          <p14:tracePt t="44164" x="3779838" y="5456238"/>
          <p14:tracePt t="44181" x="3787775" y="5456238"/>
          <p14:tracePt t="44196" x="3794125" y="5456238"/>
          <p14:tracePt t="44213" x="3802063" y="5464175"/>
          <p14:tracePt t="44233" x="3810000" y="5470525"/>
          <p14:tracePt t="44249" x="3810000" y="548640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7" descr="052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2039938"/>
            <a:ext cx="4724400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Mixed Water-Ice Clouds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524000"/>
            <a:ext cx="3810000" cy="47244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Clouds that rise above freezing level have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mixture </a:t>
            </a: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water-</a:t>
            </a:r>
            <a:r>
              <a:rPr lang="en-US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ice  mixed phase clouds</a:t>
            </a:r>
            <a:endParaRPr lang="en-US" sz="24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  <a:defRPr/>
            </a:pP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Mixed region exists where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400" i="1" dirty="0" smtClean="0">
                <a:latin typeface="Times New Roman" charset="0"/>
                <a:ea typeface="ＭＳ Ｐゴシック" charset="0"/>
                <a:cs typeface="ＭＳ Ｐゴシック" charset="0"/>
              </a:rPr>
              <a:t>-40</a:t>
            </a:r>
            <a:r>
              <a:rPr lang="en-US" sz="2400" i="1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i="1" dirty="0" smtClean="0">
                <a:latin typeface="Times New Roman" charset="0"/>
                <a:ea typeface="ＭＳ Ｐゴシック" charset="0"/>
                <a:cs typeface="ＭＳ Ｐゴシック" charset="0"/>
              </a:rPr>
              <a:t>C &lt; T &lt; 0</a:t>
            </a:r>
            <a:r>
              <a:rPr lang="en-US" sz="2400" i="1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i="1" dirty="0" smtClean="0"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endParaRPr lang="en-US" sz="2400" i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  <a:defRPr/>
            </a:pP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Only ice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crystals exist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where </a:t>
            </a:r>
            <a:r>
              <a:rPr lang="en-US" sz="2400" i="1" dirty="0" smtClean="0">
                <a:latin typeface="Times New Roman" charset="0"/>
                <a:ea typeface="ＭＳ Ｐゴシック" charset="0"/>
                <a:cs typeface="ＭＳ Ｐゴシック" charset="0"/>
              </a:rPr>
              <a:t>T colder than </a:t>
            </a:r>
            <a:r>
              <a:rPr lang="en-US" sz="2400" i="1" dirty="0">
                <a:latin typeface="Times New Roman" charset="0"/>
                <a:ea typeface="ＭＳ Ｐゴシック" charset="0"/>
                <a:cs typeface="ＭＳ Ｐゴシック" charset="0"/>
              </a:rPr>
              <a:t>-40</a:t>
            </a:r>
            <a:r>
              <a:rPr lang="en-US" sz="2400" i="1" baseline="40000" dirty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i="1" dirty="0"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</a:p>
          <a:p>
            <a:pPr>
              <a:buFontTx/>
              <a:buNone/>
              <a:defRPr/>
            </a:pP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Mid-latitude clouds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that form precipitation are typically	</a:t>
            </a:r>
            <a:r>
              <a:rPr lang="en-US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Cold Clouds                  </a:t>
            </a:r>
            <a:r>
              <a:rPr lang="en-US" sz="2400" i="1" dirty="0" smtClean="0"/>
              <a:t>Cloud Top Temps &lt; </a:t>
            </a:r>
            <a:r>
              <a:rPr lang="en-US" sz="2400" i="1" dirty="0" smtClean="0">
                <a:latin typeface="Times New Roman" charset="0"/>
                <a:ea typeface="ＭＳ Ｐゴシック" charset="0"/>
                <a:cs typeface="ＭＳ Ｐゴシック" charset="0"/>
              </a:rPr>
              <a:t>0</a:t>
            </a:r>
            <a:r>
              <a:rPr lang="en-US" sz="2400" i="1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i="1" dirty="0" smtClean="0"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endParaRPr lang="en-US" sz="2400" i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6" name="Text Box 5"/>
          <p:cNvSpPr txBox="1">
            <a:spLocks noChangeArrowheads="1"/>
          </p:cNvSpPr>
          <p:nvPr/>
        </p:nvSpPr>
        <p:spPr bwMode="auto">
          <a:xfrm>
            <a:off x="381000" y="6037263"/>
            <a:ext cx="3962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/>
              <a:t>Ahrens 6th ed</a:t>
            </a:r>
            <a:endParaRPr lang="en-US"/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1828800" y="1970088"/>
            <a:ext cx="22860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800" b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glaciated region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593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2800" dirty="0" smtClean="0"/>
              <a:t>We can have clouds with </a:t>
            </a:r>
            <a:r>
              <a:rPr lang="en-US" sz="2800" dirty="0" err="1" smtClean="0"/>
              <a:t>supercooled</a:t>
            </a:r>
            <a:r>
              <a:rPr lang="en-US" sz="2800" dirty="0" smtClean="0"/>
              <a:t> water droplets existing next to ice crystals at same temperature?</a:t>
            </a:r>
          </a:p>
          <a:p>
            <a:pPr marL="0" indent="0" algn="ctr">
              <a:spcAft>
                <a:spcPts val="1200"/>
              </a:spcAft>
              <a:buNone/>
            </a:pPr>
            <a:endParaRPr lang="en-US" sz="2800" dirty="0" smtClean="0"/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dirty="0" smtClean="0"/>
              <a:t>What is its significance on forming precipitation?</a:t>
            </a:r>
          </a:p>
          <a:p>
            <a:pPr marL="0" indent="0" algn="ctr">
              <a:spcAft>
                <a:spcPts val="1200"/>
              </a:spcAft>
              <a:buNone/>
            </a:pPr>
            <a:endParaRPr lang="en-US" sz="2800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dirty="0" smtClean="0"/>
              <a:t>Answer: Big!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67531"/>
      </p:ext>
    </p:extLst>
  </p:cSld>
  <p:clrMapOvr>
    <a:masterClrMapping/>
  </p:clrMapOvr>
  <p:transition advTm="174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495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Recall that saturation is an equilibrium condition where condensation rate = evaporation rate. </a:t>
            </a:r>
          </a:p>
          <a:p>
            <a:pPr marL="0" indent="0" algn="ctr">
              <a:buNone/>
            </a:pPr>
            <a:r>
              <a:rPr lang="en-US" sz="2800" dirty="0" smtClean="0"/>
              <a:t> But can we have equilibrium if there are droplets and ice existing at the same temperature?</a:t>
            </a:r>
            <a:endParaRPr lang="en-US" sz="28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4" name="Content Placeholder 2"/>
          <p:cNvSpPr txBox="1">
            <a:spLocks/>
          </p:cNvSpPr>
          <p:nvPr/>
        </p:nvSpPr>
        <p:spPr bwMode="auto">
          <a:xfrm>
            <a:off x="685800" y="38862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FontTx/>
              <a:buNone/>
            </a:pPr>
            <a:r>
              <a:rPr lang="en-US" kern="0" dirty="0" smtClean="0"/>
              <a:t>Short answer: NO!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704907800"/>
      </p:ext>
    </p:extLst>
  </p:cSld>
  <p:clrMapOvr>
    <a:masterClrMapping/>
  </p:clrMapOvr>
  <p:transition advTm="446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4" grpId="0"/>
    </p:bldLst>
  </p:timing>
  <p:extLst>
    <p:ext uri="{3A86A75C-4F4B-4683-9AE1-C65F6400EC91}">
      <p14:laserTraceLst xmlns:p14="http://schemas.microsoft.com/office/powerpoint/2010/main">
        <p14:tracePtLst>
          <p14:tracePt t="27395" x="411163" y="5311775"/>
          <p14:tracePt t="27868" x="427038" y="5311775"/>
          <p14:tracePt t="27875" x="441325" y="5311775"/>
          <p14:tracePt t="27884" x="449263" y="5311775"/>
          <p14:tracePt t="27948" x="663575" y="5273675"/>
          <p14:tracePt t="27975" x="701675" y="5257800"/>
          <p14:tracePt t="27984" x="723900" y="5257800"/>
          <p14:tracePt t="27994" x="808038" y="5241925"/>
          <p14:tracePt t="28034" x="1044575" y="5197475"/>
          <p14:tracePt t="28036" x="1112838" y="5181600"/>
          <p14:tracePt t="28064" x="1219200" y="5151438"/>
          <p14:tracePt t="28070" x="1279525" y="5135563"/>
          <p14:tracePt t="28081" x="1317625" y="5113338"/>
          <p14:tracePt t="28098" x="1379538" y="5097463"/>
          <p14:tracePt t="28117" x="1524000" y="5051425"/>
          <p14:tracePt t="28135" x="1592263" y="5037138"/>
          <p14:tracePt t="28151" x="1698625" y="5013325"/>
          <p14:tracePt t="28166" x="1760538" y="5006975"/>
          <p14:tracePt t="28183" x="1836738" y="4983163"/>
          <p14:tracePt t="28199" x="1905000" y="4975225"/>
          <p14:tracePt t="28215" x="1973263" y="4960938"/>
          <p14:tracePt t="28236" x="2049463" y="4953000"/>
          <p14:tracePt t="28251" x="2079625" y="4953000"/>
          <p14:tracePt t="28265" x="2125663" y="4953000"/>
          <p14:tracePt t="28281" x="2179638" y="4953000"/>
          <p14:tracePt t="28297" x="2232025" y="4945063"/>
          <p14:tracePt t="28313" x="2286000" y="4937125"/>
          <p14:tracePt t="28336" x="2370138" y="4922838"/>
          <p14:tracePt t="28351" x="2422525" y="4914900"/>
          <p14:tracePt t="28367" x="2468563" y="4914900"/>
          <p14:tracePt t="28382" x="2506663" y="4914900"/>
          <p14:tracePt t="28398" x="2536825" y="4914900"/>
          <p14:tracePt t="28414" x="2552700" y="4914900"/>
          <p14:tracePt t="28438" x="2574925" y="4914900"/>
          <p14:tracePt t="28467" x="2590800" y="4914900"/>
          <p14:tracePt t="28483" x="2598738" y="4914900"/>
          <p14:tracePt t="28498" x="2613025" y="4914900"/>
          <p14:tracePt t="28514" x="2628900" y="4914900"/>
          <p14:tracePt t="28894" x="2628900" y="4922838"/>
          <p14:tracePt t="28905" x="2628900" y="4930775"/>
          <p14:tracePt t="28918" x="2636838" y="4945063"/>
          <p14:tracePt t="28935" x="2636838" y="4953000"/>
          <p14:tracePt t="28966" x="2659063" y="4953000"/>
          <p14:tracePt t="28982" x="2667000" y="4953000"/>
          <p14:tracePt t="28998" x="2682875" y="4953000"/>
          <p14:tracePt t="29015" x="2697163" y="4960938"/>
          <p14:tracePt t="29035" x="2705100" y="4960938"/>
          <p14:tracePt t="29050" x="2713038" y="4968875"/>
          <p14:tracePt t="29086" x="2713038" y="4975225"/>
          <p14:tracePt t="29383" x="2720975" y="4975225"/>
          <p14:tracePt t="29393" x="2720975" y="4983163"/>
          <p14:tracePt t="29408" x="2727325" y="4983163"/>
          <p14:tracePt t="29455" x="2735263" y="4983163"/>
          <p14:tracePt t="29503" x="2743200" y="4983163"/>
          <p14:tracePt t="29570" x="2751138" y="4983163"/>
          <p14:tracePt t="29600" x="2759075" y="4983163"/>
          <p14:tracePt t="29616" x="2765425" y="4983163"/>
          <p14:tracePt t="29625" x="2773363" y="4983163"/>
          <p14:tracePt t="29640" x="2781300" y="4983163"/>
          <p14:tracePt t="29656" x="2789238" y="4983163"/>
          <p14:tracePt t="29674" x="2797175" y="4983163"/>
          <p14:tracePt t="29682" x="2803525" y="4983163"/>
          <p14:tracePt t="29698" x="2811463" y="4983163"/>
          <p14:tracePt t="29714" x="2819400" y="4983163"/>
          <p14:tracePt t="29737" x="2849563" y="4983163"/>
          <p14:tracePt t="29752" x="2857500" y="4983163"/>
          <p14:tracePt t="29768" x="2879725" y="4983163"/>
          <p14:tracePt t="29784" x="2911475" y="4968875"/>
          <p14:tracePt t="29798" x="2925763" y="4960938"/>
          <p14:tracePt t="29813" x="2949575" y="4953000"/>
          <p14:tracePt t="29836" x="2987675" y="4937125"/>
          <p14:tracePt t="29851" x="3017838" y="4914900"/>
          <p14:tracePt t="29866" x="3032125" y="4906963"/>
          <p14:tracePt t="29883" x="3048000" y="4899025"/>
          <p14:tracePt t="29898" x="3055938" y="4884738"/>
          <p14:tracePt t="29937" x="3070225" y="4868863"/>
          <p14:tracePt t="29951" x="3078163" y="4860925"/>
          <p14:tracePt t="29983" x="3078163" y="4854575"/>
          <p14:tracePt t="29999" x="3086100" y="4846638"/>
          <p14:tracePt t="30014" x="3094038" y="4830763"/>
          <p14:tracePt t="30037" x="3108325" y="4808538"/>
          <p14:tracePt t="30053" x="3116263" y="4784725"/>
          <p14:tracePt t="30069" x="3132138" y="4770438"/>
          <p14:tracePt t="30085" x="3146425" y="4754563"/>
          <p14:tracePt t="30116" x="3146425" y="4746625"/>
          <p14:tracePt t="35163" x="3154363" y="4746625"/>
          <p14:tracePt t="35170" x="3162300" y="4746625"/>
          <p14:tracePt t="35190" x="3192463" y="4746625"/>
          <p14:tracePt t="35221" x="3260725" y="4762500"/>
          <p14:tracePt t="35243" x="3314700" y="4770438"/>
          <p14:tracePt t="35273" x="3375025" y="4784725"/>
          <p14:tracePt t="35277" x="3390900" y="4784725"/>
          <p14:tracePt t="35289" x="3406775" y="4784725"/>
          <p14:tracePt t="35305" x="3436938" y="4792663"/>
          <p14:tracePt t="35321" x="3475038" y="4792663"/>
          <p14:tracePt t="35342" x="3505200" y="4800600"/>
          <p14:tracePt t="35357" x="3521075" y="4800600"/>
          <p14:tracePt t="35373" x="3535363" y="4800600"/>
          <p14:tracePt t="35389" x="3551238" y="4800600"/>
          <p14:tracePt t="35405" x="3559175" y="4800600"/>
          <p14:tracePt t="35420" x="3565525" y="4800600"/>
          <p14:tracePt t="35443" x="3581400" y="4808538"/>
          <p14:tracePt t="35484" x="3589338" y="4808538"/>
          <p14:tracePt t="35500" x="3597275" y="4816475"/>
          <p14:tracePt t="35517" x="3603625" y="4816475"/>
          <p14:tracePt t="35524" x="3611563" y="4816475"/>
          <p14:tracePt t="35542" x="3619500" y="4822825"/>
          <p14:tracePt t="35558" x="3641725" y="4822825"/>
          <p14:tracePt t="35574" x="3665538" y="4830763"/>
          <p14:tracePt t="35591" x="3695700" y="4830763"/>
          <p14:tracePt t="35605" x="3717925" y="4830763"/>
          <p14:tracePt t="35621" x="3756025" y="4838700"/>
          <p14:tracePt t="35645" x="3794125" y="4838700"/>
          <p14:tracePt t="35659" x="3810000" y="4838700"/>
          <p14:tracePt t="35674" x="3856038" y="4838700"/>
          <p14:tracePt t="35691" x="3894138" y="4838700"/>
          <p14:tracePt t="35705" x="3940175" y="4838700"/>
          <p14:tracePt t="35721" x="3978275" y="4838700"/>
          <p14:tracePt t="35742" x="4046538" y="4838700"/>
          <p14:tracePt t="35758" x="4084638" y="4846638"/>
          <p14:tracePt t="35774" x="4137025" y="4860925"/>
          <p14:tracePt t="35789" x="4183063" y="4868863"/>
          <p14:tracePt t="35805" x="4244975" y="4876800"/>
          <p14:tracePt t="35821" x="4305300" y="4884738"/>
          <p14:tracePt t="35844" x="4389438" y="4884738"/>
          <p14:tracePt t="35860" x="4449763" y="4884738"/>
          <p14:tracePt t="35875" x="4487863" y="4884738"/>
          <p14:tracePt t="35891" x="4587875" y="4884738"/>
          <p14:tracePt t="35906" x="4640263" y="4884738"/>
          <p14:tracePt t="35944" x="4830763" y="4868863"/>
          <p14:tracePt t="35959" x="4884738" y="4868863"/>
          <p14:tracePt t="35974" x="4930775" y="4868863"/>
          <p14:tracePt t="35990" x="4968875" y="4868863"/>
          <p14:tracePt t="36021" x="5029200" y="4868863"/>
          <p14:tracePt t="36044" x="5059363" y="4868863"/>
          <p14:tracePt t="36075" x="5113338" y="4868863"/>
          <p14:tracePt t="36077" x="5121275" y="4868863"/>
          <p14:tracePt t="36091" x="5143500" y="4868863"/>
          <p14:tracePt t="36106" x="5165725" y="4868863"/>
          <p14:tracePt t="36122" x="5197475" y="4868863"/>
          <p14:tracePt t="36143" x="5235575" y="4868863"/>
          <p14:tracePt t="36159" x="5265738" y="4868863"/>
          <p14:tracePt t="36174" x="5295900" y="4868863"/>
          <p14:tracePt t="36190" x="5341938" y="4868863"/>
          <p14:tracePt t="36207" x="5380038" y="4868863"/>
          <p14:tracePt t="36223" x="5426075" y="4868863"/>
          <p14:tracePt t="36244" x="5464175" y="4868863"/>
          <p14:tracePt t="36260" x="5502275" y="4868863"/>
          <p14:tracePt t="36275" x="5546725" y="4868863"/>
          <p14:tracePt t="36291" x="5584825" y="4868863"/>
          <p14:tracePt t="36306" x="5630863" y="4868863"/>
          <p14:tracePt t="36322" x="5668963" y="4868863"/>
          <p14:tracePt t="36344" x="5722938" y="4868863"/>
          <p14:tracePt t="36359" x="5768975" y="4868863"/>
          <p14:tracePt t="36374" x="5799138" y="4860925"/>
          <p14:tracePt t="36390" x="5837238" y="4854575"/>
          <p14:tracePt t="36406" x="5867400" y="4854575"/>
          <p14:tracePt t="36422" x="5905500" y="4846638"/>
          <p14:tracePt t="36444" x="5927725" y="4846638"/>
          <p14:tracePt t="36459" x="5959475" y="4846638"/>
          <p14:tracePt t="36475" x="5989638" y="4846638"/>
          <p14:tracePt t="36490" x="6011863" y="4846638"/>
          <p14:tracePt t="36506" x="6035675" y="4846638"/>
          <p14:tracePt t="36522" x="6057900" y="4846638"/>
          <p14:tracePt t="36544" x="6096000" y="4846638"/>
          <p14:tracePt t="36559" x="6118225" y="4846638"/>
          <p14:tracePt t="36575" x="6126163" y="4846638"/>
          <p14:tracePt t="36591" x="6149975" y="4846638"/>
          <p14:tracePt t="36606" x="6164263" y="4846638"/>
          <p14:tracePt t="36623" x="6188075" y="4846638"/>
          <p14:tracePt t="36645" x="6210300" y="4846638"/>
          <p14:tracePt t="36660" x="6232525" y="4846638"/>
          <p14:tracePt t="36675" x="6256338" y="4846638"/>
          <p14:tracePt t="36691" x="6270625" y="4846638"/>
          <p14:tracePt t="36706" x="6278563" y="4846638"/>
          <p14:tracePt t="36743" x="6302375" y="4846638"/>
          <p14:tracePt t="36776" x="6308725" y="4854575"/>
          <p14:tracePt t="36792" x="6316663" y="4854575"/>
          <p14:tracePt t="36807" x="6332538" y="4868863"/>
          <p14:tracePt t="36845" x="6340475" y="4876800"/>
          <p14:tracePt t="36865" x="6346825" y="4884738"/>
          <p14:tracePt t="36896" x="6354763" y="4884738"/>
          <p14:tracePt t="36903" x="6354763" y="4892675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495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Saturation is an equilibrium condition where</a:t>
            </a:r>
          </a:p>
          <a:p>
            <a:pPr marL="0" indent="0" algn="ctr">
              <a:buNone/>
            </a:pPr>
            <a:r>
              <a:rPr lang="en-US" sz="2800" dirty="0" smtClean="0"/>
              <a:t>the rates of condensation/evaporation over liquid </a:t>
            </a:r>
          </a:p>
          <a:p>
            <a:pPr marL="0" indent="0" algn="ctr">
              <a:buNone/>
            </a:pPr>
            <a:r>
              <a:rPr lang="en-US" sz="2800" dirty="0" smtClean="0"/>
              <a:t>exceed those for sublimation/deposition over ice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1295400" y="3505200"/>
            <a:ext cx="6575568" cy="1828800"/>
            <a:chOff x="1295400" y="3657600"/>
            <a:chExt cx="6575568" cy="1828800"/>
          </a:xfrm>
        </p:grpSpPr>
        <p:sp>
          <p:nvSpPr>
            <p:cNvPr id="15" name="Freeform 14"/>
            <p:cNvSpPr/>
            <p:nvPr/>
          </p:nvSpPr>
          <p:spPr>
            <a:xfrm>
              <a:off x="1303714" y="4965700"/>
              <a:ext cx="2901957" cy="499438"/>
            </a:xfrm>
            <a:custGeom>
              <a:avLst/>
              <a:gdLst>
                <a:gd name="connsiteX0" fmla="*/ 0 w 2743200"/>
                <a:gd name="connsiteY0" fmla="*/ 38100 h 254201"/>
                <a:gd name="connsiteX1" fmla="*/ 228600 w 2743200"/>
                <a:gd name="connsiteY1" fmla="*/ 203200 h 254201"/>
                <a:gd name="connsiteX2" fmla="*/ 520700 w 2743200"/>
                <a:gd name="connsiteY2" fmla="*/ 101600 h 254201"/>
                <a:gd name="connsiteX3" fmla="*/ 952500 w 2743200"/>
                <a:gd name="connsiteY3" fmla="*/ 139700 h 254201"/>
                <a:gd name="connsiteX4" fmla="*/ 1257300 w 2743200"/>
                <a:gd name="connsiteY4" fmla="*/ 228600 h 254201"/>
                <a:gd name="connsiteX5" fmla="*/ 1511300 w 2743200"/>
                <a:gd name="connsiteY5" fmla="*/ 63500 h 254201"/>
                <a:gd name="connsiteX6" fmla="*/ 1828800 w 2743200"/>
                <a:gd name="connsiteY6" fmla="*/ 254000 h 254201"/>
                <a:gd name="connsiteX7" fmla="*/ 2120900 w 2743200"/>
                <a:gd name="connsiteY7" fmla="*/ 101600 h 254201"/>
                <a:gd name="connsiteX8" fmla="*/ 2514600 w 2743200"/>
                <a:gd name="connsiteY8" fmla="*/ 177800 h 254201"/>
                <a:gd name="connsiteX9" fmla="*/ 2743200 w 2743200"/>
                <a:gd name="connsiteY9" fmla="*/ 0 h 254201"/>
                <a:gd name="connsiteX0" fmla="*/ 0 w 2743200"/>
                <a:gd name="connsiteY0" fmla="*/ 38100 h 254201"/>
                <a:gd name="connsiteX1" fmla="*/ 228600 w 2743200"/>
                <a:gd name="connsiteY1" fmla="*/ 203200 h 254201"/>
                <a:gd name="connsiteX2" fmla="*/ 508000 w 2743200"/>
                <a:gd name="connsiteY2" fmla="*/ 50800 h 254201"/>
                <a:gd name="connsiteX3" fmla="*/ 952500 w 2743200"/>
                <a:gd name="connsiteY3" fmla="*/ 139700 h 254201"/>
                <a:gd name="connsiteX4" fmla="*/ 1257300 w 2743200"/>
                <a:gd name="connsiteY4" fmla="*/ 228600 h 254201"/>
                <a:gd name="connsiteX5" fmla="*/ 1511300 w 2743200"/>
                <a:gd name="connsiteY5" fmla="*/ 63500 h 254201"/>
                <a:gd name="connsiteX6" fmla="*/ 1828800 w 2743200"/>
                <a:gd name="connsiteY6" fmla="*/ 254000 h 254201"/>
                <a:gd name="connsiteX7" fmla="*/ 2120900 w 2743200"/>
                <a:gd name="connsiteY7" fmla="*/ 101600 h 254201"/>
                <a:gd name="connsiteX8" fmla="*/ 2514600 w 2743200"/>
                <a:gd name="connsiteY8" fmla="*/ 177800 h 254201"/>
                <a:gd name="connsiteX9" fmla="*/ 2743200 w 2743200"/>
                <a:gd name="connsiteY9" fmla="*/ 0 h 254201"/>
                <a:gd name="connsiteX0" fmla="*/ 0 w 2743200"/>
                <a:gd name="connsiteY0" fmla="*/ 38100 h 278065"/>
                <a:gd name="connsiteX1" fmla="*/ 228600 w 2743200"/>
                <a:gd name="connsiteY1" fmla="*/ 203200 h 278065"/>
                <a:gd name="connsiteX2" fmla="*/ 508000 w 2743200"/>
                <a:gd name="connsiteY2" fmla="*/ 50800 h 278065"/>
                <a:gd name="connsiteX3" fmla="*/ 876300 w 2743200"/>
                <a:gd name="connsiteY3" fmla="*/ 266700 h 278065"/>
                <a:gd name="connsiteX4" fmla="*/ 1257300 w 2743200"/>
                <a:gd name="connsiteY4" fmla="*/ 228600 h 278065"/>
                <a:gd name="connsiteX5" fmla="*/ 1511300 w 2743200"/>
                <a:gd name="connsiteY5" fmla="*/ 63500 h 278065"/>
                <a:gd name="connsiteX6" fmla="*/ 1828800 w 2743200"/>
                <a:gd name="connsiteY6" fmla="*/ 254000 h 278065"/>
                <a:gd name="connsiteX7" fmla="*/ 2120900 w 2743200"/>
                <a:gd name="connsiteY7" fmla="*/ 101600 h 278065"/>
                <a:gd name="connsiteX8" fmla="*/ 2514600 w 2743200"/>
                <a:gd name="connsiteY8" fmla="*/ 177800 h 278065"/>
                <a:gd name="connsiteX9" fmla="*/ 2743200 w 2743200"/>
                <a:gd name="connsiteY9" fmla="*/ 0 h 278065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511300 w 2743200"/>
                <a:gd name="connsiteY5" fmla="*/ 63500 h 266716"/>
                <a:gd name="connsiteX6" fmla="*/ 1828800 w 2743200"/>
                <a:gd name="connsiteY6" fmla="*/ 254000 h 266716"/>
                <a:gd name="connsiteX7" fmla="*/ 2120900 w 2743200"/>
                <a:gd name="connsiteY7" fmla="*/ 101600 h 266716"/>
                <a:gd name="connsiteX8" fmla="*/ 2514600 w 2743200"/>
                <a:gd name="connsiteY8" fmla="*/ 177800 h 266716"/>
                <a:gd name="connsiteX9" fmla="*/ 2743200 w 2743200"/>
                <a:gd name="connsiteY9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828800 w 2743200"/>
                <a:gd name="connsiteY6" fmla="*/ 254000 h 266716"/>
                <a:gd name="connsiteX7" fmla="*/ 2120900 w 2743200"/>
                <a:gd name="connsiteY7" fmla="*/ 101600 h 266716"/>
                <a:gd name="connsiteX8" fmla="*/ 2514600 w 2743200"/>
                <a:gd name="connsiteY8" fmla="*/ 177800 h 266716"/>
                <a:gd name="connsiteX9" fmla="*/ 2743200 w 2743200"/>
                <a:gd name="connsiteY9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120900 w 2743200"/>
                <a:gd name="connsiteY7" fmla="*/ 101600 h 266716"/>
                <a:gd name="connsiteX8" fmla="*/ 2514600 w 2743200"/>
                <a:gd name="connsiteY8" fmla="*/ 177800 h 266716"/>
                <a:gd name="connsiteX9" fmla="*/ 2743200 w 2743200"/>
                <a:gd name="connsiteY9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374900 w 2743200"/>
                <a:gd name="connsiteY7" fmla="*/ 215900 h 266716"/>
                <a:gd name="connsiteX8" fmla="*/ 2514600 w 2743200"/>
                <a:gd name="connsiteY8" fmla="*/ 177800 h 266716"/>
                <a:gd name="connsiteX9" fmla="*/ 2743200 w 2743200"/>
                <a:gd name="connsiteY9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374900 w 2743200"/>
                <a:gd name="connsiteY7" fmla="*/ 215900 h 266716"/>
                <a:gd name="connsiteX8" fmla="*/ 2514600 w 2743200"/>
                <a:gd name="connsiteY8" fmla="*/ 177800 h 266716"/>
                <a:gd name="connsiteX9" fmla="*/ 2641600 w 2743200"/>
                <a:gd name="connsiteY9" fmla="*/ 50800 h 266716"/>
                <a:gd name="connsiteX10" fmla="*/ 2743200 w 2743200"/>
                <a:gd name="connsiteY10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298700 w 2743200"/>
                <a:gd name="connsiteY7" fmla="*/ 215900 h 266716"/>
                <a:gd name="connsiteX8" fmla="*/ 2514600 w 2743200"/>
                <a:gd name="connsiteY8" fmla="*/ 177800 h 266716"/>
                <a:gd name="connsiteX9" fmla="*/ 2641600 w 2743200"/>
                <a:gd name="connsiteY9" fmla="*/ 50800 h 266716"/>
                <a:gd name="connsiteX10" fmla="*/ 2743200 w 2743200"/>
                <a:gd name="connsiteY10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298700 w 2743200"/>
                <a:gd name="connsiteY7" fmla="*/ 215900 h 266716"/>
                <a:gd name="connsiteX8" fmla="*/ 2603500 w 2743200"/>
                <a:gd name="connsiteY8" fmla="*/ 76200 h 266716"/>
                <a:gd name="connsiteX9" fmla="*/ 2641600 w 2743200"/>
                <a:gd name="connsiteY9" fmla="*/ 50800 h 266716"/>
                <a:gd name="connsiteX10" fmla="*/ 2743200 w 2743200"/>
                <a:gd name="connsiteY10" fmla="*/ 0 h 266716"/>
                <a:gd name="connsiteX0" fmla="*/ 0 w 2743200"/>
                <a:gd name="connsiteY0" fmla="*/ 82089 h 310705"/>
                <a:gd name="connsiteX1" fmla="*/ 228600 w 2743200"/>
                <a:gd name="connsiteY1" fmla="*/ 247189 h 310705"/>
                <a:gd name="connsiteX2" fmla="*/ 508000 w 2743200"/>
                <a:gd name="connsiteY2" fmla="*/ 94789 h 310705"/>
                <a:gd name="connsiteX3" fmla="*/ 876300 w 2743200"/>
                <a:gd name="connsiteY3" fmla="*/ 310689 h 310705"/>
                <a:gd name="connsiteX4" fmla="*/ 1231900 w 2743200"/>
                <a:gd name="connsiteY4" fmla="*/ 82089 h 310705"/>
                <a:gd name="connsiteX5" fmla="*/ 1625600 w 2743200"/>
                <a:gd name="connsiteY5" fmla="*/ 272589 h 310705"/>
                <a:gd name="connsiteX6" fmla="*/ 1993900 w 2743200"/>
                <a:gd name="connsiteY6" fmla="*/ 107489 h 310705"/>
                <a:gd name="connsiteX7" fmla="*/ 2298700 w 2743200"/>
                <a:gd name="connsiteY7" fmla="*/ 259889 h 310705"/>
                <a:gd name="connsiteX8" fmla="*/ 2603500 w 2743200"/>
                <a:gd name="connsiteY8" fmla="*/ 120189 h 310705"/>
                <a:gd name="connsiteX9" fmla="*/ 2374900 w 2743200"/>
                <a:gd name="connsiteY9" fmla="*/ 5889 h 310705"/>
                <a:gd name="connsiteX10" fmla="*/ 2743200 w 2743200"/>
                <a:gd name="connsiteY10" fmla="*/ 43989 h 310705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298700 w 2743200"/>
                <a:gd name="connsiteY7" fmla="*/ 215900 h 266716"/>
                <a:gd name="connsiteX8" fmla="*/ 2603500 w 2743200"/>
                <a:gd name="connsiteY8" fmla="*/ 76200 h 266716"/>
                <a:gd name="connsiteX9" fmla="*/ 2679700 w 2743200"/>
                <a:gd name="connsiteY9" fmla="*/ 241300 h 266716"/>
                <a:gd name="connsiteX10" fmla="*/ 2743200 w 2743200"/>
                <a:gd name="connsiteY10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298700 w 2743200"/>
                <a:gd name="connsiteY7" fmla="*/ 215900 h 266716"/>
                <a:gd name="connsiteX8" fmla="*/ 2552700 w 2743200"/>
                <a:gd name="connsiteY8" fmla="*/ 50800 h 266716"/>
                <a:gd name="connsiteX9" fmla="*/ 2679700 w 2743200"/>
                <a:gd name="connsiteY9" fmla="*/ 241300 h 266716"/>
                <a:gd name="connsiteX10" fmla="*/ 2743200 w 2743200"/>
                <a:gd name="connsiteY10" fmla="*/ 0 h 266716"/>
                <a:gd name="connsiteX0" fmla="*/ 0 w 2882900"/>
                <a:gd name="connsiteY0" fmla="*/ 50800 h 279416"/>
                <a:gd name="connsiteX1" fmla="*/ 228600 w 2882900"/>
                <a:gd name="connsiteY1" fmla="*/ 215900 h 279416"/>
                <a:gd name="connsiteX2" fmla="*/ 508000 w 2882900"/>
                <a:gd name="connsiteY2" fmla="*/ 63500 h 279416"/>
                <a:gd name="connsiteX3" fmla="*/ 876300 w 2882900"/>
                <a:gd name="connsiteY3" fmla="*/ 279400 h 279416"/>
                <a:gd name="connsiteX4" fmla="*/ 1231900 w 2882900"/>
                <a:gd name="connsiteY4" fmla="*/ 50800 h 279416"/>
                <a:gd name="connsiteX5" fmla="*/ 1625600 w 2882900"/>
                <a:gd name="connsiteY5" fmla="*/ 241300 h 279416"/>
                <a:gd name="connsiteX6" fmla="*/ 1993900 w 2882900"/>
                <a:gd name="connsiteY6" fmla="*/ 76200 h 279416"/>
                <a:gd name="connsiteX7" fmla="*/ 2298700 w 2882900"/>
                <a:gd name="connsiteY7" fmla="*/ 228600 h 279416"/>
                <a:gd name="connsiteX8" fmla="*/ 2552700 w 2882900"/>
                <a:gd name="connsiteY8" fmla="*/ 63500 h 279416"/>
                <a:gd name="connsiteX9" fmla="*/ 2679700 w 2882900"/>
                <a:gd name="connsiteY9" fmla="*/ 254000 h 279416"/>
                <a:gd name="connsiteX10" fmla="*/ 2882900 w 2882900"/>
                <a:gd name="connsiteY10" fmla="*/ 0 h 279416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231900 w 2882900"/>
                <a:gd name="connsiteY4" fmla="*/ 50800 h 256792"/>
                <a:gd name="connsiteX5" fmla="*/ 1625600 w 2882900"/>
                <a:gd name="connsiteY5" fmla="*/ 241300 h 256792"/>
                <a:gd name="connsiteX6" fmla="*/ 1993900 w 2882900"/>
                <a:gd name="connsiteY6" fmla="*/ 762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155700 w 2882900"/>
                <a:gd name="connsiteY4" fmla="*/ 38100 h 256792"/>
                <a:gd name="connsiteX5" fmla="*/ 1625600 w 2882900"/>
                <a:gd name="connsiteY5" fmla="*/ 241300 h 256792"/>
                <a:gd name="connsiteX6" fmla="*/ 1993900 w 2882900"/>
                <a:gd name="connsiteY6" fmla="*/ 762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155700 w 2882900"/>
                <a:gd name="connsiteY4" fmla="*/ 38100 h 256792"/>
                <a:gd name="connsiteX5" fmla="*/ 1536700 w 2882900"/>
                <a:gd name="connsiteY5" fmla="*/ 203200 h 256792"/>
                <a:gd name="connsiteX6" fmla="*/ 1993900 w 2882900"/>
                <a:gd name="connsiteY6" fmla="*/ 762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155700 w 2882900"/>
                <a:gd name="connsiteY4" fmla="*/ 38100 h 256792"/>
                <a:gd name="connsiteX5" fmla="*/ 1524000 w 2882900"/>
                <a:gd name="connsiteY5" fmla="*/ 241300 h 256792"/>
                <a:gd name="connsiteX6" fmla="*/ 1993900 w 2882900"/>
                <a:gd name="connsiteY6" fmla="*/ 762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155700 w 2882900"/>
                <a:gd name="connsiteY4" fmla="*/ 38100 h 256792"/>
                <a:gd name="connsiteX5" fmla="*/ 1524000 w 2882900"/>
                <a:gd name="connsiteY5" fmla="*/ 241300 h 256792"/>
                <a:gd name="connsiteX6" fmla="*/ 1892300 w 2882900"/>
                <a:gd name="connsiteY6" fmla="*/ 635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842"/>
                <a:gd name="connsiteX1" fmla="*/ 228600 w 2882900"/>
                <a:gd name="connsiteY1" fmla="*/ 215900 h 256842"/>
                <a:gd name="connsiteX2" fmla="*/ 508000 w 2882900"/>
                <a:gd name="connsiteY2" fmla="*/ 63500 h 256842"/>
                <a:gd name="connsiteX3" fmla="*/ 800100 w 2882900"/>
                <a:gd name="connsiteY3" fmla="*/ 228600 h 256842"/>
                <a:gd name="connsiteX4" fmla="*/ 1155700 w 2882900"/>
                <a:gd name="connsiteY4" fmla="*/ 38100 h 256842"/>
                <a:gd name="connsiteX5" fmla="*/ 1524000 w 2882900"/>
                <a:gd name="connsiteY5" fmla="*/ 241300 h 256842"/>
                <a:gd name="connsiteX6" fmla="*/ 1892300 w 2882900"/>
                <a:gd name="connsiteY6" fmla="*/ 63500 h 256842"/>
                <a:gd name="connsiteX7" fmla="*/ 2235200 w 2882900"/>
                <a:gd name="connsiteY7" fmla="*/ 203200 h 256842"/>
                <a:gd name="connsiteX8" fmla="*/ 2552700 w 2882900"/>
                <a:gd name="connsiteY8" fmla="*/ 63500 h 256842"/>
                <a:gd name="connsiteX9" fmla="*/ 2679700 w 2882900"/>
                <a:gd name="connsiteY9" fmla="*/ 254000 h 256842"/>
                <a:gd name="connsiteX10" fmla="*/ 2882900 w 2882900"/>
                <a:gd name="connsiteY10" fmla="*/ 0 h 256842"/>
                <a:gd name="connsiteX0" fmla="*/ 0 w 2882900"/>
                <a:gd name="connsiteY0" fmla="*/ 50800 h 256842"/>
                <a:gd name="connsiteX1" fmla="*/ 228600 w 2882900"/>
                <a:gd name="connsiteY1" fmla="*/ 215900 h 256842"/>
                <a:gd name="connsiteX2" fmla="*/ 508000 w 2882900"/>
                <a:gd name="connsiteY2" fmla="*/ 63500 h 256842"/>
                <a:gd name="connsiteX3" fmla="*/ 800100 w 2882900"/>
                <a:gd name="connsiteY3" fmla="*/ 228600 h 256842"/>
                <a:gd name="connsiteX4" fmla="*/ 1155700 w 2882900"/>
                <a:gd name="connsiteY4" fmla="*/ 38100 h 256842"/>
                <a:gd name="connsiteX5" fmla="*/ 1524000 w 2882900"/>
                <a:gd name="connsiteY5" fmla="*/ 241300 h 256842"/>
                <a:gd name="connsiteX6" fmla="*/ 1892300 w 2882900"/>
                <a:gd name="connsiteY6" fmla="*/ 63500 h 256842"/>
                <a:gd name="connsiteX7" fmla="*/ 2235200 w 2882900"/>
                <a:gd name="connsiteY7" fmla="*/ 203200 h 256842"/>
                <a:gd name="connsiteX8" fmla="*/ 2425700 w 2882900"/>
                <a:gd name="connsiteY8" fmla="*/ 63500 h 256842"/>
                <a:gd name="connsiteX9" fmla="*/ 2679700 w 2882900"/>
                <a:gd name="connsiteY9" fmla="*/ 254000 h 256842"/>
                <a:gd name="connsiteX10" fmla="*/ 2882900 w 2882900"/>
                <a:gd name="connsiteY10" fmla="*/ 0 h 256842"/>
                <a:gd name="connsiteX0" fmla="*/ 0 w 2882900"/>
                <a:gd name="connsiteY0" fmla="*/ 50800 h 241375"/>
                <a:gd name="connsiteX1" fmla="*/ 228600 w 2882900"/>
                <a:gd name="connsiteY1" fmla="*/ 215900 h 241375"/>
                <a:gd name="connsiteX2" fmla="*/ 508000 w 2882900"/>
                <a:gd name="connsiteY2" fmla="*/ 63500 h 241375"/>
                <a:gd name="connsiteX3" fmla="*/ 800100 w 2882900"/>
                <a:gd name="connsiteY3" fmla="*/ 228600 h 241375"/>
                <a:gd name="connsiteX4" fmla="*/ 1155700 w 2882900"/>
                <a:gd name="connsiteY4" fmla="*/ 38100 h 241375"/>
                <a:gd name="connsiteX5" fmla="*/ 1524000 w 2882900"/>
                <a:gd name="connsiteY5" fmla="*/ 241300 h 241375"/>
                <a:gd name="connsiteX6" fmla="*/ 1892300 w 2882900"/>
                <a:gd name="connsiteY6" fmla="*/ 63500 h 241375"/>
                <a:gd name="connsiteX7" fmla="*/ 2235200 w 2882900"/>
                <a:gd name="connsiteY7" fmla="*/ 203200 h 241375"/>
                <a:gd name="connsiteX8" fmla="*/ 2425700 w 2882900"/>
                <a:gd name="connsiteY8" fmla="*/ 63500 h 241375"/>
                <a:gd name="connsiteX9" fmla="*/ 2654300 w 2882900"/>
                <a:gd name="connsiteY9" fmla="*/ 127000 h 241375"/>
                <a:gd name="connsiteX10" fmla="*/ 2882900 w 2882900"/>
                <a:gd name="connsiteY10" fmla="*/ 0 h 241375"/>
                <a:gd name="connsiteX0" fmla="*/ 0 w 2882900"/>
                <a:gd name="connsiteY0" fmla="*/ 12718 h 203293"/>
                <a:gd name="connsiteX1" fmla="*/ 228600 w 2882900"/>
                <a:gd name="connsiteY1" fmla="*/ 177818 h 203293"/>
                <a:gd name="connsiteX2" fmla="*/ 508000 w 2882900"/>
                <a:gd name="connsiteY2" fmla="*/ 25418 h 203293"/>
                <a:gd name="connsiteX3" fmla="*/ 800100 w 2882900"/>
                <a:gd name="connsiteY3" fmla="*/ 190518 h 203293"/>
                <a:gd name="connsiteX4" fmla="*/ 1155700 w 2882900"/>
                <a:gd name="connsiteY4" fmla="*/ 18 h 203293"/>
                <a:gd name="connsiteX5" fmla="*/ 1524000 w 2882900"/>
                <a:gd name="connsiteY5" fmla="*/ 203218 h 203293"/>
                <a:gd name="connsiteX6" fmla="*/ 1892300 w 2882900"/>
                <a:gd name="connsiteY6" fmla="*/ 25418 h 203293"/>
                <a:gd name="connsiteX7" fmla="*/ 2235200 w 2882900"/>
                <a:gd name="connsiteY7" fmla="*/ 165118 h 203293"/>
                <a:gd name="connsiteX8" fmla="*/ 2425700 w 2882900"/>
                <a:gd name="connsiteY8" fmla="*/ 25418 h 203293"/>
                <a:gd name="connsiteX9" fmla="*/ 2654300 w 2882900"/>
                <a:gd name="connsiteY9" fmla="*/ 88918 h 203293"/>
                <a:gd name="connsiteX10" fmla="*/ 2882900 w 2882900"/>
                <a:gd name="connsiteY10" fmla="*/ 50818 h 203293"/>
                <a:gd name="connsiteX0" fmla="*/ 0 w 2882900"/>
                <a:gd name="connsiteY0" fmla="*/ 12718 h 203297"/>
                <a:gd name="connsiteX1" fmla="*/ 228600 w 2882900"/>
                <a:gd name="connsiteY1" fmla="*/ 177818 h 203297"/>
                <a:gd name="connsiteX2" fmla="*/ 508000 w 2882900"/>
                <a:gd name="connsiteY2" fmla="*/ 25418 h 203297"/>
                <a:gd name="connsiteX3" fmla="*/ 800100 w 2882900"/>
                <a:gd name="connsiteY3" fmla="*/ 190518 h 203297"/>
                <a:gd name="connsiteX4" fmla="*/ 1155700 w 2882900"/>
                <a:gd name="connsiteY4" fmla="*/ 18 h 203297"/>
                <a:gd name="connsiteX5" fmla="*/ 1524000 w 2882900"/>
                <a:gd name="connsiteY5" fmla="*/ 203218 h 203297"/>
                <a:gd name="connsiteX6" fmla="*/ 1892300 w 2882900"/>
                <a:gd name="connsiteY6" fmla="*/ 25418 h 203297"/>
                <a:gd name="connsiteX7" fmla="*/ 2171700 w 2882900"/>
                <a:gd name="connsiteY7" fmla="*/ 101618 h 203297"/>
                <a:gd name="connsiteX8" fmla="*/ 2425700 w 2882900"/>
                <a:gd name="connsiteY8" fmla="*/ 25418 h 203297"/>
                <a:gd name="connsiteX9" fmla="*/ 2654300 w 2882900"/>
                <a:gd name="connsiteY9" fmla="*/ 88918 h 203297"/>
                <a:gd name="connsiteX10" fmla="*/ 2882900 w 2882900"/>
                <a:gd name="connsiteY10" fmla="*/ 50818 h 203297"/>
                <a:gd name="connsiteX0" fmla="*/ 0 w 2882900"/>
                <a:gd name="connsiteY0" fmla="*/ 12718 h 203295"/>
                <a:gd name="connsiteX1" fmla="*/ 228600 w 2882900"/>
                <a:gd name="connsiteY1" fmla="*/ 177818 h 203295"/>
                <a:gd name="connsiteX2" fmla="*/ 508000 w 2882900"/>
                <a:gd name="connsiteY2" fmla="*/ 25418 h 203295"/>
                <a:gd name="connsiteX3" fmla="*/ 800100 w 2882900"/>
                <a:gd name="connsiteY3" fmla="*/ 190518 h 203295"/>
                <a:gd name="connsiteX4" fmla="*/ 1155700 w 2882900"/>
                <a:gd name="connsiteY4" fmla="*/ 18 h 203295"/>
                <a:gd name="connsiteX5" fmla="*/ 1524000 w 2882900"/>
                <a:gd name="connsiteY5" fmla="*/ 203218 h 203295"/>
                <a:gd name="connsiteX6" fmla="*/ 1892300 w 2882900"/>
                <a:gd name="connsiteY6" fmla="*/ 25418 h 203295"/>
                <a:gd name="connsiteX7" fmla="*/ 2171700 w 2882900"/>
                <a:gd name="connsiteY7" fmla="*/ 139718 h 203295"/>
                <a:gd name="connsiteX8" fmla="*/ 2425700 w 2882900"/>
                <a:gd name="connsiteY8" fmla="*/ 25418 h 203295"/>
                <a:gd name="connsiteX9" fmla="*/ 2654300 w 2882900"/>
                <a:gd name="connsiteY9" fmla="*/ 88918 h 203295"/>
                <a:gd name="connsiteX10" fmla="*/ 2882900 w 2882900"/>
                <a:gd name="connsiteY10" fmla="*/ 50818 h 203295"/>
                <a:gd name="connsiteX0" fmla="*/ 0 w 2882900"/>
                <a:gd name="connsiteY0" fmla="*/ 13539 h 204116"/>
                <a:gd name="connsiteX1" fmla="*/ 228600 w 2882900"/>
                <a:gd name="connsiteY1" fmla="*/ 178639 h 204116"/>
                <a:gd name="connsiteX2" fmla="*/ 508000 w 2882900"/>
                <a:gd name="connsiteY2" fmla="*/ 26239 h 204116"/>
                <a:gd name="connsiteX3" fmla="*/ 787400 w 2882900"/>
                <a:gd name="connsiteY3" fmla="*/ 127839 h 204116"/>
                <a:gd name="connsiteX4" fmla="*/ 1155700 w 2882900"/>
                <a:gd name="connsiteY4" fmla="*/ 839 h 204116"/>
                <a:gd name="connsiteX5" fmla="*/ 1524000 w 2882900"/>
                <a:gd name="connsiteY5" fmla="*/ 204039 h 204116"/>
                <a:gd name="connsiteX6" fmla="*/ 1892300 w 2882900"/>
                <a:gd name="connsiteY6" fmla="*/ 26239 h 204116"/>
                <a:gd name="connsiteX7" fmla="*/ 2171700 w 2882900"/>
                <a:gd name="connsiteY7" fmla="*/ 140539 h 204116"/>
                <a:gd name="connsiteX8" fmla="*/ 2425700 w 2882900"/>
                <a:gd name="connsiteY8" fmla="*/ 26239 h 204116"/>
                <a:gd name="connsiteX9" fmla="*/ 2654300 w 2882900"/>
                <a:gd name="connsiteY9" fmla="*/ 89739 h 204116"/>
                <a:gd name="connsiteX10" fmla="*/ 2882900 w 2882900"/>
                <a:gd name="connsiteY10" fmla="*/ 51639 h 204116"/>
                <a:gd name="connsiteX0" fmla="*/ 0 w 2882900"/>
                <a:gd name="connsiteY0" fmla="*/ 13539 h 204116"/>
                <a:gd name="connsiteX1" fmla="*/ 228600 w 2882900"/>
                <a:gd name="connsiteY1" fmla="*/ 140539 h 204116"/>
                <a:gd name="connsiteX2" fmla="*/ 508000 w 2882900"/>
                <a:gd name="connsiteY2" fmla="*/ 26239 h 204116"/>
                <a:gd name="connsiteX3" fmla="*/ 787400 w 2882900"/>
                <a:gd name="connsiteY3" fmla="*/ 127839 h 204116"/>
                <a:gd name="connsiteX4" fmla="*/ 1155700 w 2882900"/>
                <a:gd name="connsiteY4" fmla="*/ 839 h 204116"/>
                <a:gd name="connsiteX5" fmla="*/ 1524000 w 2882900"/>
                <a:gd name="connsiteY5" fmla="*/ 204039 h 204116"/>
                <a:gd name="connsiteX6" fmla="*/ 1892300 w 2882900"/>
                <a:gd name="connsiteY6" fmla="*/ 26239 h 204116"/>
                <a:gd name="connsiteX7" fmla="*/ 2171700 w 2882900"/>
                <a:gd name="connsiteY7" fmla="*/ 140539 h 204116"/>
                <a:gd name="connsiteX8" fmla="*/ 2425700 w 2882900"/>
                <a:gd name="connsiteY8" fmla="*/ 26239 h 204116"/>
                <a:gd name="connsiteX9" fmla="*/ 2654300 w 2882900"/>
                <a:gd name="connsiteY9" fmla="*/ 89739 h 204116"/>
                <a:gd name="connsiteX10" fmla="*/ 2882900 w 2882900"/>
                <a:gd name="connsiteY10" fmla="*/ 51639 h 204116"/>
                <a:gd name="connsiteX0" fmla="*/ 0 w 2882900"/>
                <a:gd name="connsiteY0" fmla="*/ 13528 h 204105"/>
                <a:gd name="connsiteX1" fmla="*/ 228600 w 2882900"/>
                <a:gd name="connsiteY1" fmla="*/ 140528 h 204105"/>
                <a:gd name="connsiteX2" fmla="*/ 508000 w 2882900"/>
                <a:gd name="connsiteY2" fmla="*/ 13528 h 204105"/>
                <a:gd name="connsiteX3" fmla="*/ 787400 w 2882900"/>
                <a:gd name="connsiteY3" fmla="*/ 127828 h 204105"/>
                <a:gd name="connsiteX4" fmla="*/ 1155700 w 2882900"/>
                <a:gd name="connsiteY4" fmla="*/ 828 h 204105"/>
                <a:gd name="connsiteX5" fmla="*/ 1524000 w 2882900"/>
                <a:gd name="connsiteY5" fmla="*/ 204028 h 204105"/>
                <a:gd name="connsiteX6" fmla="*/ 1892300 w 2882900"/>
                <a:gd name="connsiteY6" fmla="*/ 26228 h 204105"/>
                <a:gd name="connsiteX7" fmla="*/ 2171700 w 2882900"/>
                <a:gd name="connsiteY7" fmla="*/ 140528 h 204105"/>
                <a:gd name="connsiteX8" fmla="*/ 2425700 w 2882900"/>
                <a:gd name="connsiteY8" fmla="*/ 26228 h 204105"/>
                <a:gd name="connsiteX9" fmla="*/ 2654300 w 2882900"/>
                <a:gd name="connsiteY9" fmla="*/ 89728 h 204105"/>
                <a:gd name="connsiteX10" fmla="*/ 2882900 w 2882900"/>
                <a:gd name="connsiteY10" fmla="*/ 51628 h 204105"/>
                <a:gd name="connsiteX0" fmla="*/ 0 w 2882900"/>
                <a:gd name="connsiteY0" fmla="*/ 13528 h 204105"/>
                <a:gd name="connsiteX1" fmla="*/ 228600 w 2882900"/>
                <a:gd name="connsiteY1" fmla="*/ 140528 h 204105"/>
                <a:gd name="connsiteX2" fmla="*/ 508000 w 2882900"/>
                <a:gd name="connsiteY2" fmla="*/ 13528 h 204105"/>
                <a:gd name="connsiteX3" fmla="*/ 787400 w 2882900"/>
                <a:gd name="connsiteY3" fmla="*/ 127828 h 204105"/>
                <a:gd name="connsiteX4" fmla="*/ 1079500 w 2882900"/>
                <a:gd name="connsiteY4" fmla="*/ 828 h 204105"/>
                <a:gd name="connsiteX5" fmla="*/ 1524000 w 2882900"/>
                <a:gd name="connsiteY5" fmla="*/ 204028 h 204105"/>
                <a:gd name="connsiteX6" fmla="*/ 1892300 w 2882900"/>
                <a:gd name="connsiteY6" fmla="*/ 26228 h 204105"/>
                <a:gd name="connsiteX7" fmla="*/ 2171700 w 2882900"/>
                <a:gd name="connsiteY7" fmla="*/ 140528 h 204105"/>
                <a:gd name="connsiteX8" fmla="*/ 2425700 w 2882900"/>
                <a:gd name="connsiteY8" fmla="*/ 26228 h 204105"/>
                <a:gd name="connsiteX9" fmla="*/ 2654300 w 2882900"/>
                <a:gd name="connsiteY9" fmla="*/ 89728 h 204105"/>
                <a:gd name="connsiteX10" fmla="*/ 2882900 w 2882900"/>
                <a:gd name="connsiteY10" fmla="*/ 51628 h 204105"/>
                <a:gd name="connsiteX0" fmla="*/ 0 w 2882900"/>
                <a:gd name="connsiteY0" fmla="*/ 12727 h 139837"/>
                <a:gd name="connsiteX1" fmla="*/ 228600 w 2882900"/>
                <a:gd name="connsiteY1" fmla="*/ 139727 h 139837"/>
                <a:gd name="connsiteX2" fmla="*/ 508000 w 2882900"/>
                <a:gd name="connsiteY2" fmla="*/ 12727 h 139837"/>
                <a:gd name="connsiteX3" fmla="*/ 787400 w 2882900"/>
                <a:gd name="connsiteY3" fmla="*/ 127027 h 139837"/>
                <a:gd name="connsiteX4" fmla="*/ 1079500 w 2882900"/>
                <a:gd name="connsiteY4" fmla="*/ 27 h 139837"/>
                <a:gd name="connsiteX5" fmla="*/ 1435100 w 2882900"/>
                <a:gd name="connsiteY5" fmla="*/ 139727 h 139837"/>
                <a:gd name="connsiteX6" fmla="*/ 1892300 w 2882900"/>
                <a:gd name="connsiteY6" fmla="*/ 25427 h 139837"/>
                <a:gd name="connsiteX7" fmla="*/ 2171700 w 2882900"/>
                <a:gd name="connsiteY7" fmla="*/ 139727 h 139837"/>
                <a:gd name="connsiteX8" fmla="*/ 2425700 w 2882900"/>
                <a:gd name="connsiteY8" fmla="*/ 25427 h 139837"/>
                <a:gd name="connsiteX9" fmla="*/ 2654300 w 2882900"/>
                <a:gd name="connsiteY9" fmla="*/ 88927 h 139837"/>
                <a:gd name="connsiteX10" fmla="*/ 2882900 w 2882900"/>
                <a:gd name="connsiteY10" fmla="*/ 50827 h 139837"/>
                <a:gd name="connsiteX0" fmla="*/ 0 w 2882900"/>
                <a:gd name="connsiteY0" fmla="*/ 12727 h 139757"/>
                <a:gd name="connsiteX1" fmla="*/ 228600 w 2882900"/>
                <a:gd name="connsiteY1" fmla="*/ 139727 h 139757"/>
                <a:gd name="connsiteX2" fmla="*/ 508000 w 2882900"/>
                <a:gd name="connsiteY2" fmla="*/ 12727 h 139757"/>
                <a:gd name="connsiteX3" fmla="*/ 787400 w 2882900"/>
                <a:gd name="connsiteY3" fmla="*/ 127027 h 139757"/>
                <a:gd name="connsiteX4" fmla="*/ 1079500 w 2882900"/>
                <a:gd name="connsiteY4" fmla="*/ 27 h 139757"/>
                <a:gd name="connsiteX5" fmla="*/ 1435100 w 2882900"/>
                <a:gd name="connsiteY5" fmla="*/ 139727 h 139757"/>
                <a:gd name="connsiteX6" fmla="*/ 1790700 w 2882900"/>
                <a:gd name="connsiteY6" fmla="*/ 12727 h 139757"/>
                <a:gd name="connsiteX7" fmla="*/ 2171700 w 2882900"/>
                <a:gd name="connsiteY7" fmla="*/ 139727 h 139757"/>
                <a:gd name="connsiteX8" fmla="*/ 2425700 w 2882900"/>
                <a:gd name="connsiteY8" fmla="*/ 25427 h 139757"/>
                <a:gd name="connsiteX9" fmla="*/ 2654300 w 2882900"/>
                <a:gd name="connsiteY9" fmla="*/ 88927 h 139757"/>
                <a:gd name="connsiteX10" fmla="*/ 2882900 w 2882900"/>
                <a:gd name="connsiteY10" fmla="*/ 50827 h 139757"/>
                <a:gd name="connsiteX0" fmla="*/ 0 w 2882900"/>
                <a:gd name="connsiteY0" fmla="*/ 12727 h 139754"/>
                <a:gd name="connsiteX1" fmla="*/ 228600 w 2882900"/>
                <a:gd name="connsiteY1" fmla="*/ 139727 h 139754"/>
                <a:gd name="connsiteX2" fmla="*/ 508000 w 2882900"/>
                <a:gd name="connsiteY2" fmla="*/ 12727 h 139754"/>
                <a:gd name="connsiteX3" fmla="*/ 787400 w 2882900"/>
                <a:gd name="connsiteY3" fmla="*/ 127027 h 139754"/>
                <a:gd name="connsiteX4" fmla="*/ 1079500 w 2882900"/>
                <a:gd name="connsiteY4" fmla="*/ 27 h 139754"/>
                <a:gd name="connsiteX5" fmla="*/ 1435100 w 2882900"/>
                <a:gd name="connsiteY5" fmla="*/ 139727 h 139754"/>
                <a:gd name="connsiteX6" fmla="*/ 1790700 w 2882900"/>
                <a:gd name="connsiteY6" fmla="*/ 12727 h 139754"/>
                <a:gd name="connsiteX7" fmla="*/ 2120900 w 2882900"/>
                <a:gd name="connsiteY7" fmla="*/ 101627 h 139754"/>
                <a:gd name="connsiteX8" fmla="*/ 2425700 w 2882900"/>
                <a:gd name="connsiteY8" fmla="*/ 25427 h 139754"/>
                <a:gd name="connsiteX9" fmla="*/ 2654300 w 2882900"/>
                <a:gd name="connsiteY9" fmla="*/ 88927 h 139754"/>
                <a:gd name="connsiteX10" fmla="*/ 2882900 w 2882900"/>
                <a:gd name="connsiteY10" fmla="*/ 50827 h 139754"/>
                <a:gd name="connsiteX0" fmla="*/ 0 w 2882900"/>
                <a:gd name="connsiteY0" fmla="*/ 12727 h 139754"/>
                <a:gd name="connsiteX1" fmla="*/ 228600 w 2882900"/>
                <a:gd name="connsiteY1" fmla="*/ 139727 h 139754"/>
                <a:gd name="connsiteX2" fmla="*/ 508000 w 2882900"/>
                <a:gd name="connsiteY2" fmla="*/ 12727 h 139754"/>
                <a:gd name="connsiteX3" fmla="*/ 787400 w 2882900"/>
                <a:gd name="connsiteY3" fmla="*/ 127027 h 139754"/>
                <a:gd name="connsiteX4" fmla="*/ 1079500 w 2882900"/>
                <a:gd name="connsiteY4" fmla="*/ 27 h 139754"/>
                <a:gd name="connsiteX5" fmla="*/ 1435100 w 2882900"/>
                <a:gd name="connsiteY5" fmla="*/ 139727 h 139754"/>
                <a:gd name="connsiteX6" fmla="*/ 1790700 w 2882900"/>
                <a:gd name="connsiteY6" fmla="*/ 12727 h 139754"/>
                <a:gd name="connsiteX7" fmla="*/ 2120900 w 2882900"/>
                <a:gd name="connsiteY7" fmla="*/ 101627 h 139754"/>
                <a:gd name="connsiteX8" fmla="*/ 2425700 w 2882900"/>
                <a:gd name="connsiteY8" fmla="*/ 25427 h 139754"/>
                <a:gd name="connsiteX9" fmla="*/ 2654300 w 2882900"/>
                <a:gd name="connsiteY9" fmla="*/ 88927 h 139754"/>
                <a:gd name="connsiteX10" fmla="*/ 2882900 w 2882900"/>
                <a:gd name="connsiteY10" fmla="*/ 27 h 139754"/>
                <a:gd name="connsiteX0" fmla="*/ 0 w 2882900"/>
                <a:gd name="connsiteY0" fmla="*/ 12727 h 143902"/>
                <a:gd name="connsiteX1" fmla="*/ 228600 w 2882900"/>
                <a:gd name="connsiteY1" fmla="*/ 139727 h 143902"/>
                <a:gd name="connsiteX2" fmla="*/ 508000 w 2882900"/>
                <a:gd name="connsiteY2" fmla="*/ 12727 h 143902"/>
                <a:gd name="connsiteX3" fmla="*/ 787400 w 2882900"/>
                <a:gd name="connsiteY3" fmla="*/ 127027 h 143902"/>
                <a:gd name="connsiteX4" fmla="*/ 1079500 w 2882900"/>
                <a:gd name="connsiteY4" fmla="*/ 27 h 143902"/>
                <a:gd name="connsiteX5" fmla="*/ 1435100 w 2882900"/>
                <a:gd name="connsiteY5" fmla="*/ 139727 h 143902"/>
                <a:gd name="connsiteX6" fmla="*/ 1790700 w 2882900"/>
                <a:gd name="connsiteY6" fmla="*/ 12727 h 143902"/>
                <a:gd name="connsiteX7" fmla="*/ 2120900 w 2882900"/>
                <a:gd name="connsiteY7" fmla="*/ 101627 h 143902"/>
                <a:gd name="connsiteX8" fmla="*/ 2425700 w 2882900"/>
                <a:gd name="connsiteY8" fmla="*/ 25427 h 143902"/>
                <a:gd name="connsiteX9" fmla="*/ 2654300 w 2882900"/>
                <a:gd name="connsiteY9" fmla="*/ 139727 h 143902"/>
                <a:gd name="connsiteX10" fmla="*/ 2882900 w 2882900"/>
                <a:gd name="connsiteY10" fmla="*/ 27 h 143902"/>
                <a:gd name="connsiteX0" fmla="*/ 0 w 2882900"/>
                <a:gd name="connsiteY0" fmla="*/ 12700 h 143875"/>
                <a:gd name="connsiteX1" fmla="*/ 228600 w 2882900"/>
                <a:gd name="connsiteY1" fmla="*/ 139700 h 143875"/>
                <a:gd name="connsiteX2" fmla="*/ 508000 w 2882900"/>
                <a:gd name="connsiteY2" fmla="*/ 12700 h 143875"/>
                <a:gd name="connsiteX3" fmla="*/ 787400 w 2882900"/>
                <a:gd name="connsiteY3" fmla="*/ 127000 h 143875"/>
                <a:gd name="connsiteX4" fmla="*/ 1079500 w 2882900"/>
                <a:gd name="connsiteY4" fmla="*/ 0 h 143875"/>
                <a:gd name="connsiteX5" fmla="*/ 1409700 w 2882900"/>
                <a:gd name="connsiteY5" fmla="*/ 127000 h 143875"/>
                <a:gd name="connsiteX6" fmla="*/ 1790700 w 2882900"/>
                <a:gd name="connsiteY6" fmla="*/ 12700 h 143875"/>
                <a:gd name="connsiteX7" fmla="*/ 2120900 w 2882900"/>
                <a:gd name="connsiteY7" fmla="*/ 101600 h 143875"/>
                <a:gd name="connsiteX8" fmla="*/ 2425700 w 2882900"/>
                <a:gd name="connsiteY8" fmla="*/ 25400 h 143875"/>
                <a:gd name="connsiteX9" fmla="*/ 2654300 w 2882900"/>
                <a:gd name="connsiteY9" fmla="*/ 139700 h 143875"/>
                <a:gd name="connsiteX10" fmla="*/ 2882900 w 2882900"/>
                <a:gd name="connsiteY10" fmla="*/ 0 h 143875"/>
                <a:gd name="connsiteX0" fmla="*/ 0 w 2882900"/>
                <a:gd name="connsiteY0" fmla="*/ 12700 h 143875"/>
                <a:gd name="connsiteX1" fmla="*/ 228600 w 2882900"/>
                <a:gd name="connsiteY1" fmla="*/ 139700 h 143875"/>
                <a:gd name="connsiteX2" fmla="*/ 508000 w 2882900"/>
                <a:gd name="connsiteY2" fmla="*/ 12700 h 143875"/>
                <a:gd name="connsiteX3" fmla="*/ 787400 w 2882900"/>
                <a:gd name="connsiteY3" fmla="*/ 127000 h 143875"/>
                <a:gd name="connsiteX4" fmla="*/ 1079500 w 2882900"/>
                <a:gd name="connsiteY4" fmla="*/ 0 h 143875"/>
                <a:gd name="connsiteX5" fmla="*/ 1409700 w 2882900"/>
                <a:gd name="connsiteY5" fmla="*/ 127000 h 143875"/>
                <a:gd name="connsiteX6" fmla="*/ 1752600 w 2882900"/>
                <a:gd name="connsiteY6" fmla="*/ 12700 h 143875"/>
                <a:gd name="connsiteX7" fmla="*/ 2120900 w 2882900"/>
                <a:gd name="connsiteY7" fmla="*/ 101600 h 143875"/>
                <a:gd name="connsiteX8" fmla="*/ 2425700 w 2882900"/>
                <a:gd name="connsiteY8" fmla="*/ 25400 h 143875"/>
                <a:gd name="connsiteX9" fmla="*/ 2654300 w 2882900"/>
                <a:gd name="connsiteY9" fmla="*/ 139700 h 143875"/>
                <a:gd name="connsiteX10" fmla="*/ 2882900 w 2882900"/>
                <a:gd name="connsiteY10" fmla="*/ 0 h 143875"/>
                <a:gd name="connsiteX0" fmla="*/ 0 w 2882900"/>
                <a:gd name="connsiteY0" fmla="*/ 12700 h 143875"/>
                <a:gd name="connsiteX1" fmla="*/ 228600 w 2882900"/>
                <a:gd name="connsiteY1" fmla="*/ 139700 h 143875"/>
                <a:gd name="connsiteX2" fmla="*/ 508000 w 2882900"/>
                <a:gd name="connsiteY2" fmla="*/ 12700 h 143875"/>
                <a:gd name="connsiteX3" fmla="*/ 787400 w 2882900"/>
                <a:gd name="connsiteY3" fmla="*/ 127000 h 143875"/>
                <a:gd name="connsiteX4" fmla="*/ 1079500 w 2882900"/>
                <a:gd name="connsiteY4" fmla="*/ 0 h 143875"/>
                <a:gd name="connsiteX5" fmla="*/ 1409700 w 2882900"/>
                <a:gd name="connsiteY5" fmla="*/ 127000 h 143875"/>
                <a:gd name="connsiteX6" fmla="*/ 1752600 w 2882900"/>
                <a:gd name="connsiteY6" fmla="*/ 12700 h 143875"/>
                <a:gd name="connsiteX7" fmla="*/ 2120900 w 2882900"/>
                <a:gd name="connsiteY7" fmla="*/ 101600 h 143875"/>
                <a:gd name="connsiteX8" fmla="*/ 2374900 w 2882900"/>
                <a:gd name="connsiteY8" fmla="*/ 25400 h 143875"/>
                <a:gd name="connsiteX9" fmla="*/ 2654300 w 2882900"/>
                <a:gd name="connsiteY9" fmla="*/ 139700 h 143875"/>
                <a:gd name="connsiteX10" fmla="*/ 2882900 w 2882900"/>
                <a:gd name="connsiteY10" fmla="*/ 0 h 143875"/>
                <a:gd name="connsiteX0" fmla="*/ 0 w 2882900"/>
                <a:gd name="connsiteY0" fmla="*/ 12700 h 143875"/>
                <a:gd name="connsiteX1" fmla="*/ 228600 w 2882900"/>
                <a:gd name="connsiteY1" fmla="*/ 139700 h 143875"/>
                <a:gd name="connsiteX2" fmla="*/ 508000 w 2882900"/>
                <a:gd name="connsiteY2" fmla="*/ 12700 h 143875"/>
                <a:gd name="connsiteX3" fmla="*/ 787400 w 2882900"/>
                <a:gd name="connsiteY3" fmla="*/ 127000 h 143875"/>
                <a:gd name="connsiteX4" fmla="*/ 1079500 w 2882900"/>
                <a:gd name="connsiteY4" fmla="*/ 0 h 143875"/>
                <a:gd name="connsiteX5" fmla="*/ 1409700 w 2882900"/>
                <a:gd name="connsiteY5" fmla="*/ 127000 h 143875"/>
                <a:gd name="connsiteX6" fmla="*/ 1752600 w 2882900"/>
                <a:gd name="connsiteY6" fmla="*/ 12700 h 143875"/>
                <a:gd name="connsiteX7" fmla="*/ 2095500 w 2882900"/>
                <a:gd name="connsiteY7" fmla="*/ 101600 h 143875"/>
                <a:gd name="connsiteX8" fmla="*/ 2374900 w 2882900"/>
                <a:gd name="connsiteY8" fmla="*/ 25400 h 143875"/>
                <a:gd name="connsiteX9" fmla="*/ 2654300 w 2882900"/>
                <a:gd name="connsiteY9" fmla="*/ 139700 h 143875"/>
                <a:gd name="connsiteX10" fmla="*/ 2882900 w 2882900"/>
                <a:gd name="connsiteY10" fmla="*/ 0 h 143875"/>
                <a:gd name="connsiteX0" fmla="*/ 0 w 2882900"/>
                <a:gd name="connsiteY0" fmla="*/ 12700 h 143565"/>
                <a:gd name="connsiteX1" fmla="*/ 228600 w 2882900"/>
                <a:gd name="connsiteY1" fmla="*/ 139700 h 143565"/>
                <a:gd name="connsiteX2" fmla="*/ 508000 w 2882900"/>
                <a:gd name="connsiteY2" fmla="*/ 12700 h 143565"/>
                <a:gd name="connsiteX3" fmla="*/ 787400 w 2882900"/>
                <a:gd name="connsiteY3" fmla="*/ 127000 h 143565"/>
                <a:gd name="connsiteX4" fmla="*/ 1079500 w 2882900"/>
                <a:gd name="connsiteY4" fmla="*/ 0 h 143565"/>
                <a:gd name="connsiteX5" fmla="*/ 1409700 w 2882900"/>
                <a:gd name="connsiteY5" fmla="*/ 127000 h 143565"/>
                <a:gd name="connsiteX6" fmla="*/ 1752600 w 2882900"/>
                <a:gd name="connsiteY6" fmla="*/ 12700 h 143565"/>
                <a:gd name="connsiteX7" fmla="*/ 2095500 w 2882900"/>
                <a:gd name="connsiteY7" fmla="*/ 101600 h 143565"/>
                <a:gd name="connsiteX8" fmla="*/ 2362200 w 2882900"/>
                <a:gd name="connsiteY8" fmla="*/ 12700 h 143565"/>
                <a:gd name="connsiteX9" fmla="*/ 2654300 w 2882900"/>
                <a:gd name="connsiteY9" fmla="*/ 139700 h 143565"/>
                <a:gd name="connsiteX10" fmla="*/ 2882900 w 2882900"/>
                <a:gd name="connsiteY10" fmla="*/ 0 h 143565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54300 w 2882900"/>
                <a:gd name="connsiteY9" fmla="*/ 889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45833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45833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45833 w 2882900"/>
                <a:gd name="connsiteY9" fmla="*/ 114300 h 139700"/>
                <a:gd name="connsiteX10" fmla="*/ 2882900 w 2882900"/>
                <a:gd name="connsiteY10" fmla="*/ 0 h 139700"/>
                <a:gd name="connsiteX0" fmla="*/ 27126 w 2910026"/>
                <a:gd name="connsiteY0" fmla="*/ 27450 h 154567"/>
                <a:gd name="connsiteX1" fmla="*/ 14537 w 2910026"/>
                <a:gd name="connsiteY1" fmla="*/ 6282 h 154567"/>
                <a:gd name="connsiteX2" fmla="*/ 255726 w 2910026"/>
                <a:gd name="connsiteY2" fmla="*/ 154450 h 154567"/>
                <a:gd name="connsiteX3" fmla="*/ 535126 w 2910026"/>
                <a:gd name="connsiteY3" fmla="*/ 27450 h 154567"/>
                <a:gd name="connsiteX4" fmla="*/ 814526 w 2910026"/>
                <a:gd name="connsiteY4" fmla="*/ 141750 h 154567"/>
                <a:gd name="connsiteX5" fmla="*/ 1106626 w 2910026"/>
                <a:gd name="connsiteY5" fmla="*/ 14750 h 154567"/>
                <a:gd name="connsiteX6" fmla="*/ 1436826 w 2910026"/>
                <a:gd name="connsiteY6" fmla="*/ 141750 h 154567"/>
                <a:gd name="connsiteX7" fmla="*/ 1779726 w 2910026"/>
                <a:gd name="connsiteY7" fmla="*/ 27450 h 154567"/>
                <a:gd name="connsiteX8" fmla="*/ 2122626 w 2910026"/>
                <a:gd name="connsiteY8" fmla="*/ 116350 h 154567"/>
                <a:gd name="connsiteX9" fmla="*/ 2389326 w 2910026"/>
                <a:gd name="connsiteY9" fmla="*/ 27450 h 154567"/>
                <a:gd name="connsiteX10" fmla="*/ 2672959 w 2910026"/>
                <a:gd name="connsiteY10" fmla="*/ 129050 h 154567"/>
                <a:gd name="connsiteX11" fmla="*/ 2910026 w 2910026"/>
                <a:gd name="connsiteY11" fmla="*/ 14750 h 154567"/>
                <a:gd name="connsiteX0" fmla="*/ 30562 w 2909266"/>
                <a:gd name="connsiteY0" fmla="*/ 1608894 h 1608894"/>
                <a:gd name="connsiteX1" fmla="*/ 13777 w 2909266"/>
                <a:gd name="connsiteY1" fmla="*/ 205 h 1608894"/>
                <a:gd name="connsiteX2" fmla="*/ 254966 w 2909266"/>
                <a:gd name="connsiteY2" fmla="*/ 148373 h 1608894"/>
                <a:gd name="connsiteX3" fmla="*/ 534366 w 2909266"/>
                <a:gd name="connsiteY3" fmla="*/ 21373 h 1608894"/>
                <a:gd name="connsiteX4" fmla="*/ 813766 w 2909266"/>
                <a:gd name="connsiteY4" fmla="*/ 135673 h 1608894"/>
                <a:gd name="connsiteX5" fmla="*/ 1105866 w 2909266"/>
                <a:gd name="connsiteY5" fmla="*/ 8673 h 1608894"/>
                <a:gd name="connsiteX6" fmla="*/ 1436066 w 2909266"/>
                <a:gd name="connsiteY6" fmla="*/ 135673 h 1608894"/>
                <a:gd name="connsiteX7" fmla="*/ 1778966 w 2909266"/>
                <a:gd name="connsiteY7" fmla="*/ 21373 h 1608894"/>
                <a:gd name="connsiteX8" fmla="*/ 2121866 w 2909266"/>
                <a:gd name="connsiteY8" fmla="*/ 110273 h 1608894"/>
                <a:gd name="connsiteX9" fmla="*/ 2388566 w 2909266"/>
                <a:gd name="connsiteY9" fmla="*/ 21373 h 1608894"/>
                <a:gd name="connsiteX10" fmla="*/ 2672199 w 2909266"/>
                <a:gd name="connsiteY10" fmla="*/ 122973 h 1608894"/>
                <a:gd name="connsiteX11" fmla="*/ 2909266 w 2909266"/>
                <a:gd name="connsiteY11" fmla="*/ 8673 h 1608894"/>
                <a:gd name="connsiteX0" fmla="*/ 30562 w 2909266"/>
                <a:gd name="connsiteY0" fmla="*/ 1608894 h 1608894"/>
                <a:gd name="connsiteX1" fmla="*/ 13777 w 2909266"/>
                <a:gd name="connsiteY1" fmla="*/ 205 h 1608894"/>
                <a:gd name="connsiteX2" fmla="*/ 254966 w 2909266"/>
                <a:gd name="connsiteY2" fmla="*/ 148373 h 1608894"/>
                <a:gd name="connsiteX3" fmla="*/ 534366 w 2909266"/>
                <a:gd name="connsiteY3" fmla="*/ 21373 h 1608894"/>
                <a:gd name="connsiteX4" fmla="*/ 813766 w 2909266"/>
                <a:gd name="connsiteY4" fmla="*/ 135673 h 1608894"/>
                <a:gd name="connsiteX5" fmla="*/ 1105866 w 2909266"/>
                <a:gd name="connsiteY5" fmla="*/ 8673 h 1608894"/>
                <a:gd name="connsiteX6" fmla="*/ 1436066 w 2909266"/>
                <a:gd name="connsiteY6" fmla="*/ 135673 h 1608894"/>
                <a:gd name="connsiteX7" fmla="*/ 1778966 w 2909266"/>
                <a:gd name="connsiteY7" fmla="*/ 21373 h 1608894"/>
                <a:gd name="connsiteX8" fmla="*/ 2121866 w 2909266"/>
                <a:gd name="connsiteY8" fmla="*/ 110273 h 1608894"/>
                <a:gd name="connsiteX9" fmla="*/ 2388566 w 2909266"/>
                <a:gd name="connsiteY9" fmla="*/ 21373 h 1608894"/>
                <a:gd name="connsiteX10" fmla="*/ 2672199 w 2909266"/>
                <a:gd name="connsiteY10" fmla="*/ 122973 h 1608894"/>
                <a:gd name="connsiteX11" fmla="*/ 2909266 w 2909266"/>
                <a:gd name="connsiteY11" fmla="*/ 8673 h 1608894"/>
                <a:gd name="connsiteX0" fmla="*/ 16785 w 2895489"/>
                <a:gd name="connsiteY0" fmla="*/ 1608689 h 1608689"/>
                <a:gd name="connsiteX1" fmla="*/ 0 w 2895489"/>
                <a:gd name="connsiteY1" fmla="*/ 0 h 1608689"/>
                <a:gd name="connsiteX2" fmla="*/ 241189 w 2895489"/>
                <a:gd name="connsiteY2" fmla="*/ 148168 h 1608689"/>
                <a:gd name="connsiteX3" fmla="*/ 520589 w 2895489"/>
                <a:gd name="connsiteY3" fmla="*/ 21168 h 1608689"/>
                <a:gd name="connsiteX4" fmla="*/ 799989 w 2895489"/>
                <a:gd name="connsiteY4" fmla="*/ 135468 h 1608689"/>
                <a:gd name="connsiteX5" fmla="*/ 1092089 w 2895489"/>
                <a:gd name="connsiteY5" fmla="*/ 8468 h 1608689"/>
                <a:gd name="connsiteX6" fmla="*/ 1422289 w 2895489"/>
                <a:gd name="connsiteY6" fmla="*/ 135468 h 1608689"/>
                <a:gd name="connsiteX7" fmla="*/ 1765189 w 2895489"/>
                <a:gd name="connsiteY7" fmla="*/ 21168 h 1608689"/>
                <a:gd name="connsiteX8" fmla="*/ 2108089 w 2895489"/>
                <a:gd name="connsiteY8" fmla="*/ 110068 h 1608689"/>
                <a:gd name="connsiteX9" fmla="*/ 2374789 w 2895489"/>
                <a:gd name="connsiteY9" fmla="*/ 21168 h 1608689"/>
                <a:gd name="connsiteX10" fmla="*/ 2658422 w 2895489"/>
                <a:gd name="connsiteY10" fmla="*/ 122768 h 1608689"/>
                <a:gd name="connsiteX11" fmla="*/ 2895489 w 2895489"/>
                <a:gd name="connsiteY11" fmla="*/ 8468 h 1608689"/>
                <a:gd name="connsiteX0" fmla="*/ 4196 w 2882900"/>
                <a:gd name="connsiteY0" fmla="*/ 1600221 h 1600221"/>
                <a:gd name="connsiteX1" fmla="*/ 0 w 2882900"/>
                <a:gd name="connsiteY1" fmla="*/ 5644 h 1600221"/>
                <a:gd name="connsiteX2" fmla="*/ 228600 w 2882900"/>
                <a:gd name="connsiteY2" fmla="*/ 139700 h 1600221"/>
                <a:gd name="connsiteX3" fmla="*/ 508000 w 2882900"/>
                <a:gd name="connsiteY3" fmla="*/ 12700 h 1600221"/>
                <a:gd name="connsiteX4" fmla="*/ 787400 w 2882900"/>
                <a:gd name="connsiteY4" fmla="*/ 127000 h 1600221"/>
                <a:gd name="connsiteX5" fmla="*/ 1079500 w 2882900"/>
                <a:gd name="connsiteY5" fmla="*/ 0 h 1600221"/>
                <a:gd name="connsiteX6" fmla="*/ 1409700 w 2882900"/>
                <a:gd name="connsiteY6" fmla="*/ 127000 h 1600221"/>
                <a:gd name="connsiteX7" fmla="*/ 1752600 w 2882900"/>
                <a:gd name="connsiteY7" fmla="*/ 12700 h 1600221"/>
                <a:gd name="connsiteX8" fmla="*/ 2095500 w 2882900"/>
                <a:gd name="connsiteY8" fmla="*/ 101600 h 1600221"/>
                <a:gd name="connsiteX9" fmla="*/ 2362200 w 2882900"/>
                <a:gd name="connsiteY9" fmla="*/ 12700 h 1600221"/>
                <a:gd name="connsiteX10" fmla="*/ 2645833 w 2882900"/>
                <a:gd name="connsiteY10" fmla="*/ 114300 h 1600221"/>
                <a:gd name="connsiteX11" fmla="*/ 2882900 w 2882900"/>
                <a:gd name="connsiteY11" fmla="*/ 0 h 1600221"/>
                <a:gd name="connsiteX0" fmla="*/ 4196 w 2882900"/>
                <a:gd name="connsiteY0" fmla="*/ 1600221 h 1600221"/>
                <a:gd name="connsiteX1" fmla="*/ 0 w 2882900"/>
                <a:gd name="connsiteY1" fmla="*/ 5644 h 1600221"/>
                <a:gd name="connsiteX2" fmla="*/ 228600 w 2882900"/>
                <a:gd name="connsiteY2" fmla="*/ 139700 h 1600221"/>
                <a:gd name="connsiteX3" fmla="*/ 508000 w 2882900"/>
                <a:gd name="connsiteY3" fmla="*/ 12700 h 1600221"/>
                <a:gd name="connsiteX4" fmla="*/ 787400 w 2882900"/>
                <a:gd name="connsiteY4" fmla="*/ 127000 h 1600221"/>
                <a:gd name="connsiteX5" fmla="*/ 1079500 w 2882900"/>
                <a:gd name="connsiteY5" fmla="*/ 0 h 1600221"/>
                <a:gd name="connsiteX6" fmla="*/ 1409700 w 2882900"/>
                <a:gd name="connsiteY6" fmla="*/ 127000 h 1600221"/>
                <a:gd name="connsiteX7" fmla="*/ 1752600 w 2882900"/>
                <a:gd name="connsiteY7" fmla="*/ 12700 h 1600221"/>
                <a:gd name="connsiteX8" fmla="*/ 2095500 w 2882900"/>
                <a:gd name="connsiteY8" fmla="*/ 101600 h 1600221"/>
                <a:gd name="connsiteX9" fmla="*/ 2362200 w 2882900"/>
                <a:gd name="connsiteY9" fmla="*/ 12700 h 1600221"/>
                <a:gd name="connsiteX10" fmla="*/ 2645833 w 2882900"/>
                <a:gd name="connsiteY10" fmla="*/ 114300 h 1600221"/>
                <a:gd name="connsiteX11" fmla="*/ 2882900 w 2882900"/>
                <a:gd name="connsiteY11" fmla="*/ 0 h 1600221"/>
                <a:gd name="connsiteX0" fmla="*/ 4196 w 2882900"/>
                <a:gd name="connsiteY0" fmla="*/ 1600221 h 1600221"/>
                <a:gd name="connsiteX1" fmla="*/ 0 w 2882900"/>
                <a:gd name="connsiteY1" fmla="*/ 5644 h 1600221"/>
                <a:gd name="connsiteX2" fmla="*/ 228600 w 2882900"/>
                <a:gd name="connsiteY2" fmla="*/ 139700 h 1600221"/>
                <a:gd name="connsiteX3" fmla="*/ 508000 w 2882900"/>
                <a:gd name="connsiteY3" fmla="*/ 12700 h 1600221"/>
                <a:gd name="connsiteX4" fmla="*/ 787400 w 2882900"/>
                <a:gd name="connsiteY4" fmla="*/ 127000 h 1600221"/>
                <a:gd name="connsiteX5" fmla="*/ 1079500 w 2882900"/>
                <a:gd name="connsiteY5" fmla="*/ 0 h 1600221"/>
                <a:gd name="connsiteX6" fmla="*/ 1409700 w 2882900"/>
                <a:gd name="connsiteY6" fmla="*/ 127000 h 1600221"/>
                <a:gd name="connsiteX7" fmla="*/ 1752600 w 2882900"/>
                <a:gd name="connsiteY7" fmla="*/ 12700 h 1600221"/>
                <a:gd name="connsiteX8" fmla="*/ 2095500 w 2882900"/>
                <a:gd name="connsiteY8" fmla="*/ 101600 h 1600221"/>
                <a:gd name="connsiteX9" fmla="*/ 2362200 w 2882900"/>
                <a:gd name="connsiteY9" fmla="*/ 12700 h 1600221"/>
                <a:gd name="connsiteX10" fmla="*/ 2645833 w 2882900"/>
                <a:gd name="connsiteY10" fmla="*/ 114300 h 1600221"/>
                <a:gd name="connsiteX11" fmla="*/ 2882900 w 2882900"/>
                <a:gd name="connsiteY11" fmla="*/ 0 h 1600221"/>
                <a:gd name="connsiteX0" fmla="*/ 22773 w 2901477"/>
                <a:gd name="connsiteY0" fmla="*/ 1600221 h 1712867"/>
                <a:gd name="connsiteX1" fmla="*/ 14381 w 2901477"/>
                <a:gd name="connsiteY1" fmla="*/ 1593161 h 1712867"/>
                <a:gd name="connsiteX2" fmla="*/ 18577 w 2901477"/>
                <a:gd name="connsiteY2" fmla="*/ 5644 h 1712867"/>
                <a:gd name="connsiteX3" fmla="*/ 247177 w 2901477"/>
                <a:gd name="connsiteY3" fmla="*/ 139700 h 1712867"/>
                <a:gd name="connsiteX4" fmla="*/ 526577 w 2901477"/>
                <a:gd name="connsiteY4" fmla="*/ 12700 h 1712867"/>
                <a:gd name="connsiteX5" fmla="*/ 805977 w 2901477"/>
                <a:gd name="connsiteY5" fmla="*/ 127000 h 1712867"/>
                <a:gd name="connsiteX6" fmla="*/ 1098077 w 2901477"/>
                <a:gd name="connsiteY6" fmla="*/ 0 h 1712867"/>
                <a:gd name="connsiteX7" fmla="*/ 1428277 w 2901477"/>
                <a:gd name="connsiteY7" fmla="*/ 127000 h 1712867"/>
                <a:gd name="connsiteX8" fmla="*/ 1771177 w 2901477"/>
                <a:gd name="connsiteY8" fmla="*/ 12700 h 1712867"/>
                <a:gd name="connsiteX9" fmla="*/ 2114077 w 2901477"/>
                <a:gd name="connsiteY9" fmla="*/ 101600 h 1712867"/>
                <a:gd name="connsiteX10" fmla="*/ 2380777 w 2901477"/>
                <a:gd name="connsiteY10" fmla="*/ 12700 h 1712867"/>
                <a:gd name="connsiteX11" fmla="*/ 2664410 w 2901477"/>
                <a:gd name="connsiteY11" fmla="*/ 114300 h 1712867"/>
                <a:gd name="connsiteX12" fmla="*/ 2901477 w 2901477"/>
                <a:gd name="connsiteY12" fmla="*/ 0 h 1712867"/>
                <a:gd name="connsiteX0" fmla="*/ 2897280 w 2901477"/>
                <a:gd name="connsiteY0" fmla="*/ 1586110 h 1709222"/>
                <a:gd name="connsiteX1" fmla="*/ 14381 w 2901477"/>
                <a:gd name="connsiteY1" fmla="*/ 1593161 h 1709222"/>
                <a:gd name="connsiteX2" fmla="*/ 18577 w 2901477"/>
                <a:gd name="connsiteY2" fmla="*/ 5644 h 1709222"/>
                <a:gd name="connsiteX3" fmla="*/ 247177 w 2901477"/>
                <a:gd name="connsiteY3" fmla="*/ 139700 h 1709222"/>
                <a:gd name="connsiteX4" fmla="*/ 526577 w 2901477"/>
                <a:gd name="connsiteY4" fmla="*/ 12700 h 1709222"/>
                <a:gd name="connsiteX5" fmla="*/ 805977 w 2901477"/>
                <a:gd name="connsiteY5" fmla="*/ 127000 h 1709222"/>
                <a:gd name="connsiteX6" fmla="*/ 1098077 w 2901477"/>
                <a:gd name="connsiteY6" fmla="*/ 0 h 1709222"/>
                <a:gd name="connsiteX7" fmla="*/ 1428277 w 2901477"/>
                <a:gd name="connsiteY7" fmla="*/ 127000 h 1709222"/>
                <a:gd name="connsiteX8" fmla="*/ 1771177 w 2901477"/>
                <a:gd name="connsiteY8" fmla="*/ 12700 h 1709222"/>
                <a:gd name="connsiteX9" fmla="*/ 2114077 w 2901477"/>
                <a:gd name="connsiteY9" fmla="*/ 101600 h 1709222"/>
                <a:gd name="connsiteX10" fmla="*/ 2380777 w 2901477"/>
                <a:gd name="connsiteY10" fmla="*/ 12700 h 1709222"/>
                <a:gd name="connsiteX11" fmla="*/ 2664410 w 2901477"/>
                <a:gd name="connsiteY11" fmla="*/ 114300 h 1709222"/>
                <a:gd name="connsiteX12" fmla="*/ 2901477 w 2901477"/>
                <a:gd name="connsiteY12" fmla="*/ 0 h 1709222"/>
                <a:gd name="connsiteX0" fmla="*/ 2897280 w 2901477"/>
                <a:gd name="connsiteY0" fmla="*/ 1586110 h 1709222"/>
                <a:gd name="connsiteX1" fmla="*/ 14381 w 2901477"/>
                <a:gd name="connsiteY1" fmla="*/ 1593161 h 1709222"/>
                <a:gd name="connsiteX2" fmla="*/ 18577 w 2901477"/>
                <a:gd name="connsiteY2" fmla="*/ 5644 h 1709222"/>
                <a:gd name="connsiteX3" fmla="*/ 247177 w 2901477"/>
                <a:gd name="connsiteY3" fmla="*/ 139700 h 1709222"/>
                <a:gd name="connsiteX4" fmla="*/ 526577 w 2901477"/>
                <a:gd name="connsiteY4" fmla="*/ 12700 h 1709222"/>
                <a:gd name="connsiteX5" fmla="*/ 805977 w 2901477"/>
                <a:gd name="connsiteY5" fmla="*/ 127000 h 1709222"/>
                <a:gd name="connsiteX6" fmla="*/ 1098077 w 2901477"/>
                <a:gd name="connsiteY6" fmla="*/ 0 h 1709222"/>
                <a:gd name="connsiteX7" fmla="*/ 1428277 w 2901477"/>
                <a:gd name="connsiteY7" fmla="*/ 127000 h 1709222"/>
                <a:gd name="connsiteX8" fmla="*/ 1771177 w 2901477"/>
                <a:gd name="connsiteY8" fmla="*/ 12700 h 1709222"/>
                <a:gd name="connsiteX9" fmla="*/ 2114077 w 2901477"/>
                <a:gd name="connsiteY9" fmla="*/ 101600 h 1709222"/>
                <a:gd name="connsiteX10" fmla="*/ 2380777 w 2901477"/>
                <a:gd name="connsiteY10" fmla="*/ 12700 h 1709222"/>
                <a:gd name="connsiteX11" fmla="*/ 2664410 w 2901477"/>
                <a:gd name="connsiteY11" fmla="*/ 114300 h 1709222"/>
                <a:gd name="connsiteX12" fmla="*/ 2901477 w 2901477"/>
                <a:gd name="connsiteY12" fmla="*/ 0 h 1709222"/>
                <a:gd name="connsiteX0" fmla="*/ 2897280 w 2901477"/>
                <a:gd name="connsiteY0" fmla="*/ 1586110 h 1599837"/>
                <a:gd name="connsiteX1" fmla="*/ 14381 w 2901477"/>
                <a:gd name="connsiteY1" fmla="*/ 1593161 h 1599837"/>
                <a:gd name="connsiteX2" fmla="*/ 18577 w 2901477"/>
                <a:gd name="connsiteY2" fmla="*/ 5644 h 1599837"/>
                <a:gd name="connsiteX3" fmla="*/ 247177 w 2901477"/>
                <a:gd name="connsiteY3" fmla="*/ 139700 h 1599837"/>
                <a:gd name="connsiteX4" fmla="*/ 526577 w 2901477"/>
                <a:gd name="connsiteY4" fmla="*/ 12700 h 1599837"/>
                <a:gd name="connsiteX5" fmla="*/ 805977 w 2901477"/>
                <a:gd name="connsiteY5" fmla="*/ 127000 h 1599837"/>
                <a:gd name="connsiteX6" fmla="*/ 1098077 w 2901477"/>
                <a:gd name="connsiteY6" fmla="*/ 0 h 1599837"/>
                <a:gd name="connsiteX7" fmla="*/ 1428277 w 2901477"/>
                <a:gd name="connsiteY7" fmla="*/ 127000 h 1599837"/>
                <a:gd name="connsiteX8" fmla="*/ 1771177 w 2901477"/>
                <a:gd name="connsiteY8" fmla="*/ 12700 h 1599837"/>
                <a:gd name="connsiteX9" fmla="*/ 2114077 w 2901477"/>
                <a:gd name="connsiteY9" fmla="*/ 101600 h 1599837"/>
                <a:gd name="connsiteX10" fmla="*/ 2380777 w 2901477"/>
                <a:gd name="connsiteY10" fmla="*/ 12700 h 1599837"/>
                <a:gd name="connsiteX11" fmla="*/ 2664410 w 2901477"/>
                <a:gd name="connsiteY11" fmla="*/ 114300 h 1599837"/>
                <a:gd name="connsiteX12" fmla="*/ 2901477 w 2901477"/>
                <a:gd name="connsiteY12" fmla="*/ 0 h 1599837"/>
                <a:gd name="connsiteX0" fmla="*/ 2892969 w 2897166"/>
                <a:gd name="connsiteY0" fmla="*/ 1586110 h 1599839"/>
                <a:gd name="connsiteX1" fmla="*/ 10070 w 2897166"/>
                <a:gd name="connsiteY1" fmla="*/ 1593161 h 1599839"/>
                <a:gd name="connsiteX2" fmla="*/ 14266 w 2897166"/>
                <a:gd name="connsiteY2" fmla="*/ 5644 h 1599839"/>
                <a:gd name="connsiteX3" fmla="*/ 242866 w 2897166"/>
                <a:gd name="connsiteY3" fmla="*/ 139700 h 1599839"/>
                <a:gd name="connsiteX4" fmla="*/ 522266 w 2897166"/>
                <a:gd name="connsiteY4" fmla="*/ 12700 h 1599839"/>
                <a:gd name="connsiteX5" fmla="*/ 801666 w 2897166"/>
                <a:gd name="connsiteY5" fmla="*/ 127000 h 1599839"/>
                <a:gd name="connsiteX6" fmla="*/ 1093766 w 2897166"/>
                <a:gd name="connsiteY6" fmla="*/ 0 h 1599839"/>
                <a:gd name="connsiteX7" fmla="*/ 1423966 w 2897166"/>
                <a:gd name="connsiteY7" fmla="*/ 127000 h 1599839"/>
                <a:gd name="connsiteX8" fmla="*/ 1766866 w 2897166"/>
                <a:gd name="connsiteY8" fmla="*/ 12700 h 1599839"/>
                <a:gd name="connsiteX9" fmla="*/ 2109766 w 2897166"/>
                <a:gd name="connsiteY9" fmla="*/ 101600 h 1599839"/>
                <a:gd name="connsiteX10" fmla="*/ 2376466 w 2897166"/>
                <a:gd name="connsiteY10" fmla="*/ 12700 h 1599839"/>
                <a:gd name="connsiteX11" fmla="*/ 2660099 w 2897166"/>
                <a:gd name="connsiteY11" fmla="*/ 114300 h 1599839"/>
                <a:gd name="connsiteX12" fmla="*/ 2897166 w 2897166"/>
                <a:gd name="connsiteY12" fmla="*/ 0 h 1599839"/>
                <a:gd name="connsiteX0" fmla="*/ 2882899 w 2887096"/>
                <a:gd name="connsiteY0" fmla="*/ 1586110 h 1599837"/>
                <a:gd name="connsiteX1" fmla="*/ 0 w 2887096"/>
                <a:gd name="connsiteY1" fmla="*/ 1593161 h 1599837"/>
                <a:gd name="connsiteX2" fmla="*/ 4196 w 2887096"/>
                <a:gd name="connsiteY2" fmla="*/ 5644 h 1599837"/>
                <a:gd name="connsiteX3" fmla="*/ 232796 w 2887096"/>
                <a:gd name="connsiteY3" fmla="*/ 139700 h 1599837"/>
                <a:gd name="connsiteX4" fmla="*/ 512196 w 2887096"/>
                <a:gd name="connsiteY4" fmla="*/ 12700 h 1599837"/>
                <a:gd name="connsiteX5" fmla="*/ 791596 w 2887096"/>
                <a:gd name="connsiteY5" fmla="*/ 127000 h 1599837"/>
                <a:gd name="connsiteX6" fmla="*/ 1083696 w 2887096"/>
                <a:gd name="connsiteY6" fmla="*/ 0 h 1599837"/>
                <a:gd name="connsiteX7" fmla="*/ 1413896 w 2887096"/>
                <a:gd name="connsiteY7" fmla="*/ 127000 h 1599837"/>
                <a:gd name="connsiteX8" fmla="*/ 1756796 w 2887096"/>
                <a:gd name="connsiteY8" fmla="*/ 12700 h 1599837"/>
                <a:gd name="connsiteX9" fmla="*/ 2099696 w 2887096"/>
                <a:gd name="connsiteY9" fmla="*/ 101600 h 1599837"/>
                <a:gd name="connsiteX10" fmla="*/ 2366396 w 2887096"/>
                <a:gd name="connsiteY10" fmla="*/ 12700 h 1599837"/>
                <a:gd name="connsiteX11" fmla="*/ 2650029 w 2887096"/>
                <a:gd name="connsiteY11" fmla="*/ 114300 h 1599837"/>
                <a:gd name="connsiteX12" fmla="*/ 2887096 w 2887096"/>
                <a:gd name="connsiteY12" fmla="*/ 0 h 1599837"/>
                <a:gd name="connsiteX0" fmla="*/ 2878727 w 2882924"/>
                <a:gd name="connsiteY0" fmla="*/ 1586110 h 1586110"/>
                <a:gd name="connsiteX1" fmla="*/ 12614 w 2882924"/>
                <a:gd name="connsiteY1" fmla="*/ 1571995 h 1586110"/>
                <a:gd name="connsiteX2" fmla="*/ 24 w 2882924"/>
                <a:gd name="connsiteY2" fmla="*/ 5644 h 1586110"/>
                <a:gd name="connsiteX3" fmla="*/ 228624 w 2882924"/>
                <a:gd name="connsiteY3" fmla="*/ 139700 h 1586110"/>
                <a:gd name="connsiteX4" fmla="*/ 508024 w 2882924"/>
                <a:gd name="connsiteY4" fmla="*/ 12700 h 1586110"/>
                <a:gd name="connsiteX5" fmla="*/ 787424 w 2882924"/>
                <a:gd name="connsiteY5" fmla="*/ 127000 h 1586110"/>
                <a:gd name="connsiteX6" fmla="*/ 1079524 w 2882924"/>
                <a:gd name="connsiteY6" fmla="*/ 0 h 1586110"/>
                <a:gd name="connsiteX7" fmla="*/ 1409724 w 2882924"/>
                <a:gd name="connsiteY7" fmla="*/ 127000 h 1586110"/>
                <a:gd name="connsiteX8" fmla="*/ 1752624 w 2882924"/>
                <a:gd name="connsiteY8" fmla="*/ 12700 h 1586110"/>
                <a:gd name="connsiteX9" fmla="*/ 2095524 w 2882924"/>
                <a:gd name="connsiteY9" fmla="*/ 101600 h 1586110"/>
                <a:gd name="connsiteX10" fmla="*/ 2362224 w 2882924"/>
                <a:gd name="connsiteY10" fmla="*/ 12700 h 1586110"/>
                <a:gd name="connsiteX11" fmla="*/ 2645857 w 2882924"/>
                <a:gd name="connsiteY11" fmla="*/ 114300 h 1586110"/>
                <a:gd name="connsiteX12" fmla="*/ 2882924 w 2882924"/>
                <a:gd name="connsiteY12" fmla="*/ 0 h 1586110"/>
                <a:gd name="connsiteX0" fmla="*/ 2878761 w 2882958"/>
                <a:gd name="connsiteY0" fmla="*/ 1586110 h 1586110"/>
                <a:gd name="connsiteX1" fmla="*/ 12648 w 2882958"/>
                <a:gd name="connsiteY1" fmla="*/ 1571995 h 1586110"/>
                <a:gd name="connsiteX2" fmla="*/ 58 w 2882958"/>
                <a:gd name="connsiteY2" fmla="*/ 5644 h 1586110"/>
                <a:gd name="connsiteX3" fmla="*/ 228658 w 2882958"/>
                <a:gd name="connsiteY3" fmla="*/ 139700 h 1586110"/>
                <a:gd name="connsiteX4" fmla="*/ 508058 w 2882958"/>
                <a:gd name="connsiteY4" fmla="*/ 12700 h 1586110"/>
                <a:gd name="connsiteX5" fmla="*/ 787458 w 2882958"/>
                <a:gd name="connsiteY5" fmla="*/ 127000 h 1586110"/>
                <a:gd name="connsiteX6" fmla="*/ 1079558 w 2882958"/>
                <a:gd name="connsiteY6" fmla="*/ 0 h 1586110"/>
                <a:gd name="connsiteX7" fmla="*/ 1409758 w 2882958"/>
                <a:gd name="connsiteY7" fmla="*/ 127000 h 1586110"/>
                <a:gd name="connsiteX8" fmla="*/ 1752658 w 2882958"/>
                <a:gd name="connsiteY8" fmla="*/ 12700 h 1586110"/>
                <a:gd name="connsiteX9" fmla="*/ 2095558 w 2882958"/>
                <a:gd name="connsiteY9" fmla="*/ 101600 h 1586110"/>
                <a:gd name="connsiteX10" fmla="*/ 2362258 w 2882958"/>
                <a:gd name="connsiteY10" fmla="*/ 12700 h 1586110"/>
                <a:gd name="connsiteX11" fmla="*/ 2645891 w 2882958"/>
                <a:gd name="connsiteY11" fmla="*/ 114300 h 1586110"/>
                <a:gd name="connsiteX12" fmla="*/ 2882958 w 2882958"/>
                <a:gd name="connsiteY12" fmla="*/ 0 h 1586110"/>
                <a:gd name="connsiteX0" fmla="*/ 2870463 w 2874660"/>
                <a:gd name="connsiteY0" fmla="*/ 1586110 h 1586110"/>
                <a:gd name="connsiteX1" fmla="*/ 4350 w 2874660"/>
                <a:gd name="connsiteY1" fmla="*/ 1571995 h 1586110"/>
                <a:gd name="connsiteX2" fmla="*/ 153 w 2874660"/>
                <a:gd name="connsiteY2" fmla="*/ 5643 h 1586110"/>
                <a:gd name="connsiteX3" fmla="*/ 220360 w 2874660"/>
                <a:gd name="connsiteY3" fmla="*/ 139700 h 1586110"/>
                <a:gd name="connsiteX4" fmla="*/ 499760 w 2874660"/>
                <a:gd name="connsiteY4" fmla="*/ 12700 h 1586110"/>
                <a:gd name="connsiteX5" fmla="*/ 779160 w 2874660"/>
                <a:gd name="connsiteY5" fmla="*/ 127000 h 1586110"/>
                <a:gd name="connsiteX6" fmla="*/ 1071260 w 2874660"/>
                <a:gd name="connsiteY6" fmla="*/ 0 h 1586110"/>
                <a:gd name="connsiteX7" fmla="*/ 1401460 w 2874660"/>
                <a:gd name="connsiteY7" fmla="*/ 127000 h 1586110"/>
                <a:gd name="connsiteX8" fmla="*/ 1744360 w 2874660"/>
                <a:gd name="connsiteY8" fmla="*/ 12700 h 1586110"/>
                <a:gd name="connsiteX9" fmla="*/ 2087260 w 2874660"/>
                <a:gd name="connsiteY9" fmla="*/ 101600 h 1586110"/>
                <a:gd name="connsiteX10" fmla="*/ 2353960 w 2874660"/>
                <a:gd name="connsiteY10" fmla="*/ 12700 h 1586110"/>
                <a:gd name="connsiteX11" fmla="*/ 2637593 w 2874660"/>
                <a:gd name="connsiteY11" fmla="*/ 114300 h 1586110"/>
                <a:gd name="connsiteX12" fmla="*/ 2874660 w 2874660"/>
                <a:gd name="connsiteY12" fmla="*/ 0 h 1586110"/>
                <a:gd name="connsiteX0" fmla="*/ 2870463 w 2874660"/>
                <a:gd name="connsiteY0" fmla="*/ 0 h 1573570"/>
                <a:gd name="connsiteX1" fmla="*/ 4350 w 2874660"/>
                <a:gd name="connsiteY1" fmla="*/ 1573405 h 1573570"/>
                <a:gd name="connsiteX2" fmla="*/ 153 w 2874660"/>
                <a:gd name="connsiteY2" fmla="*/ 7053 h 1573570"/>
                <a:gd name="connsiteX3" fmla="*/ 220360 w 2874660"/>
                <a:gd name="connsiteY3" fmla="*/ 141110 h 1573570"/>
                <a:gd name="connsiteX4" fmla="*/ 499760 w 2874660"/>
                <a:gd name="connsiteY4" fmla="*/ 14110 h 1573570"/>
                <a:gd name="connsiteX5" fmla="*/ 779160 w 2874660"/>
                <a:gd name="connsiteY5" fmla="*/ 128410 h 1573570"/>
                <a:gd name="connsiteX6" fmla="*/ 1071260 w 2874660"/>
                <a:gd name="connsiteY6" fmla="*/ 1410 h 1573570"/>
                <a:gd name="connsiteX7" fmla="*/ 1401460 w 2874660"/>
                <a:gd name="connsiteY7" fmla="*/ 128410 h 1573570"/>
                <a:gd name="connsiteX8" fmla="*/ 1744360 w 2874660"/>
                <a:gd name="connsiteY8" fmla="*/ 14110 h 1573570"/>
                <a:gd name="connsiteX9" fmla="*/ 2087260 w 2874660"/>
                <a:gd name="connsiteY9" fmla="*/ 103010 h 1573570"/>
                <a:gd name="connsiteX10" fmla="*/ 2353960 w 2874660"/>
                <a:gd name="connsiteY10" fmla="*/ 14110 h 1573570"/>
                <a:gd name="connsiteX11" fmla="*/ 2637593 w 2874660"/>
                <a:gd name="connsiteY11" fmla="*/ 115710 h 1573570"/>
                <a:gd name="connsiteX12" fmla="*/ 2874660 w 2874660"/>
                <a:gd name="connsiteY12" fmla="*/ 1410 h 1573570"/>
                <a:gd name="connsiteX0" fmla="*/ 2870463 w 2874660"/>
                <a:gd name="connsiteY0" fmla="*/ 0 h 1575868"/>
                <a:gd name="connsiteX1" fmla="*/ 2236812 w 2874660"/>
                <a:gd name="connsiteY1" fmla="*/ 359831 h 1575868"/>
                <a:gd name="connsiteX2" fmla="*/ 4350 w 2874660"/>
                <a:gd name="connsiteY2" fmla="*/ 1573405 h 1575868"/>
                <a:gd name="connsiteX3" fmla="*/ 153 w 2874660"/>
                <a:gd name="connsiteY3" fmla="*/ 7053 h 1575868"/>
                <a:gd name="connsiteX4" fmla="*/ 220360 w 2874660"/>
                <a:gd name="connsiteY4" fmla="*/ 141110 h 1575868"/>
                <a:gd name="connsiteX5" fmla="*/ 499760 w 2874660"/>
                <a:gd name="connsiteY5" fmla="*/ 14110 h 1575868"/>
                <a:gd name="connsiteX6" fmla="*/ 779160 w 2874660"/>
                <a:gd name="connsiteY6" fmla="*/ 128410 h 1575868"/>
                <a:gd name="connsiteX7" fmla="*/ 1071260 w 2874660"/>
                <a:gd name="connsiteY7" fmla="*/ 1410 h 1575868"/>
                <a:gd name="connsiteX8" fmla="*/ 1401460 w 2874660"/>
                <a:gd name="connsiteY8" fmla="*/ 128410 h 1575868"/>
                <a:gd name="connsiteX9" fmla="*/ 1744360 w 2874660"/>
                <a:gd name="connsiteY9" fmla="*/ 14110 h 1575868"/>
                <a:gd name="connsiteX10" fmla="*/ 2087260 w 2874660"/>
                <a:gd name="connsiteY10" fmla="*/ 103010 h 1575868"/>
                <a:gd name="connsiteX11" fmla="*/ 2353960 w 2874660"/>
                <a:gd name="connsiteY11" fmla="*/ 14110 h 1575868"/>
                <a:gd name="connsiteX12" fmla="*/ 2637593 w 2874660"/>
                <a:gd name="connsiteY12" fmla="*/ 115710 h 1575868"/>
                <a:gd name="connsiteX13" fmla="*/ 2874660 w 2874660"/>
                <a:gd name="connsiteY13" fmla="*/ 1410 h 1575868"/>
                <a:gd name="connsiteX0" fmla="*/ 2870463 w 3061165"/>
                <a:gd name="connsiteY0" fmla="*/ 0 h 1713980"/>
                <a:gd name="connsiteX1" fmla="*/ 2870463 w 3061165"/>
                <a:gd name="connsiteY1" fmla="*/ 1587513 h 1713980"/>
                <a:gd name="connsiteX2" fmla="*/ 4350 w 3061165"/>
                <a:gd name="connsiteY2" fmla="*/ 1573405 h 1713980"/>
                <a:gd name="connsiteX3" fmla="*/ 153 w 3061165"/>
                <a:gd name="connsiteY3" fmla="*/ 7053 h 1713980"/>
                <a:gd name="connsiteX4" fmla="*/ 220360 w 3061165"/>
                <a:gd name="connsiteY4" fmla="*/ 141110 h 1713980"/>
                <a:gd name="connsiteX5" fmla="*/ 499760 w 3061165"/>
                <a:gd name="connsiteY5" fmla="*/ 14110 h 1713980"/>
                <a:gd name="connsiteX6" fmla="*/ 779160 w 3061165"/>
                <a:gd name="connsiteY6" fmla="*/ 128410 h 1713980"/>
                <a:gd name="connsiteX7" fmla="*/ 1071260 w 3061165"/>
                <a:gd name="connsiteY7" fmla="*/ 1410 h 1713980"/>
                <a:gd name="connsiteX8" fmla="*/ 1401460 w 3061165"/>
                <a:gd name="connsiteY8" fmla="*/ 128410 h 1713980"/>
                <a:gd name="connsiteX9" fmla="*/ 1744360 w 3061165"/>
                <a:gd name="connsiteY9" fmla="*/ 14110 h 1713980"/>
                <a:gd name="connsiteX10" fmla="*/ 2087260 w 3061165"/>
                <a:gd name="connsiteY10" fmla="*/ 103010 h 1713980"/>
                <a:gd name="connsiteX11" fmla="*/ 2353960 w 3061165"/>
                <a:gd name="connsiteY11" fmla="*/ 14110 h 1713980"/>
                <a:gd name="connsiteX12" fmla="*/ 2637593 w 3061165"/>
                <a:gd name="connsiteY12" fmla="*/ 115710 h 1713980"/>
                <a:gd name="connsiteX13" fmla="*/ 2874660 w 3061165"/>
                <a:gd name="connsiteY13" fmla="*/ 1410 h 1713980"/>
                <a:gd name="connsiteX0" fmla="*/ 2870463 w 3061165"/>
                <a:gd name="connsiteY0" fmla="*/ 0 h 1713978"/>
                <a:gd name="connsiteX1" fmla="*/ 2870463 w 3061165"/>
                <a:gd name="connsiteY1" fmla="*/ 1587513 h 1713978"/>
                <a:gd name="connsiteX2" fmla="*/ 4350 w 3061165"/>
                <a:gd name="connsiteY2" fmla="*/ 1573405 h 1713978"/>
                <a:gd name="connsiteX3" fmla="*/ 153 w 3061165"/>
                <a:gd name="connsiteY3" fmla="*/ 7053 h 1713978"/>
                <a:gd name="connsiteX4" fmla="*/ 220360 w 3061165"/>
                <a:gd name="connsiteY4" fmla="*/ 141110 h 1713978"/>
                <a:gd name="connsiteX5" fmla="*/ 499760 w 3061165"/>
                <a:gd name="connsiteY5" fmla="*/ 14110 h 1713978"/>
                <a:gd name="connsiteX6" fmla="*/ 779160 w 3061165"/>
                <a:gd name="connsiteY6" fmla="*/ 128410 h 1713978"/>
                <a:gd name="connsiteX7" fmla="*/ 1071260 w 3061165"/>
                <a:gd name="connsiteY7" fmla="*/ 1410 h 1713978"/>
                <a:gd name="connsiteX8" fmla="*/ 1401460 w 3061165"/>
                <a:gd name="connsiteY8" fmla="*/ 128410 h 1713978"/>
                <a:gd name="connsiteX9" fmla="*/ 1744360 w 3061165"/>
                <a:gd name="connsiteY9" fmla="*/ 14110 h 1713978"/>
                <a:gd name="connsiteX10" fmla="*/ 2087260 w 3061165"/>
                <a:gd name="connsiteY10" fmla="*/ 103010 h 1713978"/>
                <a:gd name="connsiteX11" fmla="*/ 2353960 w 3061165"/>
                <a:gd name="connsiteY11" fmla="*/ 14110 h 1713978"/>
                <a:gd name="connsiteX12" fmla="*/ 2637593 w 3061165"/>
                <a:gd name="connsiteY12" fmla="*/ 115710 h 1713978"/>
                <a:gd name="connsiteX13" fmla="*/ 2874660 w 3061165"/>
                <a:gd name="connsiteY13" fmla="*/ 1410 h 1713978"/>
                <a:gd name="connsiteX0" fmla="*/ 2870463 w 2874660"/>
                <a:gd name="connsiteY0" fmla="*/ 0 h 1713980"/>
                <a:gd name="connsiteX1" fmla="*/ 2870463 w 2874660"/>
                <a:gd name="connsiteY1" fmla="*/ 1587513 h 1713980"/>
                <a:gd name="connsiteX2" fmla="*/ 4350 w 2874660"/>
                <a:gd name="connsiteY2" fmla="*/ 1573405 h 1713980"/>
                <a:gd name="connsiteX3" fmla="*/ 153 w 2874660"/>
                <a:gd name="connsiteY3" fmla="*/ 7053 h 1713980"/>
                <a:gd name="connsiteX4" fmla="*/ 220360 w 2874660"/>
                <a:gd name="connsiteY4" fmla="*/ 141110 h 1713980"/>
                <a:gd name="connsiteX5" fmla="*/ 499760 w 2874660"/>
                <a:gd name="connsiteY5" fmla="*/ 14110 h 1713980"/>
                <a:gd name="connsiteX6" fmla="*/ 779160 w 2874660"/>
                <a:gd name="connsiteY6" fmla="*/ 128410 h 1713980"/>
                <a:gd name="connsiteX7" fmla="*/ 1071260 w 2874660"/>
                <a:gd name="connsiteY7" fmla="*/ 1410 h 1713980"/>
                <a:gd name="connsiteX8" fmla="*/ 1401460 w 2874660"/>
                <a:gd name="connsiteY8" fmla="*/ 128410 h 1713980"/>
                <a:gd name="connsiteX9" fmla="*/ 1744360 w 2874660"/>
                <a:gd name="connsiteY9" fmla="*/ 14110 h 1713980"/>
                <a:gd name="connsiteX10" fmla="*/ 2087260 w 2874660"/>
                <a:gd name="connsiteY10" fmla="*/ 103010 h 1713980"/>
                <a:gd name="connsiteX11" fmla="*/ 2353960 w 2874660"/>
                <a:gd name="connsiteY11" fmla="*/ 14110 h 1713980"/>
                <a:gd name="connsiteX12" fmla="*/ 2637593 w 2874660"/>
                <a:gd name="connsiteY12" fmla="*/ 115710 h 1713980"/>
                <a:gd name="connsiteX13" fmla="*/ 2874660 w 2874660"/>
                <a:gd name="connsiteY13" fmla="*/ 1410 h 1713980"/>
                <a:gd name="connsiteX0" fmla="*/ 2870463 w 2874660"/>
                <a:gd name="connsiteY0" fmla="*/ 0 h 1608524"/>
                <a:gd name="connsiteX1" fmla="*/ 2870463 w 2874660"/>
                <a:gd name="connsiteY1" fmla="*/ 1587513 h 1608524"/>
                <a:gd name="connsiteX2" fmla="*/ 4350 w 2874660"/>
                <a:gd name="connsiteY2" fmla="*/ 1573405 h 1608524"/>
                <a:gd name="connsiteX3" fmla="*/ 153 w 2874660"/>
                <a:gd name="connsiteY3" fmla="*/ 7053 h 1608524"/>
                <a:gd name="connsiteX4" fmla="*/ 220360 w 2874660"/>
                <a:gd name="connsiteY4" fmla="*/ 141110 h 1608524"/>
                <a:gd name="connsiteX5" fmla="*/ 499760 w 2874660"/>
                <a:gd name="connsiteY5" fmla="*/ 14110 h 1608524"/>
                <a:gd name="connsiteX6" fmla="*/ 779160 w 2874660"/>
                <a:gd name="connsiteY6" fmla="*/ 128410 h 1608524"/>
                <a:gd name="connsiteX7" fmla="*/ 1071260 w 2874660"/>
                <a:gd name="connsiteY7" fmla="*/ 1410 h 1608524"/>
                <a:gd name="connsiteX8" fmla="*/ 1401460 w 2874660"/>
                <a:gd name="connsiteY8" fmla="*/ 128410 h 1608524"/>
                <a:gd name="connsiteX9" fmla="*/ 1744360 w 2874660"/>
                <a:gd name="connsiteY9" fmla="*/ 14110 h 1608524"/>
                <a:gd name="connsiteX10" fmla="*/ 2087260 w 2874660"/>
                <a:gd name="connsiteY10" fmla="*/ 103010 h 1608524"/>
                <a:gd name="connsiteX11" fmla="*/ 2353960 w 2874660"/>
                <a:gd name="connsiteY11" fmla="*/ 14110 h 1608524"/>
                <a:gd name="connsiteX12" fmla="*/ 2637593 w 2874660"/>
                <a:gd name="connsiteY12" fmla="*/ 115710 h 1608524"/>
                <a:gd name="connsiteX13" fmla="*/ 2874660 w 2874660"/>
                <a:gd name="connsiteY13" fmla="*/ 1410 h 1608524"/>
                <a:gd name="connsiteX0" fmla="*/ 2870463 w 2874660"/>
                <a:gd name="connsiteY0" fmla="*/ 0 h 1608522"/>
                <a:gd name="connsiteX1" fmla="*/ 2870463 w 2874660"/>
                <a:gd name="connsiteY1" fmla="*/ 1587513 h 1608522"/>
                <a:gd name="connsiteX2" fmla="*/ 4350 w 2874660"/>
                <a:gd name="connsiteY2" fmla="*/ 1573405 h 1608522"/>
                <a:gd name="connsiteX3" fmla="*/ 153 w 2874660"/>
                <a:gd name="connsiteY3" fmla="*/ 7053 h 1608522"/>
                <a:gd name="connsiteX4" fmla="*/ 220360 w 2874660"/>
                <a:gd name="connsiteY4" fmla="*/ 141110 h 1608522"/>
                <a:gd name="connsiteX5" fmla="*/ 499760 w 2874660"/>
                <a:gd name="connsiteY5" fmla="*/ 14110 h 1608522"/>
                <a:gd name="connsiteX6" fmla="*/ 779160 w 2874660"/>
                <a:gd name="connsiteY6" fmla="*/ 128410 h 1608522"/>
                <a:gd name="connsiteX7" fmla="*/ 1071260 w 2874660"/>
                <a:gd name="connsiteY7" fmla="*/ 1410 h 1608522"/>
                <a:gd name="connsiteX8" fmla="*/ 1401460 w 2874660"/>
                <a:gd name="connsiteY8" fmla="*/ 128410 h 1608522"/>
                <a:gd name="connsiteX9" fmla="*/ 1744360 w 2874660"/>
                <a:gd name="connsiteY9" fmla="*/ 14110 h 1608522"/>
                <a:gd name="connsiteX10" fmla="*/ 2087260 w 2874660"/>
                <a:gd name="connsiteY10" fmla="*/ 103010 h 1608522"/>
                <a:gd name="connsiteX11" fmla="*/ 2353960 w 2874660"/>
                <a:gd name="connsiteY11" fmla="*/ 14110 h 1608522"/>
                <a:gd name="connsiteX12" fmla="*/ 2637593 w 2874660"/>
                <a:gd name="connsiteY12" fmla="*/ 115710 h 1608522"/>
                <a:gd name="connsiteX13" fmla="*/ 2874660 w 2874660"/>
                <a:gd name="connsiteY13" fmla="*/ 1410 h 1608522"/>
                <a:gd name="connsiteX0" fmla="*/ 2870463 w 2874660"/>
                <a:gd name="connsiteY0" fmla="*/ 28439 h 1636962"/>
                <a:gd name="connsiteX1" fmla="*/ 2870463 w 2874660"/>
                <a:gd name="connsiteY1" fmla="*/ 1615952 h 1636962"/>
                <a:gd name="connsiteX2" fmla="*/ 4350 w 2874660"/>
                <a:gd name="connsiteY2" fmla="*/ 1601844 h 1636962"/>
                <a:gd name="connsiteX3" fmla="*/ 153 w 2874660"/>
                <a:gd name="connsiteY3" fmla="*/ 35492 h 1636962"/>
                <a:gd name="connsiteX4" fmla="*/ 220360 w 2874660"/>
                <a:gd name="connsiteY4" fmla="*/ 169549 h 1636962"/>
                <a:gd name="connsiteX5" fmla="*/ 499760 w 2874660"/>
                <a:gd name="connsiteY5" fmla="*/ 42549 h 1636962"/>
                <a:gd name="connsiteX6" fmla="*/ 779160 w 2874660"/>
                <a:gd name="connsiteY6" fmla="*/ 156849 h 1636962"/>
                <a:gd name="connsiteX7" fmla="*/ 1071260 w 2874660"/>
                <a:gd name="connsiteY7" fmla="*/ 29849 h 1636962"/>
                <a:gd name="connsiteX8" fmla="*/ 1401460 w 2874660"/>
                <a:gd name="connsiteY8" fmla="*/ 156849 h 1636962"/>
                <a:gd name="connsiteX9" fmla="*/ 1744360 w 2874660"/>
                <a:gd name="connsiteY9" fmla="*/ 42549 h 1636962"/>
                <a:gd name="connsiteX10" fmla="*/ 2087260 w 2874660"/>
                <a:gd name="connsiteY10" fmla="*/ 131449 h 1636962"/>
                <a:gd name="connsiteX11" fmla="*/ 2353960 w 2874660"/>
                <a:gd name="connsiteY11" fmla="*/ 42549 h 1636962"/>
                <a:gd name="connsiteX12" fmla="*/ 2637593 w 2874660"/>
                <a:gd name="connsiteY12" fmla="*/ 144149 h 1636962"/>
                <a:gd name="connsiteX13" fmla="*/ 2874660 w 2874660"/>
                <a:gd name="connsiteY13" fmla="*/ 29849 h 1636962"/>
                <a:gd name="connsiteX0" fmla="*/ 2870463 w 2874660"/>
                <a:gd name="connsiteY0" fmla="*/ 173431 h 1781954"/>
                <a:gd name="connsiteX1" fmla="*/ 2870463 w 2874660"/>
                <a:gd name="connsiteY1" fmla="*/ 1760944 h 1781954"/>
                <a:gd name="connsiteX2" fmla="*/ 4350 w 2874660"/>
                <a:gd name="connsiteY2" fmla="*/ 1746836 h 1781954"/>
                <a:gd name="connsiteX3" fmla="*/ 153 w 2874660"/>
                <a:gd name="connsiteY3" fmla="*/ 180484 h 1781954"/>
                <a:gd name="connsiteX4" fmla="*/ 220360 w 2874660"/>
                <a:gd name="connsiteY4" fmla="*/ 314541 h 1781954"/>
                <a:gd name="connsiteX5" fmla="*/ 499760 w 2874660"/>
                <a:gd name="connsiteY5" fmla="*/ 187541 h 1781954"/>
                <a:gd name="connsiteX6" fmla="*/ 779160 w 2874660"/>
                <a:gd name="connsiteY6" fmla="*/ 301841 h 1781954"/>
                <a:gd name="connsiteX7" fmla="*/ 1071260 w 2874660"/>
                <a:gd name="connsiteY7" fmla="*/ 174841 h 1781954"/>
                <a:gd name="connsiteX8" fmla="*/ 1401460 w 2874660"/>
                <a:gd name="connsiteY8" fmla="*/ 301841 h 1781954"/>
                <a:gd name="connsiteX9" fmla="*/ 1744360 w 2874660"/>
                <a:gd name="connsiteY9" fmla="*/ 187541 h 1781954"/>
                <a:gd name="connsiteX10" fmla="*/ 2087260 w 2874660"/>
                <a:gd name="connsiteY10" fmla="*/ 276441 h 1781954"/>
                <a:gd name="connsiteX11" fmla="*/ 2353960 w 2874660"/>
                <a:gd name="connsiteY11" fmla="*/ 187541 h 1781954"/>
                <a:gd name="connsiteX12" fmla="*/ 2637593 w 2874660"/>
                <a:gd name="connsiteY12" fmla="*/ 289141 h 1781954"/>
                <a:gd name="connsiteX13" fmla="*/ 2874660 w 2874660"/>
                <a:gd name="connsiteY13" fmla="*/ 19617 h 1781954"/>
                <a:gd name="connsiteX0" fmla="*/ 2870463 w 2874660"/>
                <a:gd name="connsiteY0" fmla="*/ 173431 h 1781954"/>
                <a:gd name="connsiteX1" fmla="*/ 2870463 w 2874660"/>
                <a:gd name="connsiteY1" fmla="*/ 1760944 h 1781954"/>
                <a:gd name="connsiteX2" fmla="*/ 4350 w 2874660"/>
                <a:gd name="connsiteY2" fmla="*/ 1746836 h 1781954"/>
                <a:gd name="connsiteX3" fmla="*/ 153 w 2874660"/>
                <a:gd name="connsiteY3" fmla="*/ 180484 h 1781954"/>
                <a:gd name="connsiteX4" fmla="*/ 220360 w 2874660"/>
                <a:gd name="connsiteY4" fmla="*/ 314541 h 1781954"/>
                <a:gd name="connsiteX5" fmla="*/ 499760 w 2874660"/>
                <a:gd name="connsiteY5" fmla="*/ 187541 h 1781954"/>
                <a:gd name="connsiteX6" fmla="*/ 779160 w 2874660"/>
                <a:gd name="connsiteY6" fmla="*/ 301841 h 1781954"/>
                <a:gd name="connsiteX7" fmla="*/ 1071260 w 2874660"/>
                <a:gd name="connsiteY7" fmla="*/ 174841 h 1781954"/>
                <a:gd name="connsiteX8" fmla="*/ 1401460 w 2874660"/>
                <a:gd name="connsiteY8" fmla="*/ 301841 h 1781954"/>
                <a:gd name="connsiteX9" fmla="*/ 1744360 w 2874660"/>
                <a:gd name="connsiteY9" fmla="*/ 187541 h 1781954"/>
                <a:gd name="connsiteX10" fmla="*/ 2087260 w 2874660"/>
                <a:gd name="connsiteY10" fmla="*/ 276441 h 1781954"/>
                <a:gd name="connsiteX11" fmla="*/ 2353960 w 2874660"/>
                <a:gd name="connsiteY11" fmla="*/ 187541 h 1781954"/>
                <a:gd name="connsiteX12" fmla="*/ 2637593 w 2874660"/>
                <a:gd name="connsiteY12" fmla="*/ 289141 h 1781954"/>
                <a:gd name="connsiteX13" fmla="*/ 2874660 w 2874660"/>
                <a:gd name="connsiteY13" fmla="*/ 19617 h 1781954"/>
                <a:gd name="connsiteX0" fmla="*/ 2870463 w 2876613"/>
                <a:gd name="connsiteY0" fmla="*/ 173431 h 1781954"/>
                <a:gd name="connsiteX1" fmla="*/ 2870463 w 2876613"/>
                <a:gd name="connsiteY1" fmla="*/ 1760944 h 1781954"/>
                <a:gd name="connsiteX2" fmla="*/ 4350 w 2876613"/>
                <a:gd name="connsiteY2" fmla="*/ 1746836 h 1781954"/>
                <a:gd name="connsiteX3" fmla="*/ 153 w 2876613"/>
                <a:gd name="connsiteY3" fmla="*/ 180484 h 1781954"/>
                <a:gd name="connsiteX4" fmla="*/ 220360 w 2876613"/>
                <a:gd name="connsiteY4" fmla="*/ 314541 h 1781954"/>
                <a:gd name="connsiteX5" fmla="*/ 499760 w 2876613"/>
                <a:gd name="connsiteY5" fmla="*/ 187541 h 1781954"/>
                <a:gd name="connsiteX6" fmla="*/ 779160 w 2876613"/>
                <a:gd name="connsiteY6" fmla="*/ 301841 h 1781954"/>
                <a:gd name="connsiteX7" fmla="*/ 1071260 w 2876613"/>
                <a:gd name="connsiteY7" fmla="*/ 174841 h 1781954"/>
                <a:gd name="connsiteX8" fmla="*/ 1401460 w 2876613"/>
                <a:gd name="connsiteY8" fmla="*/ 301841 h 1781954"/>
                <a:gd name="connsiteX9" fmla="*/ 1744360 w 2876613"/>
                <a:gd name="connsiteY9" fmla="*/ 187541 h 1781954"/>
                <a:gd name="connsiteX10" fmla="*/ 2087260 w 2876613"/>
                <a:gd name="connsiteY10" fmla="*/ 276441 h 1781954"/>
                <a:gd name="connsiteX11" fmla="*/ 2353960 w 2876613"/>
                <a:gd name="connsiteY11" fmla="*/ 187541 h 1781954"/>
                <a:gd name="connsiteX12" fmla="*/ 2637593 w 2876613"/>
                <a:gd name="connsiteY12" fmla="*/ 289141 h 1781954"/>
                <a:gd name="connsiteX13" fmla="*/ 2874660 w 2876613"/>
                <a:gd name="connsiteY13" fmla="*/ 19617 h 1781954"/>
                <a:gd name="connsiteX0" fmla="*/ 2870463 w 2876613"/>
                <a:gd name="connsiteY0" fmla="*/ 3336 h 1611859"/>
                <a:gd name="connsiteX1" fmla="*/ 2870463 w 2876613"/>
                <a:gd name="connsiteY1" fmla="*/ 1590849 h 1611859"/>
                <a:gd name="connsiteX2" fmla="*/ 4350 w 2876613"/>
                <a:gd name="connsiteY2" fmla="*/ 1576741 h 1611859"/>
                <a:gd name="connsiteX3" fmla="*/ 153 w 2876613"/>
                <a:gd name="connsiteY3" fmla="*/ 10389 h 1611859"/>
                <a:gd name="connsiteX4" fmla="*/ 220360 w 2876613"/>
                <a:gd name="connsiteY4" fmla="*/ 144446 h 1611859"/>
                <a:gd name="connsiteX5" fmla="*/ 499760 w 2876613"/>
                <a:gd name="connsiteY5" fmla="*/ 17446 h 1611859"/>
                <a:gd name="connsiteX6" fmla="*/ 779160 w 2876613"/>
                <a:gd name="connsiteY6" fmla="*/ 131746 h 1611859"/>
                <a:gd name="connsiteX7" fmla="*/ 1071260 w 2876613"/>
                <a:gd name="connsiteY7" fmla="*/ 4746 h 1611859"/>
                <a:gd name="connsiteX8" fmla="*/ 1401460 w 2876613"/>
                <a:gd name="connsiteY8" fmla="*/ 131746 h 1611859"/>
                <a:gd name="connsiteX9" fmla="*/ 1744360 w 2876613"/>
                <a:gd name="connsiteY9" fmla="*/ 17446 h 1611859"/>
                <a:gd name="connsiteX10" fmla="*/ 2087260 w 2876613"/>
                <a:gd name="connsiteY10" fmla="*/ 106346 h 1611859"/>
                <a:gd name="connsiteX11" fmla="*/ 2353960 w 2876613"/>
                <a:gd name="connsiteY11" fmla="*/ 17446 h 1611859"/>
                <a:gd name="connsiteX12" fmla="*/ 2637593 w 2876613"/>
                <a:gd name="connsiteY12" fmla="*/ 119046 h 1611859"/>
                <a:gd name="connsiteX13" fmla="*/ 2874660 w 2876613"/>
                <a:gd name="connsiteY13" fmla="*/ 32969 h 1611859"/>
                <a:gd name="connsiteX0" fmla="*/ 2870463 w 2876613"/>
                <a:gd name="connsiteY0" fmla="*/ 28440 h 1636963"/>
                <a:gd name="connsiteX1" fmla="*/ 2870463 w 2876613"/>
                <a:gd name="connsiteY1" fmla="*/ 1615953 h 1636963"/>
                <a:gd name="connsiteX2" fmla="*/ 4350 w 2876613"/>
                <a:gd name="connsiteY2" fmla="*/ 1601845 h 1636963"/>
                <a:gd name="connsiteX3" fmla="*/ 153 w 2876613"/>
                <a:gd name="connsiteY3" fmla="*/ 35493 h 1636963"/>
                <a:gd name="connsiteX4" fmla="*/ 220360 w 2876613"/>
                <a:gd name="connsiteY4" fmla="*/ 169550 h 1636963"/>
                <a:gd name="connsiteX5" fmla="*/ 499760 w 2876613"/>
                <a:gd name="connsiteY5" fmla="*/ 42550 h 1636963"/>
                <a:gd name="connsiteX6" fmla="*/ 779160 w 2876613"/>
                <a:gd name="connsiteY6" fmla="*/ 156850 h 1636963"/>
                <a:gd name="connsiteX7" fmla="*/ 1071260 w 2876613"/>
                <a:gd name="connsiteY7" fmla="*/ 29850 h 1636963"/>
                <a:gd name="connsiteX8" fmla="*/ 1401460 w 2876613"/>
                <a:gd name="connsiteY8" fmla="*/ 156850 h 1636963"/>
                <a:gd name="connsiteX9" fmla="*/ 1744360 w 2876613"/>
                <a:gd name="connsiteY9" fmla="*/ 42550 h 1636963"/>
                <a:gd name="connsiteX10" fmla="*/ 2087260 w 2876613"/>
                <a:gd name="connsiteY10" fmla="*/ 131450 h 1636963"/>
                <a:gd name="connsiteX11" fmla="*/ 2353960 w 2876613"/>
                <a:gd name="connsiteY11" fmla="*/ 42550 h 1636963"/>
                <a:gd name="connsiteX12" fmla="*/ 2637593 w 2876613"/>
                <a:gd name="connsiteY12" fmla="*/ 144150 h 1636963"/>
                <a:gd name="connsiteX13" fmla="*/ 2874660 w 2876613"/>
                <a:gd name="connsiteY13" fmla="*/ 29849 h 1636963"/>
                <a:gd name="connsiteX0" fmla="*/ 2870463 w 2876613"/>
                <a:gd name="connsiteY0" fmla="*/ 0 h 1608523"/>
                <a:gd name="connsiteX1" fmla="*/ 2870463 w 2876613"/>
                <a:gd name="connsiteY1" fmla="*/ 1587513 h 1608523"/>
                <a:gd name="connsiteX2" fmla="*/ 4350 w 2876613"/>
                <a:gd name="connsiteY2" fmla="*/ 1573405 h 1608523"/>
                <a:gd name="connsiteX3" fmla="*/ 153 w 2876613"/>
                <a:gd name="connsiteY3" fmla="*/ 7053 h 1608523"/>
                <a:gd name="connsiteX4" fmla="*/ 220360 w 2876613"/>
                <a:gd name="connsiteY4" fmla="*/ 141110 h 1608523"/>
                <a:gd name="connsiteX5" fmla="*/ 499760 w 2876613"/>
                <a:gd name="connsiteY5" fmla="*/ 14110 h 1608523"/>
                <a:gd name="connsiteX6" fmla="*/ 779160 w 2876613"/>
                <a:gd name="connsiteY6" fmla="*/ 128410 h 1608523"/>
                <a:gd name="connsiteX7" fmla="*/ 1071260 w 2876613"/>
                <a:gd name="connsiteY7" fmla="*/ 1410 h 1608523"/>
                <a:gd name="connsiteX8" fmla="*/ 1401460 w 2876613"/>
                <a:gd name="connsiteY8" fmla="*/ 128410 h 1608523"/>
                <a:gd name="connsiteX9" fmla="*/ 1744360 w 2876613"/>
                <a:gd name="connsiteY9" fmla="*/ 14110 h 1608523"/>
                <a:gd name="connsiteX10" fmla="*/ 2087260 w 2876613"/>
                <a:gd name="connsiteY10" fmla="*/ 103010 h 1608523"/>
                <a:gd name="connsiteX11" fmla="*/ 2353960 w 2876613"/>
                <a:gd name="connsiteY11" fmla="*/ 14110 h 1608523"/>
                <a:gd name="connsiteX12" fmla="*/ 2637593 w 2876613"/>
                <a:gd name="connsiteY12" fmla="*/ 115710 h 1608523"/>
                <a:gd name="connsiteX13" fmla="*/ 2874660 w 2876613"/>
                <a:gd name="connsiteY13" fmla="*/ 1409 h 1608523"/>
                <a:gd name="connsiteX0" fmla="*/ 2870463 w 2876613"/>
                <a:gd name="connsiteY0" fmla="*/ 0 h 1608523"/>
                <a:gd name="connsiteX1" fmla="*/ 2870463 w 2876613"/>
                <a:gd name="connsiteY1" fmla="*/ 1587513 h 1608523"/>
                <a:gd name="connsiteX2" fmla="*/ 4350 w 2876613"/>
                <a:gd name="connsiteY2" fmla="*/ 1573405 h 1608523"/>
                <a:gd name="connsiteX3" fmla="*/ 153 w 2876613"/>
                <a:gd name="connsiteY3" fmla="*/ 7053 h 1608523"/>
                <a:gd name="connsiteX4" fmla="*/ 220360 w 2876613"/>
                <a:gd name="connsiteY4" fmla="*/ 141110 h 1608523"/>
                <a:gd name="connsiteX5" fmla="*/ 499760 w 2876613"/>
                <a:gd name="connsiteY5" fmla="*/ 14110 h 1608523"/>
                <a:gd name="connsiteX6" fmla="*/ 779160 w 2876613"/>
                <a:gd name="connsiteY6" fmla="*/ 128410 h 1608523"/>
                <a:gd name="connsiteX7" fmla="*/ 1071260 w 2876613"/>
                <a:gd name="connsiteY7" fmla="*/ 1410 h 1608523"/>
                <a:gd name="connsiteX8" fmla="*/ 1401460 w 2876613"/>
                <a:gd name="connsiteY8" fmla="*/ 128410 h 1608523"/>
                <a:gd name="connsiteX9" fmla="*/ 1744360 w 2876613"/>
                <a:gd name="connsiteY9" fmla="*/ 14110 h 1608523"/>
                <a:gd name="connsiteX10" fmla="*/ 2087260 w 2876613"/>
                <a:gd name="connsiteY10" fmla="*/ 103010 h 1608523"/>
                <a:gd name="connsiteX11" fmla="*/ 2353960 w 2876613"/>
                <a:gd name="connsiteY11" fmla="*/ 14110 h 1608523"/>
                <a:gd name="connsiteX12" fmla="*/ 2637593 w 2876613"/>
                <a:gd name="connsiteY12" fmla="*/ 115710 h 1608523"/>
                <a:gd name="connsiteX13" fmla="*/ 2874660 w 2876613"/>
                <a:gd name="connsiteY13" fmla="*/ 1409 h 1608523"/>
                <a:gd name="connsiteX14" fmla="*/ 2870463 w 2876613"/>
                <a:gd name="connsiteY14" fmla="*/ 0 h 160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76613" h="1608523">
                  <a:moveTo>
                    <a:pt x="2870463" y="0"/>
                  </a:moveTo>
                  <a:cubicBezTo>
                    <a:pt x="2873960" y="384531"/>
                    <a:pt x="2882353" y="1057165"/>
                    <a:pt x="2870463" y="1587513"/>
                  </a:cubicBezTo>
                  <a:cubicBezTo>
                    <a:pt x="2409563" y="1602799"/>
                    <a:pt x="377126" y="1632201"/>
                    <a:pt x="4350" y="1573405"/>
                  </a:cubicBezTo>
                  <a:cubicBezTo>
                    <a:pt x="3652" y="1039526"/>
                    <a:pt x="-879" y="453910"/>
                    <a:pt x="153" y="7053"/>
                  </a:cubicBezTo>
                  <a:cubicBezTo>
                    <a:pt x="38253" y="28220"/>
                    <a:pt x="137092" y="139934"/>
                    <a:pt x="220360" y="141110"/>
                  </a:cubicBezTo>
                  <a:cubicBezTo>
                    <a:pt x="303628" y="142286"/>
                    <a:pt x="432027" y="67027"/>
                    <a:pt x="499760" y="14110"/>
                  </a:cubicBezTo>
                  <a:cubicBezTo>
                    <a:pt x="592893" y="100893"/>
                    <a:pt x="683910" y="130527"/>
                    <a:pt x="779160" y="128410"/>
                  </a:cubicBezTo>
                  <a:cubicBezTo>
                    <a:pt x="874410" y="126293"/>
                    <a:pt x="967543" y="60676"/>
                    <a:pt x="1071260" y="1410"/>
                  </a:cubicBezTo>
                  <a:cubicBezTo>
                    <a:pt x="1191911" y="47977"/>
                    <a:pt x="1289277" y="126293"/>
                    <a:pt x="1401460" y="128410"/>
                  </a:cubicBezTo>
                  <a:cubicBezTo>
                    <a:pt x="1513643" y="130527"/>
                    <a:pt x="1642760" y="69143"/>
                    <a:pt x="1744360" y="14110"/>
                  </a:cubicBezTo>
                  <a:cubicBezTo>
                    <a:pt x="1845960" y="64910"/>
                    <a:pt x="1985660" y="103010"/>
                    <a:pt x="2087260" y="103010"/>
                  </a:cubicBezTo>
                  <a:cubicBezTo>
                    <a:pt x="2188860" y="103010"/>
                    <a:pt x="2281993" y="50093"/>
                    <a:pt x="2353960" y="14110"/>
                  </a:cubicBezTo>
                  <a:cubicBezTo>
                    <a:pt x="2447093" y="58560"/>
                    <a:pt x="2586793" y="115710"/>
                    <a:pt x="2637593" y="115710"/>
                  </a:cubicBezTo>
                  <a:cubicBezTo>
                    <a:pt x="2696860" y="115711"/>
                    <a:pt x="2800947" y="83253"/>
                    <a:pt x="2874660" y="1409"/>
                  </a:cubicBezTo>
                  <a:lnTo>
                    <a:pt x="2870463" y="0"/>
                  </a:lnTo>
                  <a:close/>
                </a:path>
              </a:pathLst>
            </a:custGeom>
            <a:solidFill>
              <a:srgbClr val="3366FF"/>
            </a:solidFill>
            <a:ln>
              <a:solidFill>
                <a:srgbClr val="4F81BD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295400" y="3657600"/>
              <a:ext cx="0" cy="182880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4203700" y="3657600"/>
              <a:ext cx="0" cy="182880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1308100" y="5471459"/>
              <a:ext cx="2895600" cy="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Oval 15"/>
            <p:cNvSpPr/>
            <p:nvPr/>
          </p:nvSpPr>
          <p:spPr bwMode="auto">
            <a:xfrm>
              <a:off x="1828800" y="38989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2514600" y="39751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3048000" y="3822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2971800" y="41275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048000" y="4584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3886200" y="45085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1447800" y="39751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1676400" y="4203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2133600" y="4203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2286000" y="44323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1981200" y="46609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1524000" y="4584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 rot="5400000">
              <a:off x="3886200" y="38989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 rot="5400000">
              <a:off x="3429000" y="41275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 rot="5400000">
              <a:off x="3657600" y="47371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 rot="5400000">
              <a:off x="2438400" y="47371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 rot="5400000">
              <a:off x="2819400" y="48133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 rot="5400000">
              <a:off x="3733800" y="42799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 rot="5400000">
              <a:off x="3581400" y="44323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 rot="5400000">
              <a:off x="3352800" y="4584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 rot="5400000">
              <a:off x="2590800" y="44323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 rot="5400000">
              <a:off x="1752600" y="47371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4961314" y="4966138"/>
              <a:ext cx="2909654" cy="499000"/>
            </a:xfrm>
            <a:custGeom>
              <a:avLst/>
              <a:gdLst>
                <a:gd name="connsiteX0" fmla="*/ 0 w 2743200"/>
                <a:gd name="connsiteY0" fmla="*/ 38100 h 254201"/>
                <a:gd name="connsiteX1" fmla="*/ 228600 w 2743200"/>
                <a:gd name="connsiteY1" fmla="*/ 203200 h 254201"/>
                <a:gd name="connsiteX2" fmla="*/ 520700 w 2743200"/>
                <a:gd name="connsiteY2" fmla="*/ 101600 h 254201"/>
                <a:gd name="connsiteX3" fmla="*/ 952500 w 2743200"/>
                <a:gd name="connsiteY3" fmla="*/ 139700 h 254201"/>
                <a:gd name="connsiteX4" fmla="*/ 1257300 w 2743200"/>
                <a:gd name="connsiteY4" fmla="*/ 228600 h 254201"/>
                <a:gd name="connsiteX5" fmla="*/ 1511300 w 2743200"/>
                <a:gd name="connsiteY5" fmla="*/ 63500 h 254201"/>
                <a:gd name="connsiteX6" fmla="*/ 1828800 w 2743200"/>
                <a:gd name="connsiteY6" fmla="*/ 254000 h 254201"/>
                <a:gd name="connsiteX7" fmla="*/ 2120900 w 2743200"/>
                <a:gd name="connsiteY7" fmla="*/ 101600 h 254201"/>
                <a:gd name="connsiteX8" fmla="*/ 2514600 w 2743200"/>
                <a:gd name="connsiteY8" fmla="*/ 177800 h 254201"/>
                <a:gd name="connsiteX9" fmla="*/ 2743200 w 2743200"/>
                <a:gd name="connsiteY9" fmla="*/ 0 h 254201"/>
                <a:gd name="connsiteX0" fmla="*/ 0 w 2743200"/>
                <a:gd name="connsiteY0" fmla="*/ 38100 h 254201"/>
                <a:gd name="connsiteX1" fmla="*/ 228600 w 2743200"/>
                <a:gd name="connsiteY1" fmla="*/ 203200 h 254201"/>
                <a:gd name="connsiteX2" fmla="*/ 508000 w 2743200"/>
                <a:gd name="connsiteY2" fmla="*/ 50800 h 254201"/>
                <a:gd name="connsiteX3" fmla="*/ 952500 w 2743200"/>
                <a:gd name="connsiteY3" fmla="*/ 139700 h 254201"/>
                <a:gd name="connsiteX4" fmla="*/ 1257300 w 2743200"/>
                <a:gd name="connsiteY4" fmla="*/ 228600 h 254201"/>
                <a:gd name="connsiteX5" fmla="*/ 1511300 w 2743200"/>
                <a:gd name="connsiteY5" fmla="*/ 63500 h 254201"/>
                <a:gd name="connsiteX6" fmla="*/ 1828800 w 2743200"/>
                <a:gd name="connsiteY6" fmla="*/ 254000 h 254201"/>
                <a:gd name="connsiteX7" fmla="*/ 2120900 w 2743200"/>
                <a:gd name="connsiteY7" fmla="*/ 101600 h 254201"/>
                <a:gd name="connsiteX8" fmla="*/ 2514600 w 2743200"/>
                <a:gd name="connsiteY8" fmla="*/ 177800 h 254201"/>
                <a:gd name="connsiteX9" fmla="*/ 2743200 w 2743200"/>
                <a:gd name="connsiteY9" fmla="*/ 0 h 254201"/>
                <a:gd name="connsiteX0" fmla="*/ 0 w 2743200"/>
                <a:gd name="connsiteY0" fmla="*/ 38100 h 278065"/>
                <a:gd name="connsiteX1" fmla="*/ 228600 w 2743200"/>
                <a:gd name="connsiteY1" fmla="*/ 203200 h 278065"/>
                <a:gd name="connsiteX2" fmla="*/ 508000 w 2743200"/>
                <a:gd name="connsiteY2" fmla="*/ 50800 h 278065"/>
                <a:gd name="connsiteX3" fmla="*/ 876300 w 2743200"/>
                <a:gd name="connsiteY3" fmla="*/ 266700 h 278065"/>
                <a:gd name="connsiteX4" fmla="*/ 1257300 w 2743200"/>
                <a:gd name="connsiteY4" fmla="*/ 228600 h 278065"/>
                <a:gd name="connsiteX5" fmla="*/ 1511300 w 2743200"/>
                <a:gd name="connsiteY5" fmla="*/ 63500 h 278065"/>
                <a:gd name="connsiteX6" fmla="*/ 1828800 w 2743200"/>
                <a:gd name="connsiteY6" fmla="*/ 254000 h 278065"/>
                <a:gd name="connsiteX7" fmla="*/ 2120900 w 2743200"/>
                <a:gd name="connsiteY7" fmla="*/ 101600 h 278065"/>
                <a:gd name="connsiteX8" fmla="*/ 2514600 w 2743200"/>
                <a:gd name="connsiteY8" fmla="*/ 177800 h 278065"/>
                <a:gd name="connsiteX9" fmla="*/ 2743200 w 2743200"/>
                <a:gd name="connsiteY9" fmla="*/ 0 h 278065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511300 w 2743200"/>
                <a:gd name="connsiteY5" fmla="*/ 63500 h 266716"/>
                <a:gd name="connsiteX6" fmla="*/ 1828800 w 2743200"/>
                <a:gd name="connsiteY6" fmla="*/ 254000 h 266716"/>
                <a:gd name="connsiteX7" fmla="*/ 2120900 w 2743200"/>
                <a:gd name="connsiteY7" fmla="*/ 101600 h 266716"/>
                <a:gd name="connsiteX8" fmla="*/ 2514600 w 2743200"/>
                <a:gd name="connsiteY8" fmla="*/ 177800 h 266716"/>
                <a:gd name="connsiteX9" fmla="*/ 2743200 w 2743200"/>
                <a:gd name="connsiteY9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828800 w 2743200"/>
                <a:gd name="connsiteY6" fmla="*/ 254000 h 266716"/>
                <a:gd name="connsiteX7" fmla="*/ 2120900 w 2743200"/>
                <a:gd name="connsiteY7" fmla="*/ 101600 h 266716"/>
                <a:gd name="connsiteX8" fmla="*/ 2514600 w 2743200"/>
                <a:gd name="connsiteY8" fmla="*/ 177800 h 266716"/>
                <a:gd name="connsiteX9" fmla="*/ 2743200 w 2743200"/>
                <a:gd name="connsiteY9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120900 w 2743200"/>
                <a:gd name="connsiteY7" fmla="*/ 101600 h 266716"/>
                <a:gd name="connsiteX8" fmla="*/ 2514600 w 2743200"/>
                <a:gd name="connsiteY8" fmla="*/ 177800 h 266716"/>
                <a:gd name="connsiteX9" fmla="*/ 2743200 w 2743200"/>
                <a:gd name="connsiteY9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374900 w 2743200"/>
                <a:gd name="connsiteY7" fmla="*/ 215900 h 266716"/>
                <a:gd name="connsiteX8" fmla="*/ 2514600 w 2743200"/>
                <a:gd name="connsiteY8" fmla="*/ 177800 h 266716"/>
                <a:gd name="connsiteX9" fmla="*/ 2743200 w 2743200"/>
                <a:gd name="connsiteY9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374900 w 2743200"/>
                <a:gd name="connsiteY7" fmla="*/ 215900 h 266716"/>
                <a:gd name="connsiteX8" fmla="*/ 2514600 w 2743200"/>
                <a:gd name="connsiteY8" fmla="*/ 177800 h 266716"/>
                <a:gd name="connsiteX9" fmla="*/ 2641600 w 2743200"/>
                <a:gd name="connsiteY9" fmla="*/ 50800 h 266716"/>
                <a:gd name="connsiteX10" fmla="*/ 2743200 w 2743200"/>
                <a:gd name="connsiteY10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298700 w 2743200"/>
                <a:gd name="connsiteY7" fmla="*/ 215900 h 266716"/>
                <a:gd name="connsiteX8" fmla="*/ 2514600 w 2743200"/>
                <a:gd name="connsiteY8" fmla="*/ 177800 h 266716"/>
                <a:gd name="connsiteX9" fmla="*/ 2641600 w 2743200"/>
                <a:gd name="connsiteY9" fmla="*/ 50800 h 266716"/>
                <a:gd name="connsiteX10" fmla="*/ 2743200 w 2743200"/>
                <a:gd name="connsiteY10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298700 w 2743200"/>
                <a:gd name="connsiteY7" fmla="*/ 215900 h 266716"/>
                <a:gd name="connsiteX8" fmla="*/ 2603500 w 2743200"/>
                <a:gd name="connsiteY8" fmla="*/ 76200 h 266716"/>
                <a:gd name="connsiteX9" fmla="*/ 2641600 w 2743200"/>
                <a:gd name="connsiteY9" fmla="*/ 50800 h 266716"/>
                <a:gd name="connsiteX10" fmla="*/ 2743200 w 2743200"/>
                <a:gd name="connsiteY10" fmla="*/ 0 h 266716"/>
                <a:gd name="connsiteX0" fmla="*/ 0 w 2743200"/>
                <a:gd name="connsiteY0" fmla="*/ 82089 h 310705"/>
                <a:gd name="connsiteX1" fmla="*/ 228600 w 2743200"/>
                <a:gd name="connsiteY1" fmla="*/ 247189 h 310705"/>
                <a:gd name="connsiteX2" fmla="*/ 508000 w 2743200"/>
                <a:gd name="connsiteY2" fmla="*/ 94789 h 310705"/>
                <a:gd name="connsiteX3" fmla="*/ 876300 w 2743200"/>
                <a:gd name="connsiteY3" fmla="*/ 310689 h 310705"/>
                <a:gd name="connsiteX4" fmla="*/ 1231900 w 2743200"/>
                <a:gd name="connsiteY4" fmla="*/ 82089 h 310705"/>
                <a:gd name="connsiteX5" fmla="*/ 1625600 w 2743200"/>
                <a:gd name="connsiteY5" fmla="*/ 272589 h 310705"/>
                <a:gd name="connsiteX6" fmla="*/ 1993900 w 2743200"/>
                <a:gd name="connsiteY6" fmla="*/ 107489 h 310705"/>
                <a:gd name="connsiteX7" fmla="*/ 2298700 w 2743200"/>
                <a:gd name="connsiteY7" fmla="*/ 259889 h 310705"/>
                <a:gd name="connsiteX8" fmla="*/ 2603500 w 2743200"/>
                <a:gd name="connsiteY8" fmla="*/ 120189 h 310705"/>
                <a:gd name="connsiteX9" fmla="*/ 2374900 w 2743200"/>
                <a:gd name="connsiteY9" fmla="*/ 5889 h 310705"/>
                <a:gd name="connsiteX10" fmla="*/ 2743200 w 2743200"/>
                <a:gd name="connsiteY10" fmla="*/ 43989 h 310705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298700 w 2743200"/>
                <a:gd name="connsiteY7" fmla="*/ 215900 h 266716"/>
                <a:gd name="connsiteX8" fmla="*/ 2603500 w 2743200"/>
                <a:gd name="connsiteY8" fmla="*/ 76200 h 266716"/>
                <a:gd name="connsiteX9" fmla="*/ 2679700 w 2743200"/>
                <a:gd name="connsiteY9" fmla="*/ 241300 h 266716"/>
                <a:gd name="connsiteX10" fmla="*/ 2743200 w 2743200"/>
                <a:gd name="connsiteY10" fmla="*/ 0 h 266716"/>
                <a:gd name="connsiteX0" fmla="*/ 0 w 2743200"/>
                <a:gd name="connsiteY0" fmla="*/ 38100 h 266716"/>
                <a:gd name="connsiteX1" fmla="*/ 228600 w 2743200"/>
                <a:gd name="connsiteY1" fmla="*/ 203200 h 266716"/>
                <a:gd name="connsiteX2" fmla="*/ 508000 w 2743200"/>
                <a:gd name="connsiteY2" fmla="*/ 50800 h 266716"/>
                <a:gd name="connsiteX3" fmla="*/ 876300 w 2743200"/>
                <a:gd name="connsiteY3" fmla="*/ 266700 h 266716"/>
                <a:gd name="connsiteX4" fmla="*/ 1231900 w 2743200"/>
                <a:gd name="connsiteY4" fmla="*/ 38100 h 266716"/>
                <a:gd name="connsiteX5" fmla="*/ 1625600 w 2743200"/>
                <a:gd name="connsiteY5" fmla="*/ 228600 h 266716"/>
                <a:gd name="connsiteX6" fmla="*/ 1993900 w 2743200"/>
                <a:gd name="connsiteY6" fmla="*/ 63500 h 266716"/>
                <a:gd name="connsiteX7" fmla="*/ 2298700 w 2743200"/>
                <a:gd name="connsiteY7" fmla="*/ 215900 h 266716"/>
                <a:gd name="connsiteX8" fmla="*/ 2552700 w 2743200"/>
                <a:gd name="connsiteY8" fmla="*/ 50800 h 266716"/>
                <a:gd name="connsiteX9" fmla="*/ 2679700 w 2743200"/>
                <a:gd name="connsiteY9" fmla="*/ 241300 h 266716"/>
                <a:gd name="connsiteX10" fmla="*/ 2743200 w 2743200"/>
                <a:gd name="connsiteY10" fmla="*/ 0 h 266716"/>
                <a:gd name="connsiteX0" fmla="*/ 0 w 2882900"/>
                <a:gd name="connsiteY0" fmla="*/ 50800 h 279416"/>
                <a:gd name="connsiteX1" fmla="*/ 228600 w 2882900"/>
                <a:gd name="connsiteY1" fmla="*/ 215900 h 279416"/>
                <a:gd name="connsiteX2" fmla="*/ 508000 w 2882900"/>
                <a:gd name="connsiteY2" fmla="*/ 63500 h 279416"/>
                <a:gd name="connsiteX3" fmla="*/ 876300 w 2882900"/>
                <a:gd name="connsiteY3" fmla="*/ 279400 h 279416"/>
                <a:gd name="connsiteX4" fmla="*/ 1231900 w 2882900"/>
                <a:gd name="connsiteY4" fmla="*/ 50800 h 279416"/>
                <a:gd name="connsiteX5" fmla="*/ 1625600 w 2882900"/>
                <a:gd name="connsiteY5" fmla="*/ 241300 h 279416"/>
                <a:gd name="connsiteX6" fmla="*/ 1993900 w 2882900"/>
                <a:gd name="connsiteY6" fmla="*/ 76200 h 279416"/>
                <a:gd name="connsiteX7" fmla="*/ 2298700 w 2882900"/>
                <a:gd name="connsiteY7" fmla="*/ 228600 h 279416"/>
                <a:gd name="connsiteX8" fmla="*/ 2552700 w 2882900"/>
                <a:gd name="connsiteY8" fmla="*/ 63500 h 279416"/>
                <a:gd name="connsiteX9" fmla="*/ 2679700 w 2882900"/>
                <a:gd name="connsiteY9" fmla="*/ 254000 h 279416"/>
                <a:gd name="connsiteX10" fmla="*/ 2882900 w 2882900"/>
                <a:gd name="connsiteY10" fmla="*/ 0 h 279416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231900 w 2882900"/>
                <a:gd name="connsiteY4" fmla="*/ 50800 h 256792"/>
                <a:gd name="connsiteX5" fmla="*/ 1625600 w 2882900"/>
                <a:gd name="connsiteY5" fmla="*/ 241300 h 256792"/>
                <a:gd name="connsiteX6" fmla="*/ 1993900 w 2882900"/>
                <a:gd name="connsiteY6" fmla="*/ 762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155700 w 2882900"/>
                <a:gd name="connsiteY4" fmla="*/ 38100 h 256792"/>
                <a:gd name="connsiteX5" fmla="*/ 1625600 w 2882900"/>
                <a:gd name="connsiteY5" fmla="*/ 241300 h 256792"/>
                <a:gd name="connsiteX6" fmla="*/ 1993900 w 2882900"/>
                <a:gd name="connsiteY6" fmla="*/ 762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155700 w 2882900"/>
                <a:gd name="connsiteY4" fmla="*/ 38100 h 256792"/>
                <a:gd name="connsiteX5" fmla="*/ 1536700 w 2882900"/>
                <a:gd name="connsiteY5" fmla="*/ 203200 h 256792"/>
                <a:gd name="connsiteX6" fmla="*/ 1993900 w 2882900"/>
                <a:gd name="connsiteY6" fmla="*/ 762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155700 w 2882900"/>
                <a:gd name="connsiteY4" fmla="*/ 38100 h 256792"/>
                <a:gd name="connsiteX5" fmla="*/ 1524000 w 2882900"/>
                <a:gd name="connsiteY5" fmla="*/ 241300 h 256792"/>
                <a:gd name="connsiteX6" fmla="*/ 1993900 w 2882900"/>
                <a:gd name="connsiteY6" fmla="*/ 762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792"/>
                <a:gd name="connsiteX1" fmla="*/ 228600 w 2882900"/>
                <a:gd name="connsiteY1" fmla="*/ 215900 h 256792"/>
                <a:gd name="connsiteX2" fmla="*/ 508000 w 2882900"/>
                <a:gd name="connsiteY2" fmla="*/ 63500 h 256792"/>
                <a:gd name="connsiteX3" fmla="*/ 800100 w 2882900"/>
                <a:gd name="connsiteY3" fmla="*/ 228600 h 256792"/>
                <a:gd name="connsiteX4" fmla="*/ 1155700 w 2882900"/>
                <a:gd name="connsiteY4" fmla="*/ 38100 h 256792"/>
                <a:gd name="connsiteX5" fmla="*/ 1524000 w 2882900"/>
                <a:gd name="connsiteY5" fmla="*/ 241300 h 256792"/>
                <a:gd name="connsiteX6" fmla="*/ 1892300 w 2882900"/>
                <a:gd name="connsiteY6" fmla="*/ 63500 h 256792"/>
                <a:gd name="connsiteX7" fmla="*/ 2298700 w 2882900"/>
                <a:gd name="connsiteY7" fmla="*/ 228600 h 256792"/>
                <a:gd name="connsiteX8" fmla="*/ 2552700 w 2882900"/>
                <a:gd name="connsiteY8" fmla="*/ 63500 h 256792"/>
                <a:gd name="connsiteX9" fmla="*/ 2679700 w 2882900"/>
                <a:gd name="connsiteY9" fmla="*/ 254000 h 256792"/>
                <a:gd name="connsiteX10" fmla="*/ 2882900 w 2882900"/>
                <a:gd name="connsiteY10" fmla="*/ 0 h 256792"/>
                <a:gd name="connsiteX0" fmla="*/ 0 w 2882900"/>
                <a:gd name="connsiteY0" fmla="*/ 50800 h 256842"/>
                <a:gd name="connsiteX1" fmla="*/ 228600 w 2882900"/>
                <a:gd name="connsiteY1" fmla="*/ 215900 h 256842"/>
                <a:gd name="connsiteX2" fmla="*/ 508000 w 2882900"/>
                <a:gd name="connsiteY2" fmla="*/ 63500 h 256842"/>
                <a:gd name="connsiteX3" fmla="*/ 800100 w 2882900"/>
                <a:gd name="connsiteY3" fmla="*/ 228600 h 256842"/>
                <a:gd name="connsiteX4" fmla="*/ 1155700 w 2882900"/>
                <a:gd name="connsiteY4" fmla="*/ 38100 h 256842"/>
                <a:gd name="connsiteX5" fmla="*/ 1524000 w 2882900"/>
                <a:gd name="connsiteY5" fmla="*/ 241300 h 256842"/>
                <a:gd name="connsiteX6" fmla="*/ 1892300 w 2882900"/>
                <a:gd name="connsiteY6" fmla="*/ 63500 h 256842"/>
                <a:gd name="connsiteX7" fmla="*/ 2235200 w 2882900"/>
                <a:gd name="connsiteY7" fmla="*/ 203200 h 256842"/>
                <a:gd name="connsiteX8" fmla="*/ 2552700 w 2882900"/>
                <a:gd name="connsiteY8" fmla="*/ 63500 h 256842"/>
                <a:gd name="connsiteX9" fmla="*/ 2679700 w 2882900"/>
                <a:gd name="connsiteY9" fmla="*/ 254000 h 256842"/>
                <a:gd name="connsiteX10" fmla="*/ 2882900 w 2882900"/>
                <a:gd name="connsiteY10" fmla="*/ 0 h 256842"/>
                <a:gd name="connsiteX0" fmla="*/ 0 w 2882900"/>
                <a:gd name="connsiteY0" fmla="*/ 50800 h 256842"/>
                <a:gd name="connsiteX1" fmla="*/ 228600 w 2882900"/>
                <a:gd name="connsiteY1" fmla="*/ 215900 h 256842"/>
                <a:gd name="connsiteX2" fmla="*/ 508000 w 2882900"/>
                <a:gd name="connsiteY2" fmla="*/ 63500 h 256842"/>
                <a:gd name="connsiteX3" fmla="*/ 800100 w 2882900"/>
                <a:gd name="connsiteY3" fmla="*/ 228600 h 256842"/>
                <a:gd name="connsiteX4" fmla="*/ 1155700 w 2882900"/>
                <a:gd name="connsiteY4" fmla="*/ 38100 h 256842"/>
                <a:gd name="connsiteX5" fmla="*/ 1524000 w 2882900"/>
                <a:gd name="connsiteY5" fmla="*/ 241300 h 256842"/>
                <a:gd name="connsiteX6" fmla="*/ 1892300 w 2882900"/>
                <a:gd name="connsiteY6" fmla="*/ 63500 h 256842"/>
                <a:gd name="connsiteX7" fmla="*/ 2235200 w 2882900"/>
                <a:gd name="connsiteY7" fmla="*/ 203200 h 256842"/>
                <a:gd name="connsiteX8" fmla="*/ 2425700 w 2882900"/>
                <a:gd name="connsiteY8" fmla="*/ 63500 h 256842"/>
                <a:gd name="connsiteX9" fmla="*/ 2679700 w 2882900"/>
                <a:gd name="connsiteY9" fmla="*/ 254000 h 256842"/>
                <a:gd name="connsiteX10" fmla="*/ 2882900 w 2882900"/>
                <a:gd name="connsiteY10" fmla="*/ 0 h 256842"/>
                <a:gd name="connsiteX0" fmla="*/ 0 w 2882900"/>
                <a:gd name="connsiteY0" fmla="*/ 50800 h 241375"/>
                <a:gd name="connsiteX1" fmla="*/ 228600 w 2882900"/>
                <a:gd name="connsiteY1" fmla="*/ 215900 h 241375"/>
                <a:gd name="connsiteX2" fmla="*/ 508000 w 2882900"/>
                <a:gd name="connsiteY2" fmla="*/ 63500 h 241375"/>
                <a:gd name="connsiteX3" fmla="*/ 800100 w 2882900"/>
                <a:gd name="connsiteY3" fmla="*/ 228600 h 241375"/>
                <a:gd name="connsiteX4" fmla="*/ 1155700 w 2882900"/>
                <a:gd name="connsiteY4" fmla="*/ 38100 h 241375"/>
                <a:gd name="connsiteX5" fmla="*/ 1524000 w 2882900"/>
                <a:gd name="connsiteY5" fmla="*/ 241300 h 241375"/>
                <a:gd name="connsiteX6" fmla="*/ 1892300 w 2882900"/>
                <a:gd name="connsiteY6" fmla="*/ 63500 h 241375"/>
                <a:gd name="connsiteX7" fmla="*/ 2235200 w 2882900"/>
                <a:gd name="connsiteY7" fmla="*/ 203200 h 241375"/>
                <a:gd name="connsiteX8" fmla="*/ 2425700 w 2882900"/>
                <a:gd name="connsiteY8" fmla="*/ 63500 h 241375"/>
                <a:gd name="connsiteX9" fmla="*/ 2654300 w 2882900"/>
                <a:gd name="connsiteY9" fmla="*/ 127000 h 241375"/>
                <a:gd name="connsiteX10" fmla="*/ 2882900 w 2882900"/>
                <a:gd name="connsiteY10" fmla="*/ 0 h 241375"/>
                <a:gd name="connsiteX0" fmla="*/ 0 w 2882900"/>
                <a:gd name="connsiteY0" fmla="*/ 12718 h 203293"/>
                <a:gd name="connsiteX1" fmla="*/ 228600 w 2882900"/>
                <a:gd name="connsiteY1" fmla="*/ 177818 h 203293"/>
                <a:gd name="connsiteX2" fmla="*/ 508000 w 2882900"/>
                <a:gd name="connsiteY2" fmla="*/ 25418 h 203293"/>
                <a:gd name="connsiteX3" fmla="*/ 800100 w 2882900"/>
                <a:gd name="connsiteY3" fmla="*/ 190518 h 203293"/>
                <a:gd name="connsiteX4" fmla="*/ 1155700 w 2882900"/>
                <a:gd name="connsiteY4" fmla="*/ 18 h 203293"/>
                <a:gd name="connsiteX5" fmla="*/ 1524000 w 2882900"/>
                <a:gd name="connsiteY5" fmla="*/ 203218 h 203293"/>
                <a:gd name="connsiteX6" fmla="*/ 1892300 w 2882900"/>
                <a:gd name="connsiteY6" fmla="*/ 25418 h 203293"/>
                <a:gd name="connsiteX7" fmla="*/ 2235200 w 2882900"/>
                <a:gd name="connsiteY7" fmla="*/ 165118 h 203293"/>
                <a:gd name="connsiteX8" fmla="*/ 2425700 w 2882900"/>
                <a:gd name="connsiteY8" fmla="*/ 25418 h 203293"/>
                <a:gd name="connsiteX9" fmla="*/ 2654300 w 2882900"/>
                <a:gd name="connsiteY9" fmla="*/ 88918 h 203293"/>
                <a:gd name="connsiteX10" fmla="*/ 2882900 w 2882900"/>
                <a:gd name="connsiteY10" fmla="*/ 50818 h 203293"/>
                <a:gd name="connsiteX0" fmla="*/ 0 w 2882900"/>
                <a:gd name="connsiteY0" fmla="*/ 12718 h 203297"/>
                <a:gd name="connsiteX1" fmla="*/ 228600 w 2882900"/>
                <a:gd name="connsiteY1" fmla="*/ 177818 h 203297"/>
                <a:gd name="connsiteX2" fmla="*/ 508000 w 2882900"/>
                <a:gd name="connsiteY2" fmla="*/ 25418 h 203297"/>
                <a:gd name="connsiteX3" fmla="*/ 800100 w 2882900"/>
                <a:gd name="connsiteY3" fmla="*/ 190518 h 203297"/>
                <a:gd name="connsiteX4" fmla="*/ 1155700 w 2882900"/>
                <a:gd name="connsiteY4" fmla="*/ 18 h 203297"/>
                <a:gd name="connsiteX5" fmla="*/ 1524000 w 2882900"/>
                <a:gd name="connsiteY5" fmla="*/ 203218 h 203297"/>
                <a:gd name="connsiteX6" fmla="*/ 1892300 w 2882900"/>
                <a:gd name="connsiteY6" fmla="*/ 25418 h 203297"/>
                <a:gd name="connsiteX7" fmla="*/ 2171700 w 2882900"/>
                <a:gd name="connsiteY7" fmla="*/ 101618 h 203297"/>
                <a:gd name="connsiteX8" fmla="*/ 2425700 w 2882900"/>
                <a:gd name="connsiteY8" fmla="*/ 25418 h 203297"/>
                <a:gd name="connsiteX9" fmla="*/ 2654300 w 2882900"/>
                <a:gd name="connsiteY9" fmla="*/ 88918 h 203297"/>
                <a:gd name="connsiteX10" fmla="*/ 2882900 w 2882900"/>
                <a:gd name="connsiteY10" fmla="*/ 50818 h 203297"/>
                <a:gd name="connsiteX0" fmla="*/ 0 w 2882900"/>
                <a:gd name="connsiteY0" fmla="*/ 12718 h 203295"/>
                <a:gd name="connsiteX1" fmla="*/ 228600 w 2882900"/>
                <a:gd name="connsiteY1" fmla="*/ 177818 h 203295"/>
                <a:gd name="connsiteX2" fmla="*/ 508000 w 2882900"/>
                <a:gd name="connsiteY2" fmla="*/ 25418 h 203295"/>
                <a:gd name="connsiteX3" fmla="*/ 800100 w 2882900"/>
                <a:gd name="connsiteY3" fmla="*/ 190518 h 203295"/>
                <a:gd name="connsiteX4" fmla="*/ 1155700 w 2882900"/>
                <a:gd name="connsiteY4" fmla="*/ 18 h 203295"/>
                <a:gd name="connsiteX5" fmla="*/ 1524000 w 2882900"/>
                <a:gd name="connsiteY5" fmla="*/ 203218 h 203295"/>
                <a:gd name="connsiteX6" fmla="*/ 1892300 w 2882900"/>
                <a:gd name="connsiteY6" fmla="*/ 25418 h 203295"/>
                <a:gd name="connsiteX7" fmla="*/ 2171700 w 2882900"/>
                <a:gd name="connsiteY7" fmla="*/ 139718 h 203295"/>
                <a:gd name="connsiteX8" fmla="*/ 2425700 w 2882900"/>
                <a:gd name="connsiteY8" fmla="*/ 25418 h 203295"/>
                <a:gd name="connsiteX9" fmla="*/ 2654300 w 2882900"/>
                <a:gd name="connsiteY9" fmla="*/ 88918 h 203295"/>
                <a:gd name="connsiteX10" fmla="*/ 2882900 w 2882900"/>
                <a:gd name="connsiteY10" fmla="*/ 50818 h 203295"/>
                <a:gd name="connsiteX0" fmla="*/ 0 w 2882900"/>
                <a:gd name="connsiteY0" fmla="*/ 13539 h 204116"/>
                <a:gd name="connsiteX1" fmla="*/ 228600 w 2882900"/>
                <a:gd name="connsiteY1" fmla="*/ 178639 h 204116"/>
                <a:gd name="connsiteX2" fmla="*/ 508000 w 2882900"/>
                <a:gd name="connsiteY2" fmla="*/ 26239 h 204116"/>
                <a:gd name="connsiteX3" fmla="*/ 787400 w 2882900"/>
                <a:gd name="connsiteY3" fmla="*/ 127839 h 204116"/>
                <a:gd name="connsiteX4" fmla="*/ 1155700 w 2882900"/>
                <a:gd name="connsiteY4" fmla="*/ 839 h 204116"/>
                <a:gd name="connsiteX5" fmla="*/ 1524000 w 2882900"/>
                <a:gd name="connsiteY5" fmla="*/ 204039 h 204116"/>
                <a:gd name="connsiteX6" fmla="*/ 1892300 w 2882900"/>
                <a:gd name="connsiteY6" fmla="*/ 26239 h 204116"/>
                <a:gd name="connsiteX7" fmla="*/ 2171700 w 2882900"/>
                <a:gd name="connsiteY7" fmla="*/ 140539 h 204116"/>
                <a:gd name="connsiteX8" fmla="*/ 2425700 w 2882900"/>
                <a:gd name="connsiteY8" fmla="*/ 26239 h 204116"/>
                <a:gd name="connsiteX9" fmla="*/ 2654300 w 2882900"/>
                <a:gd name="connsiteY9" fmla="*/ 89739 h 204116"/>
                <a:gd name="connsiteX10" fmla="*/ 2882900 w 2882900"/>
                <a:gd name="connsiteY10" fmla="*/ 51639 h 204116"/>
                <a:gd name="connsiteX0" fmla="*/ 0 w 2882900"/>
                <a:gd name="connsiteY0" fmla="*/ 13539 h 204116"/>
                <a:gd name="connsiteX1" fmla="*/ 228600 w 2882900"/>
                <a:gd name="connsiteY1" fmla="*/ 140539 h 204116"/>
                <a:gd name="connsiteX2" fmla="*/ 508000 w 2882900"/>
                <a:gd name="connsiteY2" fmla="*/ 26239 h 204116"/>
                <a:gd name="connsiteX3" fmla="*/ 787400 w 2882900"/>
                <a:gd name="connsiteY3" fmla="*/ 127839 h 204116"/>
                <a:gd name="connsiteX4" fmla="*/ 1155700 w 2882900"/>
                <a:gd name="connsiteY4" fmla="*/ 839 h 204116"/>
                <a:gd name="connsiteX5" fmla="*/ 1524000 w 2882900"/>
                <a:gd name="connsiteY5" fmla="*/ 204039 h 204116"/>
                <a:gd name="connsiteX6" fmla="*/ 1892300 w 2882900"/>
                <a:gd name="connsiteY6" fmla="*/ 26239 h 204116"/>
                <a:gd name="connsiteX7" fmla="*/ 2171700 w 2882900"/>
                <a:gd name="connsiteY7" fmla="*/ 140539 h 204116"/>
                <a:gd name="connsiteX8" fmla="*/ 2425700 w 2882900"/>
                <a:gd name="connsiteY8" fmla="*/ 26239 h 204116"/>
                <a:gd name="connsiteX9" fmla="*/ 2654300 w 2882900"/>
                <a:gd name="connsiteY9" fmla="*/ 89739 h 204116"/>
                <a:gd name="connsiteX10" fmla="*/ 2882900 w 2882900"/>
                <a:gd name="connsiteY10" fmla="*/ 51639 h 204116"/>
                <a:gd name="connsiteX0" fmla="*/ 0 w 2882900"/>
                <a:gd name="connsiteY0" fmla="*/ 13528 h 204105"/>
                <a:gd name="connsiteX1" fmla="*/ 228600 w 2882900"/>
                <a:gd name="connsiteY1" fmla="*/ 140528 h 204105"/>
                <a:gd name="connsiteX2" fmla="*/ 508000 w 2882900"/>
                <a:gd name="connsiteY2" fmla="*/ 13528 h 204105"/>
                <a:gd name="connsiteX3" fmla="*/ 787400 w 2882900"/>
                <a:gd name="connsiteY3" fmla="*/ 127828 h 204105"/>
                <a:gd name="connsiteX4" fmla="*/ 1155700 w 2882900"/>
                <a:gd name="connsiteY4" fmla="*/ 828 h 204105"/>
                <a:gd name="connsiteX5" fmla="*/ 1524000 w 2882900"/>
                <a:gd name="connsiteY5" fmla="*/ 204028 h 204105"/>
                <a:gd name="connsiteX6" fmla="*/ 1892300 w 2882900"/>
                <a:gd name="connsiteY6" fmla="*/ 26228 h 204105"/>
                <a:gd name="connsiteX7" fmla="*/ 2171700 w 2882900"/>
                <a:gd name="connsiteY7" fmla="*/ 140528 h 204105"/>
                <a:gd name="connsiteX8" fmla="*/ 2425700 w 2882900"/>
                <a:gd name="connsiteY8" fmla="*/ 26228 h 204105"/>
                <a:gd name="connsiteX9" fmla="*/ 2654300 w 2882900"/>
                <a:gd name="connsiteY9" fmla="*/ 89728 h 204105"/>
                <a:gd name="connsiteX10" fmla="*/ 2882900 w 2882900"/>
                <a:gd name="connsiteY10" fmla="*/ 51628 h 204105"/>
                <a:gd name="connsiteX0" fmla="*/ 0 w 2882900"/>
                <a:gd name="connsiteY0" fmla="*/ 13528 h 204105"/>
                <a:gd name="connsiteX1" fmla="*/ 228600 w 2882900"/>
                <a:gd name="connsiteY1" fmla="*/ 140528 h 204105"/>
                <a:gd name="connsiteX2" fmla="*/ 508000 w 2882900"/>
                <a:gd name="connsiteY2" fmla="*/ 13528 h 204105"/>
                <a:gd name="connsiteX3" fmla="*/ 787400 w 2882900"/>
                <a:gd name="connsiteY3" fmla="*/ 127828 h 204105"/>
                <a:gd name="connsiteX4" fmla="*/ 1079500 w 2882900"/>
                <a:gd name="connsiteY4" fmla="*/ 828 h 204105"/>
                <a:gd name="connsiteX5" fmla="*/ 1524000 w 2882900"/>
                <a:gd name="connsiteY5" fmla="*/ 204028 h 204105"/>
                <a:gd name="connsiteX6" fmla="*/ 1892300 w 2882900"/>
                <a:gd name="connsiteY6" fmla="*/ 26228 h 204105"/>
                <a:gd name="connsiteX7" fmla="*/ 2171700 w 2882900"/>
                <a:gd name="connsiteY7" fmla="*/ 140528 h 204105"/>
                <a:gd name="connsiteX8" fmla="*/ 2425700 w 2882900"/>
                <a:gd name="connsiteY8" fmla="*/ 26228 h 204105"/>
                <a:gd name="connsiteX9" fmla="*/ 2654300 w 2882900"/>
                <a:gd name="connsiteY9" fmla="*/ 89728 h 204105"/>
                <a:gd name="connsiteX10" fmla="*/ 2882900 w 2882900"/>
                <a:gd name="connsiteY10" fmla="*/ 51628 h 204105"/>
                <a:gd name="connsiteX0" fmla="*/ 0 w 2882900"/>
                <a:gd name="connsiteY0" fmla="*/ 12727 h 139837"/>
                <a:gd name="connsiteX1" fmla="*/ 228600 w 2882900"/>
                <a:gd name="connsiteY1" fmla="*/ 139727 h 139837"/>
                <a:gd name="connsiteX2" fmla="*/ 508000 w 2882900"/>
                <a:gd name="connsiteY2" fmla="*/ 12727 h 139837"/>
                <a:gd name="connsiteX3" fmla="*/ 787400 w 2882900"/>
                <a:gd name="connsiteY3" fmla="*/ 127027 h 139837"/>
                <a:gd name="connsiteX4" fmla="*/ 1079500 w 2882900"/>
                <a:gd name="connsiteY4" fmla="*/ 27 h 139837"/>
                <a:gd name="connsiteX5" fmla="*/ 1435100 w 2882900"/>
                <a:gd name="connsiteY5" fmla="*/ 139727 h 139837"/>
                <a:gd name="connsiteX6" fmla="*/ 1892300 w 2882900"/>
                <a:gd name="connsiteY6" fmla="*/ 25427 h 139837"/>
                <a:gd name="connsiteX7" fmla="*/ 2171700 w 2882900"/>
                <a:gd name="connsiteY7" fmla="*/ 139727 h 139837"/>
                <a:gd name="connsiteX8" fmla="*/ 2425700 w 2882900"/>
                <a:gd name="connsiteY8" fmla="*/ 25427 h 139837"/>
                <a:gd name="connsiteX9" fmla="*/ 2654300 w 2882900"/>
                <a:gd name="connsiteY9" fmla="*/ 88927 h 139837"/>
                <a:gd name="connsiteX10" fmla="*/ 2882900 w 2882900"/>
                <a:gd name="connsiteY10" fmla="*/ 50827 h 139837"/>
                <a:gd name="connsiteX0" fmla="*/ 0 w 2882900"/>
                <a:gd name="connsiteY0" fmla="*/ 12727 h 139757"/>
                <a:gd name="connsiteX1" fmla="*/ 228600 w 2882900"/>
                <a:gd name="connsiteY1" fmla="*/ 139727 h 139757"/>
                <a:gd name="connsiteX2" fmla="*/ 508000 w 2882900"/>
                <a:gd name="connsiteY2" fmla="*/ 12727 h 139757"/>
                <a:gd name="connsiteX3" fmla="*/ 787400 w 2882900"/>
                <a:gd name="connsiteY3" fmla="*/ 127027 h 139757"/>
                <a:gd name="connsiteX4" fmla="*/ 1079500 w 2882900"/>
                <a:gd name="connsiteY4" fmla="*/ 27 h 139757"/>
                <a:gd name="connsiteX5" fmla="*/ 1435100 w 2882900"/>
                <a:gd name="connsiteY5" fmla="*/ 139727 h 139757"/>
                <a:gd name="connsiteX6" fmla="*/ 1790700 w 2882900"/>
                <a:gd name="connsiteY6" fmla="*/ 12727 h 139757"/>
                <a:gd name="connsiteX7" fmla="*/ 2171700 w 2882900"/>
                <a:gd name="connsiteY7" fmla="*/ 139727 h 139757"/>
                <a:gd name="connsiteX8" fmla="*/ 2425700 w 2882900"/>
                <a:gd name="connsiteY8" fmla="*/ 25427 h 139757"/>
                <a:gd name="connsiteX9" fmla="*/ 2654300 w 2882900"/>
                <a:gd name="connsiteY9" fmla="*/ 88927 h 139757"/>
                <a:gd name="connsiteX10" fmla="*/ 2882900 w 2882900"/>
                <a:gd name="connsiteY10" fmla="*/ 50827 h 139757"/>
                <a:gd name="connsiteX0" fmla="*/ 0 w 2882900"/>
                <a:gd name="connsiteY0" fmla="*/ 12727 h 139754"/>
                <a:gd name="connsiteX1" fmla="*/ 228600 w 2882900"/>
                <a:gd name="connsiteY1" fmla="*/ 139727 h 139754"/>
                <a:gd name="connsiteX2" fmla="*/ 508000 w 2882900"/>
                <a:gd name="connsiteY2" fmla="*/ 12727 h 139754"/>
                <a:gd name="connsiteX3" fmla="*/ 787400 w 2882900"/>
                <a:gd name="connsiteY3" fmla="*/ 127027 h 139754"/>
                <a:gd name="connsiteX4" fmla="*/ 1079500 w 2882900"/>
                <a:gd name="connsiteY4" fmla="*/ 27 h 139754"/>
                <a:gd name="connsiteX5" fmla="*/ 1435100 w 2882900"/>
                <a:gd name="connsiteY5" fmla="*/ 139727 h 139754"/>
                <a:gd name="connsiteX6" fmla="*/ 1790700 w 2882900"/>
                <a:gd name="connsiteY6" fmla="*/ 12727 h 139754"/>
                <a:gd name="connsiteX7" fmla="*/ 2120900 w 2882900"/>
                <a:gd name="connsiteY7" fmla="*/ 101627 h 139754"/>
                <a:gd name="connsiteX8" fmla="*/ 2425700 w 2882900"/>
                <a:gd name="connsiteY8" fmla="*/ 25427 h 139754"/>
                <a:gd name="connsiteX9" fmla="*/ 2654300 w 2882900"/>
                <a:gd name="connsiteY9" fmla="*/ 88927 h 139754"/>
                <a:gd name="connsiteX10" fmla="*/ 2882900 w 2882900"/>
                <a:gd name="connsiteY10" fmla="*/ 50827 h 139754"/>
                <a:gd name="connsiteX0" fmla="*/ 0 w 2882900"/>
                <a:gd name="connsiteY0" fmla="*/ 12727 h 139754"/>
                <a:gd name="connsiteX1" fmla="*/ 228600 w 2882900"/>
                <a:gd name="connsiteY1" fmla="*/ 139727 h 139754"/>
                <a:gd name="connsiteX2" fmla="*/ 508000 w 2882900"/>
                <a:gd name="connsiteY2" fmla="*/ 12727 h 139754"/>
                <a:gd name="connsiteX3" fmla="*/ 787400 w 2882900"/>
                <a:gd name="connsiteY3" fmla="*/ 127027 h 139754"/>
                <a:gd name="connsiteX4" fmla="*/ 1079500 w 2882900"/>
                <a:gd name="connsiteY4" fmla="*/ 27 h 139754"/>
                <a:gd name="connsiteX5" fmla="*/ 1435100 w 2882900"/>
                <a:gd name="connsiteY5" fmla="*/ 139727 h 139754"/>
                <a:gd name="connsiteX6" fmla="*/ 1790700 w 2882900"/>
                <a:gd name="connsiteY6" fmla="*/ 12727 h 139754"/>
                <a:gd name="connsiteX7" fmla="*/ 2120900 w 2882900"/>
                <a:gd name="connsiteY7" fmla="*/ 101627 h 139754"/>
                <a:gd name="connsiteX8" fmla="*/ 2425700 w 2882900"/>
                <a:gd name="connsiteY8" fmla="*/ 25427 h 139754"/>
                <a:gd name="connsiteX9" fmla="*/ 2654300 w 2882900"/>
                <a:gd name="connsiteY9" fmla="*/ 88927 h 139754"/>
                <a:gd name="connsiteX10" fmla="*/ 2882900 w 2882900"/>
                <a:gd name="connsiteY10" fmla="*/ 27 h 139754"/>
                <a:gd name="connsiteX0" fmla="*/ 0 w 2882900"/>
                <a:gd name="connsiteY0" fmla="*/ 12727 h 143902"/>
                <a:gd name="connsiteX1" fmla="*/ 228600 w 2882900"/>
                <a:gd name="connsiteY1" fmla="*/ 139727 h 143902"/>
                <a:gd name="connsiteX2" fmla="*/ 508000 w 2882900"/>
                <a:gd name="connsiteY2" fmla="*/ 12727 h 143902"/>
                <a:gd name="connsiteX3" fmla="*/ 787400 w 2882900"/>
                <a:gd name="connsiteY3" fmla="*/ 127027 h 143902"/>
                <a:gd name="connsiteX4" fmla="*/ 1079500 w 2882900"/>
                <a:gd name="connsiteY4" fmla="*/ 27 h 143902"/>
                <a:gd name="connsiteX5" fmla="*/ 1435100 w 2882900"/>
                <a:gd name="connsiteY5" fmla="*/ 139727 h 143902"/>
                <a:gd name="connsiteX6" fmla="*/ 1790700 w 2882900"/>
                <a:gd name="connsiteY6" fmla="*/ 12727 h 143902"/>
                <a:gd name="connsiteX7" fmla="*/ 2120900 w 2882900"/>
                <a:gd name="connsiteY7" fmla="*/ 101627 h 143902"/>
                <a:gd name="connsiteX8" fmla="*/ 2425700 w 2882900"/>
                <a:gd name="connsiteY8" fmla="*/ 25427 h 143902"/>
                <a:gd name="connsiteX9" fmla="*/ 2654300 w 2882900"/>
                <a:gd name="connsiteY9" fmla="*/ 139727 h 143902"/>
                <a:gd name="connsiteX10" fmla="*/ 2882900 w 2882900"/>
                <a:gd name="connsiteY10" fmla="*/ 27 h 143902"/>
                <a:gd name="connsiteX0" fmla="*/ 0 w 2882900"/>
                <a:gd name="connsiteY0" fmla="*/ 12700 h 143875"/>
                <a:gd name="connsiteX1" fmla="*/ 228600 w 2882900"/>
                <a:gd name="connsiteY1" fmla="*/ 139700 h 143875"/>
                <a:gd name="connsiteX2" fmla="*/ 508000 w 2882900"/>
                <a:gd name="connsiteY2" fmla="*/ 12700 h 143875"/>
                <a:gd name="connsiteX3" fmla="*/ 787400 w 2882900"/>
                <a:gd name="connsiteY3" fmla="*/ 127000 h 143875"/>
                <a:gd name="connsiteX4" fmla="*/ 1079500 w 2882900"/>
                <a:gd name="connsiteY4" fmla="*/ 0 h 143875"/>
                <a:gd name="connsiteX5" fmla="*/ 1409700 w 2882900"/>
                <a:gd name="connsiteY5" fmla="*/ 127000 h 143875"/>
                <a:gd name="connsiteX6" fmla="*/ 1790700 w 2882900"/>
                <a:gd name="connsiteY6" fmla="*/ 12700 h 143875"/>
                <a:gd name="connsiteX7" fmla="*/ 2120900 w 2882900"/>
                <a:gd name="connsiteY7" fmla="*/ 101600 h 143875"/>
                <a:gd name="connsiteX8" fmla="*/ 2425700 w 2882900"/>
                <a:gd name="connsiteY8" fmla="*/ 25400 h 143875"/>
                <a:gd name="connsiteX9" fmla="*/ 2654300 w 2882900"/>
                <a:gd name="connsiteY9" fmla="*/ 139700 h 143875"/>
                <a:gd name="connsiteX10" fmla="*/ 2882900 w 2882900"/>
                <a:gd name="connsiteY10" fmla="*/ 0 h 143875"/>
                <a:gd name="connsiteX0" fmla="*/ 0 w 2882900"/>
                <a:gd name="connsiteY0" fmla="*/ 12700 h 143875"/>
                <a:gd name="connsiteX1" fmla="*/ 228600 w 2882900"/>
                <a:gd name="connsiteY1" fmla="*/ 139700 h 143875"/>
                <a:gd name="connsiteX2" fmla="*/ 508000 w 2882900"/>
                <a:gd name="connsiteY2" fmla="*/ 12700 h 143875"/>
                <a:gd name="connsiteX3" fmla="*/ 787400 w 2882900"/>
                <a:gd name="connsiteY3" fmla="*/ 127000 h 143875"/>
                <a:gd name="connsiteX4" fmla="*/ 1079500 w 2882900"/>
                <a:gd name="connsiteY4" fmla="*/ 0 h 143875"/>
                <a:gd name="connsiteX5" fmla="*/ 1409700 w 2882900"/>
                <a:gd name="connsiteY5" fmla="*/ 127000 h 143875"/>
                <a:gd name="connsiteX6" fmla="*/ 1752600 w 2882900"/>
                <a:gd name="connsiteY6" fmla="*/ 12700 h 143875"/>
                <a:gd name="connsiteX7" fmla="*/ 2120900 w 2882900"/>
                <a:gd name="connsiteY7" fmla="*/ 101600 h 143875"/>
                <a:gd name="connsiteX8" fmla="*/ 2425700 w 2882900"/>
                <a:gd name="connsiteY8" fmla="*/ 25400 h 143875"/>
                <a:gd name="connsiteX9" fmla="*/ 2654300 w 2882900"/>
                <a:gd name="connsiteY9" fmla="*/ 139700 h 143875"/>
                <a:gd name="connsiteX10" fmla="*/ 2882900 w 2882900"/>
                <a:gd name="connsiteY10" fmla="*/ 0 h 143875"/>
                <a:gd name="connsiteX0" fmla="*/ 0 w 2882900"/>
                <a:gd name="connsiteY0" fmla="*/ 12700 h 143875"/>
                <a:gd name="connsiteX1" fmla="*/ 228600 w 2882900"/>
                <a:gd name="connsiteY1" fmla="*/ 139700 h 143875"/>
                <a:gd name="connsiteX2" fmla="*/ 508000 w 2882900"/>
                <a:gd name="connsiteY2" fmla="*/ 12700 h 143875"/>
                <a:gd name="connsiteX3" fmla="*/ 787400 w 2882900"/>
                <a:gd name="connsiteY3" fmla="*/ 127000 h 143875"/>
                <a:gd name="connsiteX4" fmla="*/ 1079500 w 2882900"/>
                <a:gd name="connsiteY4" fmla="*/ 0 h 143875"/>
                <a:gd name="connsiteX5" fmla="*/ 1409700 w 2882900"/>
                <a:gd name="connsiteY5" fmla="*/ 127000 h 143875"/>
                <a:gd name="connsiteX6" fmla="*/ 1752600 w 2882900"/>
                <a:gd name="connsiteY6" fmla="*/ 12700 h 143875"/>
                <a:gd name="connsiteX7" fmla="*/ 2120900 w 2882900"/>
                <a:gd name="connsiteY7" fmla="*/ 101600 h 143875"/>
                <a:gd name="connsiteX8" fmla="*/ 2374900 w 2882900"/>
                <a:gd name="connsiteY8" fmla="*/ 25400 h 143875"/>
                <a:gd name="connsiteX9" fmla="*/ 2654300 w 2882900"/>
                <a:gd name="connsiteY9" fmla="*/ 139700 h 143875"/>
                <a:gd name="connsiteX10" fmla="*/ 2882900 w 2882900"/>
                <a:gd name="connsiteY10" fmla="*/ 0 h 143875"/>
                <a:gd name="connsiteX0" fmla="*/ 0 w 2882900"/>
                <a:gd name="connsiteY0" fmla="*/ 12700 h 143875"/>
                <a:gd name="connsiteX1" fmla="*/ 228600 w 2882900"/>
                <a:gd name="connsiteY1" fmla="*/ 139700 h 143875"/>
                <a:gd name="connsiteX2" fmla="*/ 508000 w 2882900"/>
                <a:gd name="connsiteY2" fmla="*/ 12700 h 143875"/>
                <a:gd name="connsiteX3" fmla="*/ 787400 w 2882900"/>
                <a:gd name="connsiteY3" fmla="*/ 127000 h 143875"/>
                <a:gd name="connsiteX4" fmla="*/ 1079500 w 2882900"/>
                <a:gd name="connsiteY4" fmla="*/ 0 h 143875"/>
                <a:gd name="connsiteX5" fmla="*/ 1409700 w 2882900"/>
                <a:gd name="connsiteY5" fmla="*/ 127000 h 143875"/>
                <a:gd name="connsiteX6" fmla="*/ 1752600 w 2882900"/>
                <a:gd name="connsiteY6" fmla="*/ 12700 h 143875"/>
                <a:gd name="connsiteX7" fmla="*/ 2095500 w 2882900"/>
                <a:gd name="connsiteY7" fmla="*/ 101600 h 143875"/>
                <a:gd name="connsiteX8" fmla="*/ 2374900 w 2882900"/>
                <a:gd name="connsiteY8" fmla="*/ 25400 h 143875"/>
                <a:gd name="connsiteX9" fmla="*/ 2654300 w 2882900"/>
                <a:gd name="connsiteY9" fmla="*/ 139700 h 143875"/>
                <a:gd name="connsiteX10" fmla="*/ 2882900 w 2882900"/>
                <a:gd name="connsiteY10" fmla="*/ 0 h 143875"/>
                <a:gd name="connsiteX0" fmla="*/ 0 w 2882900"/>
                <a:gd name="connsiteY0" fmla="*/ 12700 h 143565"/>
                <a:gd name="connsiteX1" fmla="*/ 228600 w 2882900"/>
                <a:gd name="connsiteY1" fmla="*/ 139700 h 143565"/>
                <a:gd name="connsiteX2" fmla="*/ 508000 w 2882900"/>
                <a:gd name="connsiteY2" fmla="*/ 12700 h 143565"/>
                <a:gd name="connsiteX3" fmla="*/ 787400 w 2882900"/>
                <a:gd name="connsiteY3" fmla="*/ 127000 h 143565"/>
                <a:gd name="connsiteX4" fmla="*/ 1079500 w 2882900"/>
                <a:gd name="connsiteY4" fmla="*/ 0 h 143565"/>
                <a:gd name="connsiteX5" fmla="*/ 1409700 w 2882900"/>
                <a:gd name="connsiteY5" fmla="*/ 127000 h 143565"/>
                <a:gd name="connsiteX6" fmla="*/ 1752600 w 2882900"/>
                <a:gd name="connsiteY6" fmla="*/ 12700 h 143565"/>
                <a:gd name="connsiteX7" fmla="*/ 2095500 w 2882900"/>
                <a:gd name="connsiteY7" fmla="*/ 101600 h 143565"/>
                <a:gd name="connsiteX8" fmla="*/ 2362200 w 2882900"/>
                <a:gd name="connsiteY8" fmla="*/ 12700 h 143565"/>
                <a:gd name="connsiteX9" fmla="*/ 2654300 w 2882900"/>
                <a:gd name="connsiteY9" fmla="*/ 139700 h 143565"/>
                <a:gd name="connsiteX10" fmla="*/ 2882900 w 2882900"/>
                <a:gd name="connsiteY10" fmla="*/ 0 h 143565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54300 w 2882900"/>
                <a:gd name="connsiteY9" fmla="*/ 889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28900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45833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45833 w 2882900"/>
                <a:gd name="connsiteY9" fmla="*/ 114300 h 139700"/>
                <a:gd name="connsiteX10" fmla="*/ 2882900 w 2882900"/>
                <a:gd name="connsiteY10" fmla="*/ 0 h 139700"/>
                <a:gd name="connsiteX0" fmla="*/ 0 w 2882900"/>
                <a:gd name="connsiteY0" fmla="*/ 12700 h 139700"/>
                <a:gd name="connsiteX1" fmla="*/ 228600 w 2882900"/>
                <a:gd name="connsiteY1" fmla="*/ 139700 h 139700"/>
                <a:gd name="connsiteX2" fmla="*/ 508000 w 2882900"/>
                <a:gd name="connsiteY2" fmla="*/ 12700 h 139700"/>
                <a:gd name="connsiteX3" fmla="*/ 787400 w 2882900"/>
                <a:gd name="connsiteY3" fmla="*/ 127000 h 139700"/>
                <a:gd name="connsiteX4" fmla="*/ 1079500 w 2882900"/>
                <a:gd name="connsiteY4" fmla="*/ 0 h 139700"/>
                <a:gd name="connsiteX5" fmla="*/ 1409700 w 2882900"/>
                <a:gd name="connsiteY5" fmla="*/ 127000 h 139700"/>
                <a:gd name="connsiteX6" fmla="*/ 1752600 w 2882900"/>
                <a:gd name="connsiteY6" fmla="*/ 12700 h 139700"/>
                <a:gd name="connsiteX7" fmla="*/ 2095500 w 2882900"/>
                <a:gd name="connsiteY7" fmla="*/ 101600 h 139700"/>
                <a:gd name="connsiteX8" fmla="*/ 2362200 w 2882900"/>
                <a:gd name="connsiteY8" fmla="*/ 12700 h 139700"/>
                <a:gd name="connsiteX9" fmla="*/ 2645833 w 2882900"/>
                <a:gd name="connsiteY9" fmla="*/ 114300 h 139700"/>
                <a:gd name="connsiteX10" fmla="*/ 2882900 w 2882900"/>
                <a:gd name="connsiteY10" fmla="*/ 0 h 139700"/>
                <a:gd name="connsiteX0" fmla="*/ 27126 w 2910026"/>
                <a:gd name="connsiteY0" fmla="*/ 27450 h 154567"/>
                <a:gd name="connsiteX1" fmla="*/ 14537 w 2910026"/>
                <a:gd name="connsiteY1" fmla="*/ 6282 h 154567"/>
                <a:gd name="connsiteX2" fmla="*/ 255726 w 2910026"/>
                <a:gd name="connsiteY2" fmla="*/ 154450 h 154567"/>
                <a:gd name="connsiteX3" fmla="*/ 535126 w 2910026"/>
                <a:gd name="connsiteY3" fmla="*/ 27450 h 154567"/>
                <a:gd name="connsiteX4" fmla="*/ 814526 w 2910026"/>
                <a:gd name="connsiteY4" fmla="*/ 141750 h 154567"/>
                <a:gd name="connsiteX5" fmla="*/ 1106626 w 2910026"/>
                <a:gd name="connsiteY5" fmla="*/ 14750 h 154567"/>
                <a:gd name="connsiteX6" fmla="*/ 1436826 w 2910026"/>
                <a:gd name="connsiteY6" fmla="*/ 141750 h 154567"/>
                <a:gd name="connsiteX7" fmla="*/ 1779726 w 2910026"/>
                <a:gd name="connsiteY7" fmla="*/ 27450 h 154567"/>
                <a:gd name="connsiteX8" fmla="*/ 2122626 w 2910026"/>
                <a:gd name="connsiteY8" fmla="*/ 116350 h 154567"/>
                <a:gd name="connsiteX9" fmla="*/ 2389326 w 2910026"/>
                <a:gd name="connsiteY9" fmla="*/ 27450 h 154567"/>
                <a:gd name="connsiteX10" fmla="*/ 2672959 w 2910026"/>
                <a:gd name="connsiteY10" fmla="*/ 129050 h 154567"/>
                <a:gd name="connsiteX11" fmla="*/ 2910026 w 2910026"/>
                <a:gd name="connsiteY11" fmla="*/ 14750 h 154567"/>
                <a:gd name="connsiteX0" fmla="*/ 30562 w 2909266"/>
                <a:gd name="connsiteY0" fmla="*/ 1608894 h 1608894"/>
                <a:gd name="connsiteX1" fmla="*/ 13777 w 2909266"/>
                <a:gd name="connsiteY1" fmla="*/ 205 h 1608894"/>
                <a:gd name="connsiteX2" fmla="*/ 254966 w 2909266"/>
                <a:gd name="connsiteY2" fmla="*/ 148373 h 1608894"/>
                <a:gd name="connsiteX3" fmla="*/ 534366 w 2909266"/>
                <a:gd name="connsiteY3" fmla="*/ 21373 h 1608894"/>
                <a:gd name="connsiteX4" fmla="*/ 813766 w 2909266"/>
                <a:gd name="connsiteY4" fmla="*/ 135673 h 1608894"/>
                <a:gd name="connsiteX5" fmla="*/ 1105866 w 2909266"/>
                <a:gd name="connsiteY5" fmla="*/ 8673 h 1608894"/>
                <a:gd name="connsiteX6" fmla="*/ 1436066 w 2909266"/>
                <a:gd name="connsiteY6" fmla="*/ 135673 h 1608894"/>
                <a:gd name="connsiteX7" fmla="*/ 1778966 w 2909266"/>
                <a:gd name="connsiteY7" fmla="*/ 21373 h 1608894"/>
                <a:gd name="connsiteX8" fmla="*/ 2121866 w 2909266"/>
                <a:gd name="connsiteY8" fmla="*/ 110273 h 1608894"/>
                <a:gd name="connsiteX9" fmla="*/ 2388566 w 2909266"/>
                <a:gd name="connsiteY9" fmla="*/ 21373 h 1608894"/>
                <a:gd name="connsiteX10" fmla="*/ 2672199 w 2909266"/>
                <a:gd name="connsiteY10" fmla="*/ 122973 h 1608894"/>
                <a:gd name="connsiteX11" fmla="*/ 2909266 w 2909266"/>
                <a:gd name="connsiteY11" fmla="*/ 8673 h 1608894"/>
                <a:gd name="connsiteX0" fmla="*/ 30562 w 2909266"/>
                <a:gd name="connsiteY0" fmla="*/ 1608894 h 1608894"/>
                <a:gd name="connsiteX1" fmla="*/ 13777 w 2909266"/>
                <a:gd name="connsiteY1" fmla="*/ 205 h 1608894"/>
                <a:gd name="connsiteX2" fmla="*/ 254966 w 2909266"/>
                <a:gd name="connsiteY2" fmla="*/ 148373 h 1608894"/>
                <a:gd name="connsiteX3" fmla="*/ 534366 w 2909266"/>
                <a:gd name="connsiteY3" fmla="*/ 21373 h 1608894"/>
                <a:gd name="connsiteX4" fmla="*/ 813766 w 2909266"/>
                <a:gd name="connsiteY4" fmla="*/ 135673 h 1608894"/>
                <a:gd name="connsiteX5" fmla="*/ 1105866 w 2909266"/>
                <a:gd name="connsiteY5" fmla="*/ 8673 h 1608894"/>
                <a:gd name="connsiteX6" fmla="*/ 1436066 w 2909266"/>
                <a:gd name="connsiteY6" fmla="*/ 135673 h 1608894"/>
                <a:gd name="connsiteX7" fmla="*/ 1778966 w 2909266"/>
                <a:gd name="connsiteY7" fmla="*/ 21373 h 1608894"/>
                <a:gd name="connsiteX8" fmla="*/ 2121866 w 2909266"/>
                <a:gd name="connsiteY8" fmla="*/ 110273 h 1608894"/>
                <a:gd name="connsiteX9" fmla="*/ 2388566 w 2909266"/>
                <a:gd name="connsiteY9" fmla="*/ 21373 h 1608894"/>
                <a:gd name="connsiteX10" fmla="*/ 2672199 w 2909266"/>
                <a:gd name="connsiteY10" fmla="*/ 122973 h 1608894"/>
                <a:gd name="connsiteX11" fmla="*/ 2909266 w 2909266"/>
                <a:gd name="connsiteY11" fmla="*/ 8673 h 1608894"/>
                <a:gd name="connsiteX0" fmla="*/ 16785 w 2895489"/>
                <a:gd name="connsiteY0" fmla="*/ 1608689 h 1608689"/>
                <a:gd name="connsiteX1" fmla="*/ 0 w 2895489"/>
                <a:gd name="connsiteY1" fmla="*/ 0 h 1608689"/>
                <a:gd name="connsiteX2" fmla="*/ 241189 w 2895489"/>
                <a:gd name="connsiteY2" fmla="*/ 148168 h 1608689"/>
                <a:gd name="connsiteX3" fmla="*/ 520589 w 2895489"/>
                <a:gd name="connsiteY3" fmla="*/ 21168 h 1608689"/>
                <a:gd name="connsiteX4" fmla="*/ 799989 w 2895489"/>
                <a:gd name="connsiteY4" fmla="*/ 135468 h 1608689"/>
                <a:gd name="connsiteX5" fmla="*/ 1092089 w 2895489"/>
                <a:gd name="connsiteY5" fmla="*/ 8468 h 1608689"/>
                <a:gd name="connsiteX6" fmla="*/ 1422289 w 2895489"/>
                <a:gd name="connsiteY6" fmla="*/ 135468 h 1608689"/>
                <a:gd name="connsiteX7" fmla="*/ 1765189 w 2895489"/>
                <a:gd name="connsiteY7" fmla="*/ 21168 h 1608689"/>
                <a:gd name="connsiteX8" fmla="*/ 2108089 w 2895489"/>
                <a:gd name="connsiteY8" fmla="*/ 110068 h 1608689"/>
                <a:gd name="connsiteX9" fmla="*/ 2374789 w 2895489"/>
                <a:gd name="connsiteY9" fmla="*/ 21168 h 1608689"/>
                <a:gd name="connsiteX10" fmla="*/ 2658422 w 2895489"/>
                <a:gd name="connsiteY10" fmla="*/ 122768 h 1608689"/>
                <a:gd name="connsiteX11" fmla="*/ 2895489 w 2895489"/>
                <a:gd name="connsiteY11" fmla="*/ 8468 h 1608689"/>
                <a:gd name="connsiteX0" fmla="*/ 4196 w 2882900"/>
                <a:gd name="connsiteY0" fmla="*/ 1600221 h 1600221"/>
                <a:gd name="connsiteX1" fmla="*/ 0 w 2882900"/>
                <a:gd name="connsiteY1" fmla="*/ 5644 h 1600221"/>
                <a:gd name="connsiteX2" fmla="*/ 228600 w 2882900"/>
                <a:gd name="connsiteY2" fmla="*/ 139700 h 1600221"/>
                <a:gd name="connsiteX3" fmla="*/ 508000 w 2882900"/>
                <a:gd name="connsiteY3" fmla="*/ 12700 h 1600221"/>
                <a:gd name="connsiteX4" fmla="*/ 787400 w 2882900"/>
                <a:gd name="connsiteY4" fmla="*/ 127000 h 1600221"/>
                <a:gd name="connsiteX5" fmla="*/ 1079500 w 2882900"/>
                <a:gd name="connsiteY5" fmla="*/ 0 h 1600221"/>
                <a:gd name="connsiteX6" fmla="*/ 1409700 w 2882900"/>
                <a:gd name="connsiteY6" fmla="*/ 127000 h 1600221"/>
                <a:gd name="connsiteX7" fmla="*/ 1752600 w 2882900"/>
                <a:gd name="connsiteY7" fmla="*/ 12700 h 1600221"/>
                <a:gd name="connsiteX8" fmla="*/ 2095500 w 2882900"/>
                <a:gd name="connsiteY8" fmla="*/ 101600 h 1600221"/>
                <a:gd name="connsiteX9" fmla="*/ 2362200 w 2882900"/>
                <a:gd name="connsiteY9" fmla="*/ 12700 h 1600221"/>
                <a:gd name="connsiteX10" fmla="*/ 2645833 w 2882900"/>
                <a:gd name="connsiteY10" fmla="*/ 114300 h 1600221"/>
                <a:gd name="connsiteX11" fmla="*/ 2882900 w 2882900"/>
                <a:gd name="connsiteY11" fmla="*/ 0 h 1600221"/>
                <a:gd name="connsiteX0" fmla="*/ 4196 w 2882900"/>
                <a:gd name="connsiteY0" fmla="*/ 1600221 h 1600221"/>
                <a:gd name="connsiteX1" fmla="*/ 0 w 2882900"/>
                <a:gd name="connsiteY1" fmla="*/ 5644 h 1600221"/>
                <a:gd name="connsiteX2" fmla="*/ 228600 w 2882900"/>
                <a:gd name="connsiteY2" fmla="*/ 139700 h 1600221"/>
                <a:gd name="connsiteX3" fmla="*/ 508000 w 2882900"/>
                <a:gd name="connsiteY3" fmla="*/ 12700 h 1600221"/>
                <a:gd name="connsiteX4" fmla="*/ 787400 w 2882900"/>
                <a:gd name="connsiteY4" fmla="*/ 127000 h 1600221"/>
                <a:gd name="connsiteX5" fmla="*/ 1079500 w 2882900"/>
                <a:gd name="connsiteY5" fmla="*/ 0 h 1600221"/>
                <a:gd name="connsiteX6" fmla="*/ 1409700 w 2882900"/>
                <a:gd name="connsiteY6" fmla="*/ 127000 h 1600221"/>
                <a:gd name="connsiteX7" fmla="*/ 1752600 w 2882900"/>
                <a:gd name="connsiteY7" fmla="*/ 12700 h 1600221"/>
                <a:gd name="connsiteX8" fmla="*/ 2095500 w 2882900"/>
                <a:gd name="connsiteY8" fmla="*/ 101600 h 1600221"/>
                <a:gd name="connsiteX9" fmla="*/ 2362200 w 2882900"/>
                <a:gd name="connsiteY9" fmla="*/ 12700 h 1600221"/>
                <a:gd name="connsiteX10" fmla="*/ 2645833 w 2882900"/>
                <a:gd name="connsiteY10" fmla="*/ 114300 h 1600221"/>
                <a:gd name="connsiteX11" fmla="*/ 2882900 w 2882900"/>
                <a:gd name="connsiteY11" fmla="*/ 0 h 1600221"/>
                <a:gd name="connsiteX0" fmla="*/ 4196 w 2882900"/>
                <a:gd name="connsiteY0" fmla="*/ 1600221 h 1600221"/>
                <a:gd name="connsiteX1" fmla="*/ 0 w 2882900"/>
                <a:gd name="connsiteY1" fmla="*/ 5644 h 1600221"/>
                <a:gd name="connsiteX2" fmla="*/ 228600 w 2882900"/>
                <a:gd name="connsiteY2" fmla="*/ 139700 h 1600221"/>
                <a:gd name="connsiteX3" fmla="*/ 508000 w 2882900"/>
                <a:gd name="connsiteY3" fmla="*/ 12700 h 1600221"/>
                <a:gd name="connsiteX4" fmla="*/ 787400 w 2882900"/>
                <a:gd name="connsiteY4" fmla="*/ 127000 h 1600221"/>
                <a:gd name="connsiteX5" fmla="*/ 1079500 w 2882900"/>
                <a:gd name="connsiteY5" fmla="*/ 0 h 1600221"/>
                <a:gd name="connsiteX6" fmla="*/ 1409700 w 2882900"/>
                <a:gd name="connsiteY6" fmla="*/ 127000 h 1600221"/>
                <a:gd name="connsiteX7" fmla="*/ 1752600 w 2882900"/>
                <a:gd name="connsiteY7" fmla="*/ 12700 h 1600221"/>
                <a:gd name="connsiteX8" fmla="*/ 2095500 w 2882900"/>
                <a:gd name="connsiteY8" fmla="*/ 101600 h 1600221"/>
                <a:gd name="connsiteX9" fmla="*/ 2362200 w 2882900"/>
                <a:gd name="connsiteY9" fmla="*/ 12700 h 1600221"/>
                <a:gd name="connsiteX10" fmla="*/ 2645833 w 2882900"/>
                <a:gd name="connsiteY10" fmla="*/ 114300 h 1600221"/>
                <a:gd name="connsiteX11" fmla="*/ 2882900 w 2882900"/>
                <a:gd name="connsiteY11" fmla="*/ 0 h 1600221"/>
                <a:gd name="connsiteX0" fmla="*/ 22773 w 2901477"/>
                <a:gd name="connsiteY0" fmla="*/ 1600221 h 1712867"/>
                <a:gd name="connsiteX1" fmla="*/ 14381 w 2901477"/>
                <a:gd name="connsiteY1" fmla="*/ 1593161 h 1712867"/>
                <a:gd name="connsiteX2" fmla="*/ 18577 w 2901477"/>
                <a:gd name="connsiteY2" fmla="*/ 5644 h 1712867"/>
                <a:gd name="connsiteX3" fmla="*/ 247177 w 2901477"/>
                <a:gd name="connsiteY3" fmla="*/ 139700 h 1712867"/>
                <a:gd name="connsiteX4" fmla="*/ 526577 w 2901477"/>
                <a:gd name="connsiteY4" fmla="*/ 12700 h 1712867"/>
                <a:gd name="connsiteX5" fmla="*/ 805977 w 2901477"/>
                <a:gd name="connsiteY5" fmla="*/ 127000 h 1712867"/>
                <a:gd name="connsiteX6" fmla="*/ 1098077 w 2901477"/>
                <a:gd name="connsiteY6" fmla="*/ 0 h 1712867"/>
                <a:gd name="connsiteX7" fmla="*/ 1428277 w 2901477"/>
                <a:gd name="connsiteY7" fmla="*/ 127000 h 1712867"/>
                <a:gd name="connsiteX8" fmla="*/ 1771177 w 2901477"/>
                <a:gd name="connsiteY8" fmla="*/ 12700 h 1712867"/>
                <a:gd name="connsiteX9" fmla="*/ 2114077 w 2901477"/>
                <a:gd name="connsiteY9" fmla="*/ 101600 h 1712867"/>
                <a:gd name="connsiteX10" fmla="*/ 2380777 w 2901477"/>
                <a:gd name="connsiteY10" fmla="*/ 12700 h 1712867"/>
                <a:gd name="connsiteX11" fmla="*/ 2664410 w 2901477"/>
                <a:gd name="connsiteY11" fmla="*/ 114300 h 1712867"/>
                <a:gd name="connsiteX12" fmla="*/ 2901477 w 2901477"/>
                <a:gd name="connsiteY12" fmla="*/ 0 h 1712867"/>
                <a:gd name="connsiteX0" fmla="*/ 2897280 w 2901477"/>
                <a:gd name="connsiteY0" fmla="*/ 1586110 h 1709222"/>
                <a:gd name="connsiteX1" fmla="*/ 14381 w 2901477"/>
                <a:gd name="connsiteY1" fmla="*/ 1593161 h 1709222"/>
                <a:gd name="connsiteX2" fmla="*/ 18577 w 2901477"/>
                <a:gd name="connsiteY2" fmla="*/ 5644 h 1709222"/>
                <a:gd name="connsiteX3" fmla="*/ 247177 w 2901477"/>
                <a:gd name="connsiteY3" fmla="*/ 139700 h 1709222"/>
                <a:gd name="connsiteX4" fmla="*/ 526577 w 2901477"/>
                <a:gd name="connsiteY4" fmla="*/ 12700 h 1709222"/>
                <a:gd name="connsiteX5" fmla="*/ 805977 w 2901477"/>
                <a:gd name="connsiteY5" fmla="*/ 127000 h 1709222"/>
                <a:gd name="connsiteX6" fmla="*/ 1098077 w 2901477"/>
                <a:gd name="connsiteY6" fmla="*/ 0 h 1709222"/>
                <a:gd name="connsiteX7" fmla="*/ 1428277 w 2901477"/>
                <a:gd name="connsiteY7" fmla="*/ 127000 h 1709222"/>
                <a:gd name="connsiteX8" fmla="*/ 1771177 w 2901477"/>
                <a:gd name="connsiteY8" fmla="*/ 12700 h 1709222"/>
                <a:gd name="connsiteX9" fmla="*/ 2114077 w 2901477"/>
                <a:gd name="connsiteY9" fmla="*/ 101600 h 1709222"/>
                <a:gd name="connsiteX10" fmla="*/ 2380777 w 2901477"/>
                <a:gd name="connsiteY10" fmla="*/ 12700 h 1709222"/>
                <a:gd name="connsiteX11" fmla="*/ 2664410 w 2901477"/>
                <a:gd name="connsiteY11" fmla="*/ 114300 h 1709222"/>
                <a:gd name="connsiteX12" fmla="*/ 2901477 w 2901477"/>
                <a:gd name="connsiteY12" fmla="*/ 0 h 1709222"/>
                <a:gd name="connsiteX0" fmla="*/ 2897280 w 2901477"/>
                <a:gd name="connsiteY0" fmla="*/ 1586110 h 1709222"/>
                <a:gd name="connsiteX1" fmla="*/ 14381 w 2901477"/>
                <a:gd name="connsiteY1" fmla="*/ 1593161 h 1709222"/>
                <a:gd name="connsiteX2" fmla="*/ 18577 w 2901477"/>
                <a:gd name="connsiteY2" fmla="*/ 5644 h 1709222"/>
                <a:gd name="connsiteX3" fmla="*/ 247177 w 2901477"/>
                <a:gd name="connsiteY3" fmla="*/ 139700 h 1709222"/>
                <a:gd name="connsiteX4" fmla="*/ 526577 w 2901477"/>
                <a:gd name="connsiteY4" fmla="*/ 12700 h 1709222"/>
                <a:gd name="connsiteX5" fmla="*/ 805977 w 2901477"/>
                <a:gd name="connsiteY5" fmla="*/ 127000 h 1709222"/>
                <a:gd name="connsiteX6" fmla="*/ 1098077 w 2901477"/>
                <a:gd name="connsiteY6" fmla="*/ 0 h 1709222"/>
                <a:gd name="connsiteX7" fmla="*/ 1428277 w 2901477"/>
                <a:gd name="connsiteY7" fmla="*/ 127000 h 1709222"/>
                <a:gd name="connsiteX8" fmla="*/ 1771177 w 2901477"/>
                <a:gd name="connsiteY8" fmla="*/ 12700 h 1709222"/>
                <a:gd name="connsiteX9" fmla="*/ 2114077 w 2901477"/>
                <a:gd name="connsiteY9" fmla="*/ 101600 h 1709222"/>
                <a:gd name="connsiteX10" fmla="*/ 2380777 w 2901477"/>
                <a:gd name="connsiteY10" fmla="*/ 12700 h 1709222"/>
                <a:gd name="connsiteX11" fmla="*/ 2664410 w 2901477"/>
                <a:gd name="connsiteY11" fmla="*/ 114300 h 1709222"/>
                <a:gd name="connsiteX12" fmla="*/ 2901477 w 2901477"/>
                <a:gd name="connsiteY12" fmla="*/ 0 h 1709222"/>
                <a:gd name="connsiteX0" fmla="*/ 2897280 w 2901477"/>
                <a:gd name="connsiteY0" fmla="*/ 1586110 h 1599837"/>
                <a:gd name="connsiteX1" fmla="*/ 14381 w 2901477"/>
                <a:gd name="connsiteY1" fmla="*/ 1593161 h 1599837"/>
                <a:gd name="connsiteX2" fmla="*/ 18577 w 2901477"/>
                <a:gd name="connsiteY2" fmla="*/ 5644 h 1599837"/>
                <a:gd name="connsiteX3" fmla="*/ 247177 w 2901477"/>
                <a:gd name="connsiteY3" fmla="*/ 139700 h 1599837"/>
                <a:gd name="connsiteX4" fmla="*/ 526577 w 2901477"/>
                <a:gd name="connsiteY4" fmla="*/ 12700 h 1599837"/>
                <a:gd name="connsiteX5" fmla="*/ 805977 w 2901477"/>
                <a:gd name="connsiteY5" fmla="*/ 127000 h 1599837"/>
                <a:gd name="connsiteX6" fmla="*/ 1098077 w 2901477"/>
                <a:gd name="connsiteY6" fmla="*/ 0 h 1599837"/>
                <a:gd name="connsiteX7" fmla="*/ 1428277 w 2901477"/>
                <a:gd name="connsiteY7" fmla="*/ 127000 h 1599837"/>
                <a:gd name="connsiteX8" fmla="*/ 1771177 w 2901477"/>
                <a:gd name="connsiteY8" fmla="*/ 12700 h 1599837"/>
                <a:gd name="connsiteX9" fmla="*/ 2114077 w 2901477"/>
                <a:gd name="connsiteY9" fmla="*/ 101600 h 1599837"/>
                <a:gd name="connsiteX10" fmla="*/ 2380777 w 2901477"/>
                <a:gd name="connsiteY10" fmla="*/ 12700 h 1599837"/>
                <a:gd name="connsiteX11" fmla="*/ 2664410 w 2901477"/>
                <a:gd name="connsiteY11" fmla="*/ 114300 h 1599837"/>
                <a:gd name="connsiteX12" fmla="*/ 2901477 w 2901477"/>
                <a:gd name="connsiteY12" fmla="*/ 0 h 1599837"/>
                <a:gd name="connsiteX0" fmla="*/ 2892969 w 2897166"/>
                <a:gd name="connsiteY0" fmla="*/ 1586110 h 1599839"/>
                <a:gd name="connsiteX1" fmla="*/ 10070 w 2897166"/>
                <a:gd name="connsiteY1" fmla="*/ 1593161 h 1599839"/>
                <a:gd name="connsiteX2" fmla="*/ 14266 w 2897166"/>
                <a:gd name="connsiteY2" fmla="*/ 5644 h 1599839"/>
                <a:gd name="connsiteX3" fmla="*/ 242866 w 2897166"/>
                <a:gd name="connsiteY3" fmla="*/ 139700 h 1599839"/>
                <a:gd name="connsiteX4" fmla="*/ 522266 w 2897166"/>
                <a:gd name="connsiteY4" fmla="*/ 12700 h 1599839"/>
                <a:gd name="connsiteX5" fmla="*/ 801666 w 2897166"/>
                <a:gd name="connsiteY5" fmla="*/ 127000 h 1599839"/>
                <a:gd name="connsiteX6" fmla="*/ 1093766 w 2897166"/>
                <a:gd name="connsiteY6" fmla="*/ 0 h 1599839"/>
                <a:gd name="connsiteX7" fmla="*/ 1423966 w 2897166"/>
                <a:gd name="connsiteY7" fmla="*/ 127000 h 1599839"/>
                <a:gd name="connsiteX8" fmla="*/ 1766866 w 2897166"/>
                <a:gd name="connsiteY8" fmla="*/ 12700 h 1599839"/>
                <a:gd name="connsiteX9" fmla="*/ 2109766 w 2897166"/>
                <a:gd name="connsiteY9" fmla="*/ 101600 h 1599839"/>
                <a:gd name="connsiteX10" fmla="*/ 2376466 w 2897166"/>
                <a:gd name="connsiteY10" fmla="*/ 12700 h 1599839"/>
                <a:gd name="connsiteX11" fmla="*/ 2660099 w 2897166"/>
                <a:gd name="connsiteY11" fmla="*/ 114300 h 1599839"/>
                <a:gd name="connsiteX12" fmla="*/ 2897166 w 2897166"/>
                <a:gd name="connsiteY12" fmla="*/ 0 h 1599839"/>
                <a:gd name="connsiteX0" fmla="*/ 2882899 w 2887096"/>
                <a:gd name="connsiteY0" fmla="*/ 1586110 h 1599837"/>
                <a:gd name="connsiteX1" fmla="*/ 0 w 2887096"/>
                <a:gd name="connsiteY1" fmla="*/ 1593161 h 1599837"/>
                <a:gd name="connsiteX2" fmla="*/ 4196 w 2887096"/>
                <a:gd name="connsiteY2" fmla="*/ 5644 h 1599837"/>
                <a:gd name="connsiteX3" fmla="*/ 232796 w 2887096"/>
                <a:gd name="connsiteY3" fmla="*/ 139700 h 1599837"/>
                <a:gd name="connsiteX4" fmla="*/ 512196 w 2887096"/>
                <a:gd name="connsiteY4" fmla="*/ 12700 h 1599837"/>
                <a:gd name="connsiteX5" fmla="*/ 791596 w 2887096"/>
                <a:gd name="connsiteY5" fmla="*/ 127000 h 1599837"/>
                <a:gd name="connsiteX6" fmla="*/ 1083696 w 2887096"/>
                <a:gd name="connsiteY6" fmla="*/ 0 h 1599837"/>
                <a:gd name="connsiteX7" fmla="*/ 1413896 w 2887096"/>
                <a:gd name="connsiteY7" fmla="*/ 127000 h 1599837"/>
                <a:gd name="connsiteX8" fmla="*/ 1756796 w 2887096"/>
                <a:gd name="connsiteY8" fmla="*/ 12700 h 1599837"/>
                <a:gd name="connsiteX9" fmla="*/ 2099696 w 2887096"/>
                <a:gd name="connsiteY9" fmla="*/ 101600 h 1599837"/>
                <a:gd name="connsiteX10" fmla="*/ 2366396 w 2887096"/>
                <a:gd name="connsiteY10" fmla="*/ 12700 h 1599837"/>
                <a:gd name="connsiteX11" fmla="*/ 2650029 w 2887096"/>
                <a:gd name="connsiteY11" fmla="*/ 114300 h 1599837"/>
                <a:gd name="connsiteX12" fmla="*/ 2887096 w 2887096"/>
                <a:gd name="connsiteY12" fmla="*/ 0 h 1599837"/>
                <a:gd name="connsiteX0" fmla="*/ 2878727 w 2882924"/>
                <a:gd name="connsiteY0" fmla="*/ 1586110 h 1586110"/>
                <a:gd name="connsiteX1" fmla="*/ 12614 w 2882924"/>
                <a:gd name="connsiteY1" fmla="*/ 1571995 h 1586110"/>
                <a:gd name="connsiteX2" fmla="*/ 24 w 2882924"/>
                <a:gd name="connsiteY2" fmla="*/ 5644 h 1586110"/>
                <a:gd name="connsiteX3" fmla="*/ 228624 w 2882924"/>
                <a:gd name="connsiteY3" fmla="*/ 139700 h 1586110"/>
                <a:gd name="connsiteX4" fmla="*/ 508024 w 2882924"/>
                <a:gd name="connsiteY4" fmla="*/ 12700 h 1586110"/>
                <a:gd name="connsiteX5" fmla="*/ 787424 w 2882924"/>
                <a:gd name="connsiteY5" fmla="*/ 127000 h 1586110"/>
                <a:gd name="connsiteX6" fmla="*/ 1079524 w 2882924"/>
                <a:gd name="connsiteY6" fmla="*/ 0 h 1586110"/>
                <a:gd name="connsiteX7" fmla="*/ 1409724 w 2882924"/>
                <a:gd name="connsiteY7" fmla="*/ 127000 h 1586110"/>
                <a:gd name="connsiteX8" fmla="*/ 1752624 w 2882924"/>
                <a:gd name="connsiteY8" fmla="*/ 12700 h 1586110"/>
                <a:gd name="connsiteX9" fmla="*/ 2095524 w 2882924"/>
                <a:gd name="connsiteY9" fmla="*/ 101600 h 1586110"/>
                <a:gd name="connsiteX10" fmla="*/ 2362224 w 2882924"/>
                <a:gd name="connsiteY10" fmla="*/ 12700 h 1586110"/>
                <a:gd name="connsiteX11" fmla="*/ 2645857 w 2882924"/>
                <a:gd name="connsiteY11" fmla="*/ 114300 h 1586110"/>
                <a:gd name="connsiteX12" fmla="*/ 2882924 w 2882924"/>
                <a:gd name="connsiteY12" fmla="*/ 0 h 1586110"/>
                <a:gd name="connsiteX0" fmla="*/ 2878761 w 2882958"/>
                <a:gd name="connsiteY0" fmla="*/ 1586110 h 1586110"/>
                <a:gd name="connsiteX1" fmla="*/ 12648 w 2882958"/>
                <a:gd name="connsiteY1" fmla="*/ 1571995 h 1586110"/>
                <a:gd name="connsiteX2" fmla="*/ 58 w 2882958"/>
                <a:gd name="connsiteY2" fmla="*/ 5644 h 1586110"/>
                <a:gd name="connsiteX3" fmla="*/ 228658 w 2882958"/>
                <a:gd name="connsiteY3" fmla="*/ 139700 h 1586110"/>
                <a:gd name="connsiteX4" fmla="*/ 508058 w 2882958"/>
                <a:gd name="connsiteY4" fmla="*/ 12700 h 1586110"/>
                <a:gd name="connsiteX5" fmla="*/ 787458 w 2882958"/>
                <a:gd name="connsiteY5" fmla="*/ 127000 h 1586110"/>
                <a:gd name="connsiteX6" fmla="*/ 1079558 w 2882958"/>
                <a:gd name="connsiteY6" fmla="*/ 0 h 1586110"/>
                <a:gd name="connsiteX7" fmla="*/ 1409758 w 2882958"/>
                <a:gd name="connsiteY7" fmla="*/ 127000 h 1586110"/>
                <a:gd name="connsiteX8" fmla="*/ 1752658 w 2882958"/>
                <a:gd name="connsiteY8" fmla="*/ 12700 h 1586110"/>
                <a:gd name="connsiteX9" fmla="*/ 2095558 w 2882958"/>
                <a:gd name="connsiteY9" fmla="*/ 101600 h 1586110"/>
                <a:gd name="connsiteX10" fmla="*/ 2362258 w 2882958"/>
                <a:gd name="connsiteY10" fmla="*/ 12700 h 1586110"/>
                <a:gd name="connsiteX11" fmla="*/ 2645891 w 2882958"/>
                <a:gd name="connsiteY11" fmla="*/ 114300 h 1586110"/>
                <a:gd name="connsiteX12" fmla="*/ 2882958 w 2882958"/>
                <a:gd name="connsiteY12" fmla="*/ 0 h 1586110"/>
                <a:gd name="connsiteX0" fmla="*/ 2870463 w 2874660"/>
                <a:gd name="connsiteY0" fmla="*/ 1586110 h 1586110"/>
                <a:gd name="connsiteX1" fmla="*/ 4350 w 2874660"/>
                <a:gd name="connsiteY1" fmla="*/ 1571995 h 1586110"/>
                <a:gd name="connsiteX2" fmla="*/ 153 w 2874660"/>
                <a:gd name="connsiteY2" fmla="*/ 5643 h 1586110"/>
                <a:gd name="connsiteX3" fmla="*/ 220360 w 2874660"/>
                <a:gd name="connsiteY3" fmla="*/ 139700 h 1586110"/>
                <a:gd name="connsiteX4" fmla="*/ 499760 w 2874660"/>
                <a:gd name="connsiteY4" fmla="*/ 12700 h 1586110"/>
                <a:gd name="connsiteX5" fmla="*/ 779160 w 2874660"/>
                <a:gd name="connsiteY5" fmla="*/ 127000 h 1586110"/>
                <a:gd name="connsiteX6" fmla="*/ 1071260 w 2874660"/>
                <a:gd name="connsiteY6" fmla="*/ 0 h 1586110"/>
                <a:gd name="connsiteX7" fmla="*/ 1401460 w 2874660"/>
                <a:gd name="connsiteY7" fmla="*/ 127000 h 1586110"/>
                <a:gd name="connsiteX8" fmla="*/ 1744360 w 2874660"/>
                <a:gd name="connsiteY8" fmla="*/ 12700 h 1586110"/>
                <a:gd name="connsiteX9" fmla="*/ 2087260 w 2874660"/>
                <a:gd name="connsiteY9" fmla="*/ 101600 h 1586110"/>
                <a:gd name="connsiteX10" fmla="*/ 2353960 w 2874660"/>
                <a:gd name="connsiteY10" fmla="*/ 12700 h 1586110"/>
                <a:gd name="connsiteX11" fmla="*/ 2637593 w 2874660"/>
                <a:gd name="connsiteY11" fmla="*/ 114300 h 1586110"/>
                <a:gd name="connsiteX12" fmla="*/ 2874660 w 2874660"/>
                <a:gd name="connsiteY12" fmla="*/ 0 h 1586110"/>
                <a:gd name="connsiteX0" fmla="*/ 2870463 w 2874660"/>
                <a:gd name="connsiteY0" fmla="*/ 0 h 1573570"/>
                <a:gd name="connsiteX1" fmla="*/ 4350 w 2874660"/>
                <a:gd name="connsiteY1" fmla="*/ 1573405 h 1573570"/>
                <a:gd name="connsiteX2" fmla="*/ 153 w 2874660"/>
                <a:gd name="connsiteY2" fmla="*/ 7053 h 1573570"/>
                <a:gd name="connsiteX3" fmla="*/ 220360 w 2874660"/>
                <a:gd name="connsiteY3" fmla="*/ 141110 h 1573570"/>
                <a:gd name="connsiteX4" fmla="*/ 499760 w 2874660"/>
                <a:gd name="connsiteY4" fmla="*/ 14110 h 1573570"/>
                <a:gd name="connsiteX5" fmla="*/ 779160 w 2874660"/>
                <a:gd name="connsiteY5" fmla="*/ 128410 h 1573570"/>
                <a:gd name="connsiteX6" fmla="*/ 1071260 w 2874660"/>
                <a:gd name="connsiteY6" fmla="*/ 1410 h 1573570"/>
                <a:gd name="connsiteX7" fmla="*/ 1401460 w 2874660"/>
                <a:gd name="connsiteY7" fmla="*/ 128410 h 1573570"/>
                <a:gd name="connsiteX8" fmla="*/ 1744360 w 2874660"/>
                <a:gd name="connsiteY8" fmla="*/ 14110 h 1573570"/>
                <a:gd name="connsiteX9" fmla="*/ 2087260 w 2874660"/>
                <a:gd name="connsiteY9" fmla="*/ 103010 h 1573570"/>
                <a:gd name="connsiteX10" fmla="*/ 2353960 w 2874660"/>
                <a:gd name="connsiteY10" fmla="*/ 14110 h 1573570"/>
                <a:gd name="connsiteX11" fmla="*/ 2637593 w 2874660"/>
                <a:gd name="connsiteY11" fmla="*/ 115710 h 1573570"/>
                <a:gd name="connsiteX12" fmla="*/ 2874660 w 2874660"/>
                <a:gd name="connsiteY12" fmla="*/ 1410 h 1573570"/>
                <a:gd name="connsiteX0" fmla="*/ 2870463 w 2874660"/>
                <a:gd name="connsiteY0" fmla="*/ 0 h 1575868"/>
                <a:gd name="connsiteX1" fmla="*/ 2236812 w 2874660"/>
                <a:gd name="connsiteY1" fmla="*/ 359831 h 1575868"/>
                <a:gd name="connsiteX2" fmla="*/ 4350 w 2874660"/>
                <a:gd name="connsiteY2" fmla="*/ 1573405 h 1575868"/>
                <a:gd name="connsiteX3" fmla="*/ 153 w 2874660"/>
                <a:gd name="connsiteY3" fmla="*/ 7053 h 1575868"/>
                <a:gd name="connsiteX4" fmla="*/ 220360 w 2874660"/>
                <a:gd name="connsiteY4" fmla="*/ 141110 h 1575868"/>
                <a:gd name="connsiteX5" fmla="*/ 499760 w 2874660"/>
                <a:gd name="connsiteY5" fmla="*/ 14110 h 1575868"/>
                <a:gd name="connsiteX6" fmla="*/ 779160 w 2874660"/>
                <a:gd name="connsiteY6" fmla="*/ 128410 h 1575868"/>
                <a:gd name="connsiteX7" fmla="*/ 1071260 w 2874660"/>
                <a:gd name="connsiteY7" fmla="*/ 1410 h 1575868"/>
                <a:gd name="connsiteX8" fmla="*/ 1401460 w 2874660"/>
                <a:gd name="connsiteY8" fmla="*/ 128410 h 1575868"/>
                <a:gd name="connsiteX9" fmla="*/ 1744360 w 2874660"/>
                <a:gd name="connsiteY9" fmla="*/ 14110 h 1575868"/>
                <a:gd name="connsiteX10" fmla="*/ 2087260 w 2874660"/>
                <a:gd name="connsiteY10" fmla="*/ 103010 h 1575868"/>
                <a:gd name="connsiteX11" fmla="*/ 2353960 w 2874660"/>
                <a:gd name="connsiteY11" fmla="*/ 14110 h 1575868"/>
                <a:gd name="connsiteX12" fmla="*/ 2637593 w 2874660"/>
                <a:gd name="connsiteY12" fmla="*/ 115710 h 1575868"/>
                <a:gd name="connsiteX13" fmla="*/ 2874660 w 2874660"/>
                <a:gd name="connsiteY13" fmla="*/ 1410 h 1575868"/>
                <a:gd name="connsiteX0" fmla="*/ 2870463 w 3061165"/>
                <a:gd name="connsiteY0" fmla="*/ 0 h 1713980"/>
                <a:gd name="connsiteX1" fmla="*/ 2870463 w 3061165"/>
                <a:gd name="connsiteY1" fmla="*/ 1587513 h 1713980"/>
                <a:gd name="connsiteX2" fmla="*/ 4350 w 3061165"/>
                <a:gd name="connsiteY2" fmla="*/ 1573405 h 1713980"/>
                <a:gd name="connsiteX3" fmla="*/ 153 w 3061165"/>
                <a:gd name="connsiteY3" fmla="*/ 7053 h 1713980"/>
                <a:gd name="connsiteX4" fmla="*/ 220360 w 3061165"/>
                <a:gd name="connsiteY4" fmla="*/ 141110 h 1713980"/>
                <a:gd name="connsiteX5" fmla="*/ 499760 w 3061165"/>
                <a:gd name="connsiteY5" fmla="*/ 14110 h 1713980"/>
                <a:gd name="connsiteX6" fmla="*/ 779160 w 3061165"/>
                <a:gd name="connsiteY6" fmla="*/ 128410 h 1713980"/>
                <a:gd name="connsiteX7" fmla="*/ 1071260 w 3061165"/>
                <a:gd name="connsiteY7" fmla="*/ 1410 h 1713980"/>
                <a:gd name="connsiteX8" fmla="*/ 1401460 w 3061165"/>
                <a:gd name="connsiteY8" fmla="*/ 128410 h 1713980"/>
                <a:gd name="connsiteX9" fmla="*/ 1744360 w 3061165"/>
                <a:gd name="connsiteY9" fmla="*/ 14110 h 1713980"/>
                <a:gd name="connsiteX10" fmla="*/ 2087260 w 3061165"/>
                <a:gd name="connsiteY10" fmla="*/ 103010 h 1713980"/>
                <a:gd name="connsiteX11" fmla="*/ 2353960 w 3061165"/>
                <a:gd name="connsiteY11" fmla="*/ 14110 h 1713980"/>
                <a:gd name="connsiteX12" fmla="*/ 2637593 w 3061165"/>
                <a:gd name="connsiteY12" fmla="*/ 115710 h 1713980"/>
                <a:gd name="connsiteX13" fmla="*/ 2874660 w 3061165"/>
                <a:gd name="connsiteY13" fmla="*/ 1410 h 1713980"/>
                <a:gd name="connsiteX0" fmla="*/ 2870463 w 3061165"/>
                <a:gd name="connsiteY0" fmla="*/ 0 h 1713978"/>
                <a:gd name="connsiteX1" fmla="*/ 2870463 w 3061165"/>
                <a:gd name="connsiteY1" fmla="*/ 1587513 h 1713978"/>
                <a:gd name="connsiteX2" fmla="*/ 4350 w 3061165"/>
                <a:gd name="connsiteY2" fmla="*/ 1573405 h 1713978"/>
                <a:gd name="connsiteX3" fmla="*/ 153 w 3061165"/>
                <a:gd name="connsiteY3" fmla="*/ 7053 h 1713978"/>
                <a:gd name="connsiteX4" fmla="*/ 220360 w 3061165"/>
                <a:gd name="connsiteY4" fmla="*/ 141110 h 1713978"/>
                <a:gd name="connsiteX5" fmla="*/ 499760 w 3061165"/>
                <a:gd name="connsiteY5" fmla="*/ 14110 h 1713978"/>
                <a:gd name="connsiteX6" fmla="*/ 779160 w 3061165"/>
                <a:gd name="connsiteY6" fmla="*/ 128410 h 1713978"/>
                <a:gd name="connsiteX7" fmla="*/ 1071260 w 3061165"/>
                <a:gd name="connsiteY7" fmla="*/ 1410 h 1713978"/>
                <a:gd name="connsiteX8" fmla="*/ 1401460 w 3061165"/>
                <a:gd name="connsiteY8" fmla="*/ 128410 h 1713978"/>
                <a:gd name="connsiteX9" fmla="*/ 1744360 w 3061165"/>
                <a:gd name="connsiteY9" fmla="*/ 14110 h 1713978"/>
                <a:gd name="connsiteX10" fmla="*/ 2087260 w 3061165"/>
                <a:gd name="connsiteY10" fmla="*/ 103010 h 1713978"/>
                <a:gd name="connsiteX11" fmla="*/ 2353960 w 3061165"/>
                <a:gd name="connsiteY11" fmla="*/ 14110 h 1713978"/>
                <a:gd name="connsiteX12" fmla="*/ 2637593 w 3061165"/>
                <a:gd name="connsiteY12" fmla="*/ 115710 h 1713978"/>
                <a:gd name="connsiteX13" fmla="*/ 2874660 w 3061165"/>
                <a:gd name="connsiteY13" fmla="*/ 1410 h 1713978"/>
                <a:gd name="connsiteX0" fmla="*/ 2870463 w 2874660"/>
                <a:gd name="connsiteY0" fmla="*/ 0 h 1713980"/>
                <a:gd name="connsiteX1" fmla="*/ 2870463 w 2874660"/>
                <a:gd name="connsiteY1" fmla="*/ 1587513 h 1713980"/>
                <a:gd name="connsiteX2" fmla="*/ 4350 w 2874660"/>
                <a:gd name="connsiteY2" fmla="*/ 1573405 h 1713980"/>
                <a:gd name="connsiteX3" fmla="*/ 153 w 2874660"/>
                <a:gd name="connsiteY3" fmla="*/ 7053 h 1713980"/>
                <a:gd name="connsiteX4" fmla="*/ 220360 w 2874660"/>
                <a:gd name="connsiteY4" fmla="*/ 141110 h 1713980"/>
                <a:gd name="connsiteX5" fmla="*/ 499760 w 2874660"/>
                <a:gd name="connsiteY5" fmla="*/ 14110 h 1713980"/>
                <a:gd name="connsiteX6" fmla="*/ 779160 w 2874660"/>
                <a:gd name="connsiteY6" fmla="*/ 128410 h 1713980"/>
                <a:gd name="connsiteX7" fmla="*/ 1071260 w 2874660"/>
                <a:gd name="connsiteY7" fmla="*/ 1410 h 1713980"/>
                <a:gd name="connsiteX8" fmla="*/ 1401460 w 2874660"/>
                <a:gd name="connsiteY8" fmla="*/ 128410 h 1713980"/>
                <a:gd name="connsiteX9" fmla="*/ 1744360 w 2874660"/>
                <a:gd name="connsiteY9" fmla="*/ 14110 h 1713980"/>
                <a:gd name="connsiteX10" fmla="*/ 2087260 w 2874660"/>
                <a:gd name="connsiteY10" fmla="*/ 103010 h 1713980"/>
                <a:gd name="connsiteX11" fmla="*/ 2353960 w 2874660"/>
                <a:gd name="connsiteY11" fmla="*/ 14110 h 1713980"/>
                <a:gd name="connsiteX12" fmla="*/ 2637593 w 2874660"/>
                <a:gd name="connsiteY12" fmla="*/ 115710 h 1713980"/>
                <a:gd name="connsiteX13" fmla="*/ 2874660 w 2874660"/>
                <a:gd name="connsiteY13" fmla="*/ 1410 h 1713980"/>
                <a:gd name="connsiteX0" fmla="*/ 2870463 w 2874660"/>
                <a:gd name="connsiteY0" fmla="*/ 0 h 1608524"/>
                <a:gd name="connsiteX1" fmla="*/ 2870463 w 2874660"/>
                <a:gd name="connsiteY1" fmla="*/ 1587513 h 1608524"/>
                <a:gd name="connsiteX2" fmla="*/ 4350 w 2874660"/>
                <a:gd name="connsiteY2" fmla="*/ 1573405 h 1608524"/>
                <a:gd name="connsiteX3" fmla="*/ 153 w 2874660"/>
                <a:gd name="connsiteY3" fmla="*/ 7053 h 1608524"/>
                <a:gd name="connsiteX4" fmla="*/ 220360 w 2874660"/>
                <a:gd name="connsiteY4" fmla="*/ 141110 h 1608524"/>
                <a:gd name="connsiteX5" fmla="*/ 499760 w 2874660"/>
                <a:gd name="connsiteY5" fmla="*/ 14110 h 1608524"/>
                <a:gd name="connsiteX6" fmla="*/ 779160 w 2874660"/>
                <a:gd name="connsiteY6" fmla="*/ 128410 h 1608524"/>
                <a:gd name="connsiteX7" fmla="*/ 1071260 w 2874660"/>
                <a:gd name="connsiteY7" fmla="*/ 1410 h 1608524"/>
                <a:gd name="connsiteX8" fmla="*/ 1401460 w 2874660"/>
                <a:gd name="connsiteY8" fmla="*/ 128410 h 1608524"/>
                <a:gd name="connsiteX9" fmla="*/ 1744360 w 2874660"/>
                <a:gd name="connsiteY9" fmla="*/ 14110 h 1608524"/>
                <a:gd name="connsiteX10" fmla="*/ 2087260 w 2874660"/>
                <a:gd name="connsiteY10" fmla="*/ 103010 h 1608524"/>
                <a:gd name="connsiteX11" fmla="*/ 2353960 w 2874660"/>
                <a:gd name="connsiteY11" fmla="*/ 14110 h 1608524"/>
                <a:gd name="connsiteX12" fmla="*/ 2637593 w 2874660"/>
                <a:gd name="connsiteY12" fmla="*/ 115710 h 1608524"/>
                <a:gd name="connsiteX13" fmla="*/ 2874660 w 2874660"/>
                <a:gd name="connsiteY13" fmla="*/ 1410 h 1608524"/>
                <a:gd name="connsiteX0" fmla="*/ 2870463 w 2874660"/>
                <a:gd name="connsiteY0" fmla="*/ 0 h 1608522"/>
                <a:gd name="connsiteX1" fmla="*/ 2870463 w 2874660"/>
                <a:gd name="connsiteY1" fmla="*/ 1587513 h 1608522"/>
                <a:gd name="connsiteX2" fmla="*/ 4350 w 2874660"/>
                <a:gd name="connsiteY2" fmla="*/ 1573405 h 1608522"/>
                <a:gd name="connsiteX3" fmla="*/ 153 w 2874660"/>
                <a:gd name="connsiteY3" fmla="*/ 7053 h 1608522"/>
                <a:gd name="connsiteX4" fmla="*/ 220360 w 2874660"/>
                <a:gd name="connsiteY4" fmla="*/ 141110 h 1608522"/>
                <a:gd name="connsiteX5" fmla="*/ 499760 w 2874660"/>
                <a:gd name="connsiteY5" fmla="*/ 14110 h 1608522"/>
                <a:gd name="connsiteX6" fmla="*/ 779160 w 2874660"/>
                <a:gd name="connsiteY6" fmla="*/ 128410 h 1608522"/>
                <a:gd name="connsiteX7" fmla="*/ 1071260 w 2874660"/>
                <a:gd name="connsiteY7" fmla="*/ 1410 h 1608522"/>
                <a:gd name="connsiteX8" fmla="*/ 1401460 w 2874660"/>
                <a:gd name="connsiteY8" fmla="*/ 128410 h 1608522"/>
                <a:gd name="connsiteX9" fmla="*/ 1744360 w 2874660"/>
                <a:gd name="connsiteY9" fmla="*/ 14110 h 1608522"/>
                <a:gd name="connsiteX10" fmla="*/ 2087260 w 2874660"/>
                <a:gd name="connsiteY10" fmla="*/ 103010 h 1608522"/>
                <a:gd name="connsiteX11" fmla="*/ 2353960 w 2874660"/>
                <a:gd name="connsiteY11" fmla="*/ 14110 h 1608522"/>
                <a:gd name="connsiteX12" fmla="*/ 2637593 w 2874660"/>
                <a:gd name="connsiteY12" fmla="*/ 115710 h 1608522"/>
                <a:gd name="connsiteX13" fmla="*/ 2874660 w 2874660"/>
                <a:gd name="connsiteY13" fmla="*/ 1410 h 1608522"/>
                <a:gd name="connsiteX0" fmla="*/ 2870463 w 2874660"/>
                <a:gd name="connsiteY0" fmla="*/ 28439 h 1636962"/>
                <a:gd name="connsiteX1" fmla="*/ 2870463 w 2874660"/>
                <a:gd name="connsiteY1" fmla="*/ 1615952 h 1636962"/>
                <a:gd name="connsiteX2" fmla="*/ 4350 w 2874660"/>
                <a:gd name="connsiteY2" fmla="*/ 1601844 h 1636962"/>
                <a:gd name="connsiteX3" fmla="*/ 153 w 2874660"/>
                <a:gd name="connsiteY3" fmla="*/ 35492 h 1636962"/>
                <a:gd name="connsiteX4" fmla="*/ 220360 w 2874660"/>
                <a:gd name="connsiteY4" fmla="*/ 169549 h 1636962"/>
                <a:gd name="connsiteX5" fmla="*/ 499760 w 2874660"/>
                <a:gd name="connsiteY5" fmla="*/ 42549 h 1636962"/>
                <a:gd name="connsiteX6" fmla="*/ 779160 w 2874660"/>
                <a:gd name="connsiteY6" fmla="*/ 156849 h 1636962"/>
                <a:gd name="connsiteX7" fmla="*/ 1071260 w 2874660"/>
                <a:gd name="connsiteY7" fmla="*/ 29849 h 1636962"/>
                <a:gd name="connsiteX8" fmla="*/ 1401460 w 2874660"/>
                <a:gd name="connsiteY8" fmla="*/ 156849 h 1636962"/>
                <a:gd name="connsiteX9" fmla="*/ 1744360 w 2874660"/>
                <a:gd name="connsiteY9" fmla="*/ 42549 h 1636962"/>
                <a:gd name="connsiteX10" fmla="*/ 2087260 w 2874660"/>
                <a:gd name="connsiteY10" fmla="*/ 131449 h 1636962"/>
                <a:gd name="connsiteX11" fmla="*/ 2353960 w 2874660"/>
                <a:gd name="connsiteY11" fmla="*/ 42549 h 1636962"/>
                <a:gd name="connsiteX12" fmla="*/ 2637593 w 2874660"/>
                <a:gd name="connsiteY12" fmla="*/ 144149 h 1636962"/>
                <a:gd name="connsiteX13" fmla="*/ 2874660 w 2874660"/>
                <a:gd name="connsiteY13" fmla="*/ 29849 h 1636962"/>
                <a:gd name="connsiteX0" fmla="*/ 2870463 w 2874660"/>
                <a:gd name="connsiteY0" fmla="*/ 173431 h 1781954"/>
                <a:gd name="connsiteX1" fmla="*/ 2870463 w 2874660"/>
                <a:gd name="connsiteY1" fmla="*/ 1760944 h 1781954"/>
                <a:gd name="connsiteX2" fmla="*/ 4350 w 2874660"/>
                <a:gd name="connsiteY2" fmla="*/ 1746836 h 1781954"/>
                <a:gd name="connsiteX3" fmla="*/ 153 w 2874660"/>
                <a:gd name="connsiteY3" fmla="*/ 180484 h 1781954"/>
                <a:gd name="connsiteX4" fmla="*/ 220360 w 2874660"/>
                <a:gd name="connsiteY4" fmla="*/ 314541 h 1781954"/>
                <a:gd name="connsiteX5" fmla="*/ 499760 w 2874660"/>
                <a:gd name="connsiteY5" fmla="*/ 187541 h 1781954"/>
                <a:gd name="connsiteX6" fmla="*/ 779160 w 2874660"/>
                <a:gd name="connsiteY6" fmla="*/ 301841 h 1781954"/>
                <a:gd name="connsiteX7" fmla="*/ 1071260 w 2874660"/>
                <a:gd name="connsiteY7" fmla="*/ 174841 h 1781954"/>
                <a:gd name="connsiteX8" fmla="*/ 1401460 w 2874660"/>
                <a:gd name="connsiteY8" fmla="*/ 301841 h 1781954"/>
                <a:gd name="connsiteX9" fmla="*/ 1744360 w 2874660"/>
                <a:gd name="connsiteY9" fmla="*/ 187541 h 1781954"/>
                <a:gd name="connsiteX10" fmla="*/ 2087260 w 2874660"/>
                <a:gd name="connsiteY10" fmla="*/ 276441 h 1781954"/>
                <a:gd name="connsiteX11" fmla="*/ 2353960 w 2874660"/>
                <a:gd name="connsiteY11" fmla="*/ 187541 h 1781954"/>
                <a:gd name="connsiteX12" fmla="*/ 2637593 w 2874660"/>
                <a:gd name="connsiteY12" fmla="*/ 289141 h 1781954"/>
                <a:gd name="connsiteX13" fmla="*/ 2874660 w 2874660"/>
                <a:gd name="connsiteY13" fmla="*/ 19617 h 1781954"/>
                <a:gd name="connsiteX0" fmla="*/ 2870463 w 2874660"/>
                <a:gd name="connsiteY0" fmla="*/ 173431 h 1781954"/>
                <a:gd name="connsiteX1" fmla="*/ 2870463 w 2874660"/>
                <a:gd name="connsiteY1" fmla="*/ 1760944 h 1781954"/>
                <a:gd name="connsiteX2" fmla="*/ 4350 w 2874660"/>
                <a:gd name="connsiteY2" fmla="*/ 1746836 h 1781954"/>
                <a:gd name="connsiteX3" fmla="*/ 153 w 2874660"/>
                <a:gd name="connsiteY3" fmla="*/ 180484 h 1781954"/>
                <a:gd name="connsiteX4" fmla="*/ 220360 w 2874660"/>
                <a:gd name="connsiteY4" fmla="*/ 314541 h 1781954"/>
                <a:gd name="connsiteX5" fmla="*/ 499760 w 2874660"/>
                <a:gd name="connsiteY5" fmla="*/ 187541 h 1781954"/>
                <a:gd name="connsiteX6" fmla="*/ 779160 w 2874660"/>
                <a:gd name="connsiteY6" fmla="*/ 301841 h 1781954"/>
                <a:gd name="connsiteX7" fmla="*/ 1071260 w 2874660"/>
                <a:gd name="connsiteY7" fmla="*/ 174841 h 1781954"/>
                <a:gd name="connsiteX8" fmla="*/ 1401460 w 2874660"/>
                <a:gd name="connsiteY8" fmla="*/ 301841 h 1781954"/>
                <a:gd name="connsiteX9" fmla="*/ 1744360 w 2874660"/>
                <a:gd name="connsiteY9" fmla="*/ 187541 h 1781954"/>
                <a:gd name="connsiteX10" fmla="*/ 2087260 w 2874660"/>
                <a:gd name="connsiteY10" fmla="*/ 276441 h 1781954"/>
                <a:gd name="connsiteX11" fmla="*/ 2353960 w 2874660"/>
                <a:gd name="connsiteY11" fmla="*/ 187541 h 1781954"/>
                <a:gd name="connsiteX12" fmla="*/ 2637593 w 2874660"/>
                <a:gd name="connsiteY12" fmla="*/ 289141 h 1781954"/>
                <a:gd name="connsiteX13" fmla="*/ 2874660 w 2874660"/>
                <a:gd name="connsiteY13" fmla="*/ 19617 h 1781954"/>
                <a:gd name="connsiteX0" fmla="*/ 2870463 w 2876613"/>
                <a:gd name="connsiteY0" fmla="*/ 173431 h 1781954"/>
                <a:gd name="connsiteX1" fmla="*/ 2870463 w 2876613"/>
                <a:gd name="connsiteY1" fmla="*/ 1760944 h 1781954"/>
                <a:gd name="connsiteX2" fmla="*/ 4350 w 2876613"/>
                <a:gd name="connsiteY2" fmla="*/ 1746836 h 1781954"/>
                <a:gd name="connsiteX3" fmla="*/ 153 w 2876613"/>
                <a:gd name="connsiteY3" fmla="*/ 180484 h 1781954"/>
                <a:gd name="connsiteX4" fmla="*/ 220360 w 2876613"/>
                <a:gd name="connsiteY4" fmla="*/ 314541 h 1781954"/>
                <a:gd name="connsiteX5" fmla="*/ 499760 w 2876613"/>
                <a:gd name="connsiteY5" fmla="*/ 187541 h 1781954"/>
                <a:gd name="connsiteX6" fmla="*/ 779160 w 2876613"/>
                <a:gd name="connsiteY6" fmla="*/ 301841 h 1781954"/>
                <a:gd name="connsiteX7" fmla="*/ 1071260 w 2876613"/>
                <a:gd name="connsiteY7" fmla="*/ 174841 h 1781954"/>
                <a:gd name="connsiteX8" fmla="*/ 1401460 w 2876613"/>
                <a:gd name="connsiteY8" fmla="*/ 301841 h 1781954"/>
                <a:gd name="connsiteX9" fmla="*/ 1744360 w 2876613"/>
                <a:gd name="connsiteY9" fmla="*/ 187541 h 1781954"/>
                <a:gd name="connsiteX10" fmla="*/ 2087260 w 2876613"/>
                <a:gd name="connsiteY10" fmla="*/ 276441 h 1781954"/>
                <a:gd name="connsiteX11" fmla="*/ 2353960 w 2876613"/>
                <a:gd name="connsiteY11" fmla="*/ 187541 h 1781954"/>
                <a:gd name="connsiteX12" fmla="*/ 2637593 w 2876613"/>
                <a:gd name="connsiteY12" fmla="*/ 289141 h 1781954"/>
                <a:gd name="connsiteX13" fmla="*/ 2874660 w 2876613"/>
                <a:gd name="connsiteY13" fmla="*/ 19617 h 1781954"/>
                <a:gd name="connsiteX0" fmla="*/ 2870463 w 2876613"/>
                <a:gd name="connsiteY0" fmla="*/ 3336 h 1611859"/>
                <a:gd name="connsiteX1" fmla="*/ 2870463 w 2876613"/>
                <a:gd name="connsiteY1" fmla="*/ 1590849 h 1611859"/>
                <a:gd name="connsiteX2" fmla="*/ 4350 w 2876613"/>
                <a:gd name="connsiteY2" fmla="*/ 1576741 h 1611859"/>
                <a:gd name="connsiteX3" fmla="*/ 153 w 2876613"/>
                <a:gd name="connsiteY3" fmla="*/ 10389 h 1611859"/>
                <a:gd name="connsiteX4" fmla="*/ 220360 w 2876613"/>
                <a:gd name="connsiteY4" fmla="*/ 144446 h 1611859"/>
                <a:gd name="connsiteX5" fmla="*/ 499760 w 2876613"/>
                <a:gd name="connsiteY5" fmla="*/ 17446 h 1611859"/>
                <a:gd name="connsiteX6" fmla="*/ 779160 w 2876613"/>
                <a:gd name="connsiteY6" fmla="*/ 131746 h 1611859"/>
                <a:gd name="connsiteX7" fmla="*/ 1071260 w 2876613"/>
                <a:gd name="connsiteY7" fmla="*/ 4746 h 1611859"/>
                <a:gd name="connsiteX8" fmla="*/ 1401460 w 2876613"/>
                <a:gd name="connsiteY8" fmla="*/ 131746 h 1611859"/>
                <a:gd name="connsiteX9" fmla="*/ 1744360 w 2876613"/>
                <a:gd name="connsiteY9" fmla="*/ 17446 h 1611859"/>
                <a:gd name="connsiteX10" fmla="*/ 2087260 w 2876613"/>
                <a:gd name="connsiteY10" fmla="*/ 106346 h 1611859"/>
                <a:gd name="connsiteX11" fmla="*/ 2353960 w 2876613"/>
                <a:gd name="connsiteY11" fmla="*/ 17446 h 1611859"/>
                <a:gd name="connsiteX12" fmla="*/ 2637593 w 2876613"/>
                <a:gd name="connsiteY12" fmla="*/ 119046 h 1611859"/>
                <a:gd name="connsiteX13" fmla="*/ 2874660 w 2876613"/>
                <a:gd name="connsiteY13" fmla="*/ 32969 h 1611859"/>
                <a:gd name="connsiteX0" fmla="*/ 2870463 w 2876613"/>
                <a:gd name="connsiteY0" fmla="*/ 28440 h 1636963"/>
                <a:gd name="connsiteX1" fmla="*/ 2870463 w 2876613"/>
                <a:gd name="connsiteY1" fmla="*/ 1615953 h 1636963"/>
                <a:gd name="connsiteX2" fmla="*/ 4350 w 2876613"/>
                <a:gd name="connsiteY2" fmla="*/ 1601845 h 1636963"/>
                <a:gd name="connsiteX3" fmla="*/ 153 w 2876613"/>
                <a:gd name="connsiteY3" fmla="*/ 35493 h 1636963"/>
                <a:gd name="connsiteX4" fmla="*/ 220360 w 2876613"/>
                <a:gd name="connsiteY4" fmla="*/ 169550 h 1636963"/>
                <a:gd name="connsiteX5" fmla="*/ 499760 w 2876613"/>
                <a:gd name="connsiteY5" fmla="*/ 42550 h 1636963"/>
                <a:gd name="connsiteX6" fmla="*/ 779160 w 2876613"/>
                <a:gd name="connsiteY6" fmla="*/ 156850 h 1636963"/>
                <a:gd name="connsiteX7" fmla="*/ 1071260 w 2876613"/>
                <a:gd name="connsiteY7" fmla="*/ 29850 h 1636963"/>
                <a:gd name="connsiteX8" fmla="*/ 1401460 w 2876613"/>
                <a:gd name="connsiteY8" fmla="*/ 156850 h 1636963"/>
                <a:gd name="connsiteX9" fmla="*/ 1744360 w 2876613"/>
                <a:gd name="connsiteY9" fmla="*/ 42550 h 1636963"/>
                <a:gd name="connsiteX10" fmla="*/ 2087260 w 2876613"/>
                <a:gd name="connsiteY10" fmla="*/ 131450 h 1636963"/>
                <a:gd name="connsiteX11" fmla="*/ 2353960 w 2876613"/>
                <a:gd name="connsiteY11" fmla="*/ 42550 h 1636963"/>
                <a:gd name="connsiteX12" fmla="*/ 2637593 w 2876613"/>
                <a:gd name="connsiteY12" fmla="*/ 144150 h 1636963"/>
                <a:gd name="connsiteX13" fmla="*/ 2874660 w 2876613"/>
                <a:gd name="connsiteY13" fmla="*/ 29849 h 1636963"/>
                <a:gd name="connsiteX0" fmla="*/ 2870463 w 2876613"/>
                <a:gd name="connsiteY0" fmla="*/ 0 h 1608523"/>
                <a:gd name="connsiteX1" fmla="*/ 2870463 w 2876613"/>
                <a:gd name="connsiteY1" fmla="*/ 1587513 h 1608523"/>
                <a:gd name="connsiteX2" fmla="*/ 4350 w 2876613"/>
                <a:gd name="connsiteY2" fmla="*/ 1573405 h 1608523"/>
                <a:gd name="connsiteX3" fmla="*/ 153 w 2876613"/>
                <a:gd name="connsiteY3" fmla="*/ 7053 h 1608523"/>
                <a:gd name="connsiteX4" fmla="*/ 220360 w 2876613"/>
                <a:gd name="connsiteY4" fmla="*/ 141110 h 1608523"/>
                <a:gd name="connsiteX5" fmla="*/ 499760 w 2876613"/>
                <a:gd name="connsiteY5" fmla="*/ 14110 h 1608523"/>
                <a:gd name="connsiteX6" fmla="*/ 779160 w 2876613"/>
                <a:gd name="connsiteY6" fmla="*/ 128410 h 1608523"/>
                <a:gd name="connsiteX7" fmla="*/ 1071260 w 2876613"/>
                <a:gd name="connsiteY7" fmla="*/ 1410 h 1608523"/>
                <a:gd name="connsiteX8" fmla="*/ 1401460 w 2876613"/>
                <a:gd name="connsiteY8" fmla="*/ 128410 h 1608523"/>
                <a:gd name="connsiteX9" fmla="*/ 1744360 w 2876613"/>
                <a:gd name="connsiteY9" fmla="*/ 14110 h 1608523"/>
                <a:gd name="connsiteX10" fmla="*/ 2087260 w 2876613"/>
                <a:gd name="connsiteY10" fmla="*/ 103010 h 1608523"/>
                <a:gd name="connsiteX11" fmla="*/ 2353960 w 2876613"/>
                <a:gd name="connsiteY11" fmla="*/ 14110 h 1608523"/>
                <a:gd name="connsiteX12" fmla="*/ 2637593 w 2876613"/>
                <a:gd name="connsiteY12" fmla="*/ 115710 h 1608523"/>
                <a:gd name="connsiteX13" fmla="*/ 2874660 w 2876613"/>
                <a:gd name="connsiteY13" fmla="*/ 1409 h 1608523"/>
                <a:gd name="connsiteX0" fmla="*/ 2870463 w 2876613"/>
                <a:gd name="connsiteY0" fmla="*/ 0 h 1608523"/>
                <a:gd name="connsiteX1" fmla="*/ 2870463 w 2876613"/>
                <a:gd name="connsiteY1" fmla="*/ 1587513 h 1608523"/>
                <a:gd name="connsiteX2" fmla="*/ 4350 w 2876613"/>
                <a:gd name="connsiteY2" fmla="*/ 1573405 h 1608523"/>
                <a:gd name="connsiteX3" fmla="*/ 153 w 2876613"/>
                <a:gd name="connsiteY3" fmla="*/ 7053 h 1608523"/>
                <a:gd name="connsiteX4" fmla="*/ 220360 w 2876613"/>
                <a:gd name="connsiteY4" fmla="*/ 141110 h 1608523"/>
                <a:gd name="connsiteX5" fmla="*/ 499760 w 2876613"/>
                <a:gd name="connsiteY5" fmla="*/ 14110 h 1608523"/>
                <a:gd name="connsiteX6" fmla="*/ 779160 w 2876613"/>
                <a:gd name="connsiteY6" fmla="*/ 128410 h 1608523"/>
                <a:gd name="connsiteX7" fmla="*/ 1071260 w 2876613"/>
                <a:gd name="connsiteY7" fmla="*/ 1410 h 1608523"/>
                <a:gd name="connsiteX8" fmla="*/ 1401460 w 2876613"/>
                <a:gd name="connsiteY8" fmla="*/ 128410 h 1608523"/>
                <a:gd name="connsiteX9" fmla="*/ 1744360 w 2876613"/>
                <a:gd name="connsiteY9" fmla="*/ 14110 h 1608523"/>
                <a:gd name="connsiteX10" fmla="*/ 2087260 w 2876613"/>
                <a:gd name="connsiteY10" fmla="*/ 103010 h 1608523"/>
                <a:gd name="connsiteX11" fmla="*/ 2353960 w 2876613"/>
                <a:gd name="connsiteY11" fmla="*/ 14110 h 1608523"/>
                <a:gd name="connsiteX12" fmla="*/ 2637593 w 2876613"/>
                <a:gd name="connsiteY12" fmla="*/ 115710 h 1608523"/>
                <a:gd name="connsiteX13" fmla="*/ 2874660 w 2876613"/>
                <a:gd name="connsiteY13" fmla="*/ 1409 h 1608523"/>
                <a:gd name="connsiteX14" fmla="*/ 2870463 w 2876613"/>
                <a:gd name="connsiteY14" fmla="*/ 0 h 1608523"/>
                <a:gd name="connsiteX0" fmla="*/ 2870463 w 2876613"/>
                <a:gd name="connsiteY0" fmla="*/ 0 h 1608523"/>
                <a:gd name="connsiteX1" fmla="*/ 2870463 w 2876613"/>
                <a:gd name="connsiteY1" fmla="*/ 1587513 h 1608523"/>
                <a:gd name="connsiteX2" fmla="*/ 4350 w 2876613"/>
                <a:gd name="connsiteY2" fmla="*/ 1573405 h 1608523"/>
                <a:gd name="connsiteX3" fmla="*/ 153 w 2876613"/>
                <a:gd name="connsiteY3" fmla="*/ 7053 h 1608523"/>
                <a:gd name="connsiteX4" fmla="*/ 220360 w 2876613"/>
                <a:gd name="connsiteY4" fmla="*/ 141110 h 1608523"/>
                <a:gd name="connsiteX5" fmla="*/ 499760 w 2876613"/>
                <a:gd name="connsiteY5" fmla="*/ 14110 h 1608523"/>
                <a:gd name="connsiteX6" fmla="*/ 779160 w 2876613"/>
                <a:gd name="connsiteY6" fmla="*/ 128410 h 1608523"/>
                <a:gd name="connsiteX7" fmla="*/ 1071260 w 2876613"/>
                <a:gd name="connsiteY7" fmla="*/ 1410 h 1608523"/>
                <a:gd name="connsiteX8" fmla="*/ 1401460 w 2876613"/>
                <a:gd name="connsiteY8" fmla="*/ 128410 h 1608523"/>
                <a:gd name="connsiteX9" fmla="*/ 1744360 w 2876613"/>
                <a:gd name="connsiteY9" fmla="*/ 14110 h 1608523"/>
                <a:gd name="connsiteX10" fmla="*/ 2353960 w 2876613"/>
                <a:gd name="connsiteY10" fmla="*/ 14110 h 1608523"/>
                <a:gd name="connsiteX11" fmla="*/ 2637593 w 2876613"/>
                <a:gd name="connsiteY11" fmla="*/ 115710 h 1608523"/>
                <a:gd name="connsiteX12" fmla="*/ 2874660 w 2876613"/>
                <a:gd name="connsiteY12" fmla="*/ 1409 h 1608523"/>
                <a:gd name="connsiteX13" fmla="*/ 2870463 w 2876613"/>
                <a:gd name="connsiteY13" fmla="*/ 0 h 1608523"/>
                <a:gd name="connsiteX0" fmla="*/ 2870463 w 2876613"/>
                <a:gd name="connsiteY0" fmla="*/ 0 h 1608523"/>
                <a:gd name="connsiteX1" fmla="*/ 2870463 w 2876613"/>
                <a:gd name="connsiteY1" fmla="*/ 1587513 h 1608523"/>
                <a:gd name="connsiteX2" fmla="*/ 4350 w 2876613"/>
                <a:gd name="connsiteY2" fmla="*/ 1573405 h 1608523"/>
                <a:gd name="connsiteX3" fmla="*/ 153 w 2876613"/>
                <a:gd name="connsiteY3" fmla="*/ 7053 h 1608523"/>
                <a:gd name="connsiteX4" fmla="*/ 220360 w 2876613"/>
                <a:gd name="connsiteY4" fmla="*/ 141110 h 1608523"/>
                <a:gd name="connsiteX5" fmla="*/ 499760 w 2876613"/>
                <a:gd name="connsiteY5" fmla="*/ 14110 h 1608523"/>
                <a:gd name="connsiteX6" fmla="*/ 779160 w 2876613"/>
                <a:gd name="connsiteY6" fmla="*/ 128410 h 1608523"/>
                <a:gd name="connsiteX7" fmla="*/ 1071260 w 2876613"/>
                <a:gd name="connsiteY7" fmla="*/ 1410 h 1608523"/>
                <a:gd name="connsiteX8" fmla="*/ 1401460 w 2876613"/>
                <a:gd name="connsiteY8" fmla="*/ 128410 h 1608523"/>
                <a:gd name="connsiteX9" fmla="*/ 2353960 w 2876613"/>
                <a:gd name="connsiteY9" fmla="*/ 14110 h 1608523"/>
                <a:gd name="connsiteX10" fmla="*/ 2637593 w 2876613"/>
                <a:gd name="connsiteY10" fmla="*/ 115710 h 1608523"/>
                <a:gd name="connsiteX11" fmla="*/ 2874660 w 2876613"/>
                <a:gd name="connsiteY11" fmla="*/ 1409 h 1608523"/>
                <a:gd name="connsiteX12" fmla="*/ 2870463 w 2876613"/>
                <a:gd name="connsiteY12" fmla="*/ 0 h 1608523"/>
                <a:gd name="connsiteX0" fmla="*/ 2870463 w 2876613"/>
                <a:gd name="connsiteY0" fmla="*/ 8013 h 1616536"/>
                <a:gd name="connsiteX1" fmla="*/ 2870463 w 2876613"/>
                <a:gd name="connsiteY1" fmla="*/ 1595526 h 1616536"/>
                <a:gd name="connsiteX2" fmla="*/ 4350 w 2876613"/>
                <a:gd name="connsiteY2" fmla="*/ 1581418 h 1616536"/>
                <a:gd name="connsiteX3" fmla="*/ 153 w 2876613"/>
                <a:gd name="connsiteY3" fmla="*/ 15066 h 1616536"/>
                <a:gd name="connsiteX4" fmla="*/ 220360 w 2876613"/>
                <a:gd name="connsiteY4" fmla="*/ 149123 h 1616536"/>
                <a:gd name="connsiteX5" fmla="*/ 499760 w 2876613"/>
                <a:gd name="connsiteY5" fmla="*/ 22123 h 1616536"/>
                <a:gd name="connsiteX6" fmla="*/ 779160 w 2876613"/>
                <a:gd name="connsiteY6" fmla="*/ 136423 h 1616536"/>
                <a:gd name="connsiteX7" fmla="*/ 1071260 w 2876613"/>
                <a:gd name="connsiteY7" fmla="*/ 9423 h 1616536"/>
                <a:gd name="connsiteX8" fmla="*/ 2353960 w 2876613"/>
                <a:gd name="connsiteY8" fmla="*/ 22123 h 1616536"/>
                <a:gd name="connsiteX9" fmla="*/ 2637593 w 2876613"/>
                <a:gd name="connsiteY9" fmla="*/ 123723 h 1616536"/>
                <a:gd name="connsiteX10" fmla="*/ 2874660 w 2876613"/>
                <a:gd name="connsiteY10" fmla="*/ 9422 h 1616536"/>
                <a:gd name="connsiteX11" fmla="*/ 2870463 w 2876613"/>
                <a:gd name="connsiteY11" fmla="*/ 8013 h 1616536"/>
                <a:gd name="connsiteX0" fmla="*/ 2870463 w 2876613"/>
                <a:gd name="connsiteY0" fmla="*/ 0 h 1608523"/>
                <a:gd name="connsiteX1" fmla="*/ 2870463 w 2876613"/>
                <a:gd name="connsiteY1" fmla="*/ 1587513 h 1608523"/>
                <a:gd name="connsiteX2" fmla="*/ 4350 w 2876613"/>
                <a:gd name="connsiteY2" fmla="*/ 1573405 h 1608523"/>
                <a:gd name="connsiteX3" fmla="*/ 153 w 2876613"/>
                <a:gd name="connsiteY3" fmla="*/ 7053 h 1608523"/>
                <a:gd name="connsiteX4" fmla="*/ 220360 w 2876613"/>
                <a:gd name="connsiteY4" fmla="*/ 141110 h 1608523"/>
                <a:gd name="connsiteX5" fmla="*/ 499760 w 2876613"/>
                <a:gd name="connsiteY5" fmla="*/ 14110 h 1608523"/>
                <a:gd name="connsiteX6" fmla="*/ 779160 w 2876613"/>
                <a:gd name="connsiteY6" fmla="*/ 128410 h 1608523"/>
                <a:gd name="connsiteX7" fmla="*/ 2353960 w 2876613"/>
                <a:gd name="connsiteY7" fmla="*/ 14110 h 1608523"/>
                <a:gd name="connsiteX8" fmla="*/ 2637593 w 2876613"/>
                <a:gd name="connsiteY8" fmla="*/ 115710 h 1608523"/>
                <a:gd name="connsiteX9" fmla="*/ 2874660 w 2876613"/>
                <a:gd name="connsiteY9" fmla="*/ 1409 h 1608523"/>
                <a:gd name="connsiteX10" fmla="*/ 2870463 w 2876613"/>
                <a:gd name="connsiteY10" fmla="*/ 0 h 1608523"/>
                <a:gd name="connsiteX0" fmla="*/ 2870463 w 2876613"/>
                <a:gd name="connsiteY0" fmla="*/ 222 h 1608745"/>
                <a:gd name="connsiteX1" fmla="*/ 2870463 w 2876613"/>
                <a:gd name="connsiteY1" fmla="*/ 1587735 h 1608745"/>
                <a:gd name="connsiteX2" fmla="*/ 4350 w 2876613"/>
                <a:gd name="connsiteY2" fmla="*/ 1573627 h 1608745"/>
                <a:gd name="connsiteX3" fmla="*/ 153 w 2876613"/>
                <a:gd name="connsiteY3" fmla="*/ 7275 h 1608745"/>
                <a:gd name="connsiteX4" fmla="*/ 220360 w 2876613"/>
                <a:gd name="connsiteY4" fmla="*/ 141332 h 1608745"/>
                <a:gd name="connsiteX5" fmla="*/ 499760 w 2876613"/>
                <a:gd name="connsiteY5" fmla="*/ 14332 h 1608745"/>
                <a:gd name="connsiteX6" fmla="*/ 2353960 w 2876613"/>
                <a:gd name="connsiteY6" fmla="*/ 14332 h 1608745"/>
                <a:gd name="connsiteX7" fmla="*/ 2637593 w 2876613"/>
                <a:gd name="connsiteY7" fmla="*/ 115932 h 1608745"/>
                <a:gd name="connsiteX8" fmla="*/ 2874660 w 2876613"/>
                <a:gd name="connsiteY8" fmla="*/ 1631 h 1608745"/>
                <a:gd name="connsiteX9" fmla="*/ 2870463 w 2876613"/>
                <a:gd name="connsiteY9" fmla="*/ 222 h 1608745"/>
                <a:gd name="connsiteX0" fmla="*/ 2893058 w 2899208"/>
                <a:gd name="connsiteY0" fmla="*/ 0 h 1608523"/>
                <a:gd name="connsiteX1" fmla="*/ 2893058 w 2899208"/>
                <a:gd name="connsiteY1" fmla="*/ 1587513 h 1608523"/>
                <a:gd name="connsiteX2" fmla="*/ 26945 w 2899208"/>
                <a:gd name="connsiteY2" fmla="*/ 1573405 h 1608523"/>
                <a:gd name="connsiteX3" fmla="*/ 22748 w 2899208"/>
                <a:gd name="connsiteY3" fmla="*/ 7053 h 1608523"/>
                <a:gd name="connsiteX4" fmla="*/ 242955 w 2899208"/>
                <a:gd name="connsiteY4" fmla="*/ 141110 h 1608523"/>
                <a:gd name="connsiteX5" fmla="*/ 2376555 w 2899208"/>
                <a:gd name="connsiteY5" fmla="*/ 14110 h 1608523"/>
                <a:gd name="connsiteX6" fmla="*/ 2660188 w 2899208"/>
                <a:gd name="connsiteY6" fmla="*/ 115710 h 1608523"/>
                <a:gd name="connsiteX7" fmla="*/ 2897255 w 2899208"/>
                <a:gd name="connsiteY7" fmla="*/ 1409 h 1608523"/>
                <a:gd name="connsiteX8" fmla="*/ 2893058 w 2899208"/>
                <a:gd name="connsiteY8" fmla="*/ 0 h 1608523"/>
                <a:gd name="connsiteX0" fmla="*/ 2870463 w 2876613"/>
                <a:gd name="connsiteY0" fmla="*/ 110669 h 1719192"/>
                <a:gd name="connsiteX1" fmla="*/ 2870463 w 2876613"/>
                <a:gd name="connsiteY1" fmla="*/ 1698182 h 1719192"/>
                <a:gd name="connsiteX2" fmla="*/ 4350 w 2876613"/>
                <a:gd name="connsiteY2" fmla="*/ 1684074 h 1719192"/>
                <a:gd name="connsiteX3" fmla="*/ 153 w 2876613"/>
                <a:gd name="connsiteY3" fmla="*/ 117722 h 1719192"/>
                <a:gd name="connsiteX4" fmla="*/ 2353960 w 2876613"/>
                <a:gd name="connsiteY4" fmla="*/ 124779 h 1719192"/>
                <a:gd name="connsiteX5" fmla="*/ 2637593 w 2876613"/>
                <a:gd name="connsiteY5" fmla="*/ 226379 h 1719192"/>
                <a:gd name="connsiteX6" fmla="*/ 2874660 w 2876613"/>
                <a:gd name="connsiteY6" fmla="*/ 112078 h 1719192"/>
                <a:gd name="connsiteX7" fmla="*/ 2870463 w 2876613"/>
                <a:gd name="connsiteY7" fmla="*/ 110669 h 1719192"/>
                <a:gd name="connsiteX0" fmla="*/ 2870463 w 2876613"/>
                <a:gd name="connsiteY0" fmla="*/ 110669 h 1719192"/>
                <a:gd name="connsiteX1" fmla="*/ 2870463 w 2876613"/>
                <a:gd name="connsiteY1" fmla="*/ 1698182 h 1719192"/>
                <a:gd name="connsiteX2" fmla="*/ 4350 w 2876613"/>
                <a:gd name="connsiteY2" fmla="*/ 1684074 h 1719192"/>
                <a:gd name="connsiteX3" fmla="*/ 153 w 2876613"/>
                <a:gd name="connsiteY3" fmla="*/ 117722 h 1719192"/>
                <a:gd name="connsiteX4" fmla="*/ 2353960 w 2876613"/>
                <a:gd name="connsiteY4" fmla="*/ 124779 h 1719192"/>
                <a:gd name="connsiteX5" fmla="*/ 2874660 w 2876613"/>
                <a:gd name="connsiteY5" fmla="*/ 112078 h 1719192"/>
                <a:gd name="connsiteX6" fmla="*/ 2870463 w 2876613"/>
                <a:gd name="connsiteY6" fmla="*/ 110669 h 1719192"/>
                <a:gd name="connsiteX0" fmla="*/ 2870463 w 2876613"/>
                <a:gd name="connsiteY0" fmla="*/ 110605 h 1719128"/>
                <a:gd name="connsiteX1" fmla="*/ 2870463 w 2876613"/>
                <a:gd name="connsiteY1" fmla="*/ 1698118 h 1719128"/>
                <a:gd name="connsiteX2" fmla="*/ 4350 w 2876613"/>
                <a:gd name="connsiteY2" fmla="*/ 1684010 h 1719128"/>
                <a:gd name="connsiteX3" fmla="*/ 153 w 2876613"/>
                <a:gd name="connsiteY3" fmla="*/ 117658 h 1719128"/>
                <a:gd name="connsiteX4" fmla="*/ 2874660 w 2876613"/>
                <a:gd name="connsiteY4" fmla="*/ 112014 h 1719128"/>
                <a:gd name="connsiteX5" fmla="*/ 2870463 w 2876613"/>
                <a:gd name="connsiteY5" fmla="*/ 110605 h 1719128"/>
                <a:gd name="connsiteX0" fmla="*/ 2870463 w 2876613"/>
                <a:gd name="connsiteY0" fmla="*/ 1 h 1608524"/>
                <a:gd name="connsiteX1" fmla="*/ 2870463 w 2876613"/>
                <a:gd name="connsiteY1" fmla="*/ 1587514 h 1608524"/>
                <a:gd name="connsiteX2" fmla="*/ 4350 w 2876613"/>
                <a:gd name="connsiteY2" fmla="*/ 1573406 h 1608524"/>
                <a:gd name="connsiteX3" fmla="*/ 153 w 2876613"/>
                <a:gd name="connsiteY3" fmla="*/ 7054 h 1608524"/>
                <a:gd name="connsiteX4" fmla="*/ 2874660 w 2876613"/>
                <a:gd name="connsiteY4" fmla="*/ 1410 h 1608524"/>
                <a:gd name="connsiteX5" fmla="*/ 2870463 w 2876613"/>
                <a:gd name="connsiteY5" fmla="*/ 1 h 1608524"/>
                <a:gd name="connsiteX0" fmla="*/ 2870463 w 2876613"/>
                <a:gd name="connsiteY0" fmla="*/ 489419 h 1607113"/>
                <a:gd name="connsiteX1" fmla="*/ 2870463 w 2876613"/>
                <a:gd name="connsiteY1" fmla="*/ 1586103 h 1607113"/>
                <a:gd name="connsiteX2" fmla="*/ 4350 w 2876613"/>
                <a:gd name="connsiteY2" fmla="*/ 1571995 h 1607113"/>
                <a:gd name="connsiteX3" fmla="*/ 153 w 2876613"/>
                <a:gd name="connsiteY3" fmla="*/ 5643 h 1607113"/>
                <a:gd name="connsiteX4" fmla="*/ 2874660 w 2876613"/>
                <a:gd name="connsiteY4" fmla="*/ -1 h 1607113"/>
                <a:gd name="connsiteX5" fmla="*/ 2870463 w 2876613"/>
                <a:gd name="connsiteY5" fmla="*/ 489419 h 1607113"/>
                <a:gd name="connsiteX0" fmla="*/ 2870463 w 2876613"/>
                <a:gd name="connsiteY0" fmla="*/ 489419 h 1607113"/>
                <a:gd name="connsiteX1" fmla="*/ 2870463 w 2876613"/>
                <a:gd name="connsiteY1" fmla="*/ 1586103 h 1607113"/>
                <a:gd name="connsiteX2" fmla="*/ 4350 w 2876613"/>
                <a:gd name="connsiteY2" fmla="*/ 1571995 h 1607113"/>
                <a:gd name="connsiteX3" fmla="*/ 153 w 2876613"/>
                <a:gd name="connsiteY3" fmla="*/ 5643 h 1607113"/>
                <a:gd name="connsiteX4" fmla="*/ 2874660 w 2876613"/>
                <a:gd name="connsiteY4" fmla="*/ -1 h 1607113"/>
                <a:gd name="connsiteX5" fmla="*/ 2870463 w 2876613"/>
                <a:gd name="connsiteY5" fmla="*/ 489419 h 1607113"/>
                <a:gd name="connsiteX0" fmla="*/ 2870463 w 2876613"/>
                <a:gd name="connsiteY0" fmla="*/ 0 h 1608524"/>
                <a:gd name="connsiteX1" fmla="*/ 2870463 w 2876613"/>
                <a:gd name="connsiteY1" fmla="*/ 1587514 h 1608524"/>
                <a:gd name="connsiteX2" fmla="*/ 4350 w 2876613"/>
                <a:gd name="connsiteY2" fmla="*/ 1573406 h 1608524"/>
                <a:gd name="connsiteX3" fmla="*/ 153 w 2876613"/>
                <a:gd name="connsiteY3" fmla="*/ 7054 h 1608524"/>
                <a:gd name="connsiteX4" fmla="*/ 2874660 w 2876613"/>
                <a:gd name="connsiteY4" fmla="*/ 1410 h 1608524"/>
                <a:gd name="connsiteX5" fmla="*/ 2870463 w 2876613"/>
                <a:gd name="connsiteY5" fmla="*/ 0 h 1608524"/>
                <a:gd name="connsiteX0" fmla="*/ 2870463 w 2876613"/>
                <a:gd name="connsiteY0" fmla="*/ 0 h 1608524"/>
                <a:gd name="connsiteX1" fmla="*/ 2870463 w 2876613"/>
                <a:gd name="connsiteY1" fmla="*/ 1587514 h 1608524"/>
                <a:gd name="connsiteX2" fmla="*/ 4350 w 2876613"/>
                <a:gd name="connsiteY2" fmla="*/ 1573406 h 1608524"/>
                <a:gd name="connsiteX3" fmla="*/ 153 w 2876613"/>
                <a:gd name="connsiteY3" fmla="*/ 7054 h 1608524"/>
                <a:gd name="connsiteX4" fmla="*/ 2874660 w 2876613"/>
                <a:gd name="connsiteY4" fmla="*/ 1410 h 1608524"/>
                <a:gd name="connsiteX5" fmla="*/ 2870463 w 2876613"/>
                <a:gd name="connsiteY5" fmla="*/ 0 h 1608524"/>
                <a:gd name="connsiteX0" fmla="*/ 2883052 w 2884244"/>
                <a:gd name="connsiteY0" fmla="*/ 80394 h 1607113"/>
                <a:gd name="connsiteX1" fmla="*/ 2870463 w 2884244"/>
                <a:gd name="connsiteY1" fmla="*/ 1586103 h 1607113"/>
                <a:gd name="connsiteX2" fmla="*/ 4350 w 2884244"/>
                <a:gd name="connsiteY2" fmla="*/ 1571995 h 1607113"/>
                <a:gd name="connsiteX3" fmla="*/ 153 w 2884244"/>
                <a:gd name="connsiteY3" fmla="*/ 5643 h 1607113"/>
                <a:gd name="connsiteX4" fmla="*/ 2874660 w 2884244"/>
                <a:gd name="connsiteY4" fmla="*/ -1 h 1607113"/>
                <a:gd name="connsiteX5" fmla="*/ 2883052 w 2884244"/>
                <a:gd name="connsiteY5" fmla="*/ 80394 h 1607113"/>
                <a:gd name="connsiteX0" fmla="*/ 2883052 w 2883052"/>
                <a:gd name="connsiteY0" fmla="*/ 80394 h 1607113"/>
                <a:gd name="connsiteX1" fmla="*/ 2870463 w 2883052"/>
                <a:gd name="connsiteY1" fmla="*/ 1586103 h 1607113"/>
                <a:gd name="connsiteX2" fmla="*/ 4350 w 2883052"/>
                <a:gd name="connsiteY2" fmla="*/ 1571995 h 1607113"/>
                <a:gd name="connsiteX3" fmla="*/ 153 w 2883052"/>
                <a:gd name="connsiteY3" fmla="*/ 5643 h 1607113"/>
                <a:gd name="connsiteX4" fmla="*/ 2874660 w 2883052"/>
                <a:gd name="connsiteY4" fmla="*/ -1 h 1607113"/>
                <a:gd name="connsiteX5" fmla="*/ 2883052 w 2883052"/>
                <a:gd name="connsiteY5" fmla="*/ 80394 h 1607113"/>
                <a:gd name="connsiteX0" fmla="*/ 2883052 w 2889675"/>
                <a:gd name="connsiteY0" fmla="*/ 80394 h 1607113"/>
                <a:gd name="connsiteX1" fmla="*/ 2870463 w 2889675"/>
                <a:gd name="connsiteY1" fmla="*/ 1586103 h 1607113"/>
                <a:gd name="connsiteX2" fmla="*/ 4350 w 2889675"/>
                <a:gd name="connsiteY2" fmla="*/ 1571995 h 1607113"/>
                <a:gd name="connsiteX3" fmla="*/ 153 w 2889675"/>
                <a:gd name="connsiteY3" fmla="*/ 5643 h 1607113"/>
                <a:gd name="connsiteX4" fmla="*/ 2874660 w 2889675"/>
                <a:gd name="connsiteY4" fmla="*/ -1 h 1607113"/>
                <a:gd name="connsiteX5" fmla="*/ 2883052 w 2889675"/>
                <a:gd name="connsiteY5" fmla="*/ 80394 h 1607113"/>
                <a:gd name="connsiteX0" fmla="*/ 2883052 w 2884244"/>
                <a:gd name="connsiteY0" fmla="*/ 80394 h 1607113"/>
                <a:gd name="connsiteX1" fmla="*/ 2870463 w 2884244"/>
                <a:gd name="connsiteY1" fmla="*/ 1586103 h 1607113"/>
                <a:gd name="connsiteX2" fmla="*/ 4350 w 2884244"/>
                <a:gd name="connsiteY2" fmla="*/ 1571995 h 1607113"/>
                <a:gd name="connsiteX3" fmla="*/ 153 w 2884244"/>
                <a:gd name="connsiteY3" fmla="*/ 5643 h 1607113"/>
                <a:gd name="connsiteX4" fmla="*/ 2874660 w 2884244"/>
                <a:gd name="connsiteY4" fmla="*/ -1 h 1607113"/>
                <a:gd name="connsiteX5" fmla="*/ 2883052 w 2884244"/>
                <a:gd name="connsiteY5" fmla="*/ 80394 h 160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4244" h="1607113">
                  <a:moveTo>
                    <a:pt x="2883052" y="80394"/>
                  </a:moveTo>
                  <a:cubicBezTo>
                    <a:pt x="2886549" y="792146"/>
                    <a:pt x="2882353" y="1055755"/>
                    <a:pt x="2870463" y="1586103"/>
                  </a:cubicBezTo>
                  <a:cubicBezTo>
                    <a:pt x="2409563" y="1601389"/>
                    <a:pt x="377126" y="1630791"/>
                    <a:pt x="4350" y="1571995"/>
                  </a:cubicBezTo>
                  <a:cubicBezTo>
                    <a:pt x="3652" y="1038116"/>
                    <a:pt x="-879" y="452500"/>
                    <a:pt x="153" y="5643"/>
                  </a:cubicBezTo>
                  <a:cubicBezTo>
                    <a:pt x="1473076" y="70864"/>
                    <a:pt x="1414326" y="1176"/>
                    <a:pt x="2874660" y="-1"/>
                  </a:cubicBezTo>
                  <a:lnTo>
                    <a:pt x="2883052" y="80394"/>
                  </a:lnTo>
                  <a:close/>
                </a:path>
              </a:pathLst>
            </a:custGeom>
            <a:solidFill>
              <a:srgbClr val="C4FFFF">
                <a:alpha val="70000"/>
              </a:srgb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 bwMode="auto">
            <a:xfrm>
              <a:off x="4953000" y="3657600"/>
              <a:ext cx="0" cy="1828800"/>
            </a:xfrm>
            <a:prstGeom prst="line">
              <a:avLst/>
            </a:prstGeom>
            <a:solidFill>
              <a:srgbClr val="C4FF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7861300" y="3657600"/>
              <a:ext cx="0" cy="1828800"/>
            </a:xfrm>
            <a:prstGeom prst="line">
              <a:avLst/>
            </a:prstGeom>
            <a:solidFill>
              <a:srgbClr val="C4FF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>
              <a:off x="4965700" y="5471459"/>
              <a:ext cx="2895600" cy="0"/>
            </a:xfrm>
            <a:prstGeom prst="line">
              <a:avLst/>
            </a:prstGeom>
            <a:solidFill>
              <a:srgbClr val="C4FF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/>
            <p:cNvSpPr/>
            <p:nvPr/>
          </p:nvSpPr>
          <p:spPr bwMode="auto">
            <a:xfrm>
              <a:off x="6172200" y="39751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6629400" y="41275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6705600" y="4584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7543800" y="45085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5334000" y="41910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5791200" y="4203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5638800" y="46609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5181600" y="45847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 rot="5400000">
              <a:off x="7391400" y="40386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 rot="5400000">
              <a:off x="7315200" y="47371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 rot="5400000">
              <a:off x="6096000" y="47371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 rot="5400000">
              <a:off x="7086600" y="4343400"/>
              <a:ext cx="76200" cy="76200"/>
            </a:xfrm>
            <a:prstGeom prst="ellipse">
              <a:avLst/>
            </a:prstGeom>
            <a:solidFill>
              <a:srgbClr val="C4FFFF"/>
            </a:solidFill>
            <a:ln w="25400" cap="flat" cmpd="sng" algn="ctr">
              <a:solidFill>
                <a:srgbClr val="23B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 bwMode="auto">
            <a:xfrm>
              <a:off x="4965700" y="3683000"/>
              <a:ext cx="2895600" cy="0"/>
            </a:xfrm>
            <a:prstGeom prst="line">
              <a:avLst/>
            </a:prstGeom>
            <a:solidFill>
              <a:srgbClr val="C4FF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>
              <a:off x="1295400" y="3683000"/>
              <a:ext cx="2895600" cy="0"/>
            </a:xfrm>
            <a:prstGeom prst="line">
              <a:avLst/>
            </a:prstGeom>
            <a:solidFill>
              <a:srgbClr val="C4FF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2" name="TextBox 71"/>
            <p:cNvSpPr txBox="1"/>
            <p:nvPr/>
          </p:nvSpPr>
          <p:spPr>
            <a:xfrm>
              <a:off x="1676400" y="3886200"/>
              <a:ext cx="2156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SVP over liquid</a:t>
              </a:r>
              <a:endParaRPr 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562600" y="3886200"/>
              <a:ext cx="17974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SVP over Ice</a:t>
              </a:r>
              <a:endParaRPr lang="en-US" dirty="0"/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 flipV="1">
              <a:off x="2118299" y="4724400"/>
              <a:ext cx="0" cy="45720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lg" len="sm"/>
            </a:ln>
            <a:effectLst/>
          </p:spPr>
        </p:cxnSp>
        <p:cxnSp>
          <p:nvCxnSpPr>
            <p:cNvPr id="54" name="Straight Arrow Connector 53"/>
            <p:cNvCxnSpPr/>
            <p:nvPr/>
          </p:nvCxnSpPr>
          <p:spPr bwMode="auto">
            <a:xfrm>
              <a:off x="3352800" y="4739699"/>
              <a:ext cx="0" cy="45720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lg" len="sm"/>
            </a:ln>
            <a:effectLst/>
          </p:spPr>
        </p:cxnSp>
        <p:cxnSp>
          <p:nvCxnSpPr>
            <p:cNvPr id="58" name="Straight Arrow Connector 57"/>
            <p:cNvCxnSpPr/>
            <p:nvPr/>
          </p:nvCxnSpPr>
          <p:spPr bwMode="auto">
            <a:xfrm flipV="1">
              <a:off x="5791200" y="4800600"/>
              <a:ext cx="0" cy="32004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lg" len="sm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>
              <a:off x="7025701" y="4815899"/>
              <a:ext cx="0" cy="32004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lg" len="sm"/>
            </a:ln>
            <a:effectLst/>
          </p:spPr>
        </p:cxnSp>
        <p:sp>
          <p:nvSpPr>
            <p:cNvPr id="4" name="TextBox 3"/>
            <p:cNvSpPr txBox="1"/>
            <p:nvPr/>
          </p:nvSpPr>
          <p:spPr>
            <a:xfrm>
              <a:off x="1300548" y="5105401"/>
              <a:ext cx="28904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FF0000"/>
                  </a:solidFill>
                </a:rPr>
                <a:t>Evaporation           Condensation</a:t>
              </a:r>
              <a:endParaRPr lang="en-US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953000" y="5105400"/>
              <a:ext cx="2895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FF0000"/>
                  </a:solidFill>
                </a:rPr>
                <a:t>Sublimation	           Deposition</a:t>
              </a:r>
              <a:endParaRPr lang="en-US" sz="12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55295"/>
      </p:ext>
    </p:extLst>
  </p:cSld>
  <p:clrMapOvr>
    <a:masterClrMapping/>
  </p:clrMapOvr>
  <p:transition advTm="446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7395" x="411163" y="5311775"/>
          <p14:tracePt t="27868" x="427038" y="5311775"/>
          <p14:tracePt t="27875" x="441325" y="5311775"/>
          <p14:tracePt t="27884" x="449263" y="5311775"/>
          <p14:tracePt t="27948" x="663575" y="5273675"/>
          <p14:tracePt t="27975" x="701675" y="5257800"/>
          <p14:tracePt t="27984" x="723900" y="5257800"/>
          <p14:tracePt t="27994" x="808038" y="5241925"/>
          <p14:tracePt t="28034" x="1044575" y="5197475"/>
          <p14:tracePt t="28036" x="1112838" y="5181600"/>
          <p14:tracePt t="28064" x="1219200" y="5151438"/>
          <p14:tracePt t="28070" x="1279525" y="5135563"/>
          <p14:tracePt t="28081" x="1317625" y="5113338"/>
          <p14:tracePt t="28098" x="1379538" y="5097463"/>
          <p14:tracePt t="28117" x="1524000" y="5051425"/>
          <p14:tracePt t="28135" x="1592263" y="5037138"/>
          <p14:tracePt t="28151" x="1698625" y="5013325"/>
          <p14:tracePt t="28166" x="1760538" y="5006975"/>
          <p14:tracePt t="28183" x="1836738" y="4983163"/>
          <p14:tracePt t="28199" x="1905000" y="4975225"/>
          <p14:tracePt t="28215" x="1973263" y="4960938"/>
          <p14:tracePt t="28236" x="2049463" y="4953000"/>
          <p14:tracePt t="28251" x="2079625" y="4953000"/>
          <p14:tracePt t="28265" x="2125663" y="4953000"/>
          <p14:tracePt t="28281" x="2179638" y="4953000"/>
          <p14:tracePt t="28297" x="2232025" y="4945063"/>
          <p14:tracePt t="28313" x="2286000" y="4937125"/>
          <p14:tracePt t="28336" x="2370138" y="4922838"/>
          <p14:tracePt t="28351" x="2422525" y="4914900"/>
          <p14:tracePt t="28367" x="2468563" y="4914900"/>
          <p14:tracePt t="28382" x="2506663" y="4914900"/>
          <p14:tracePt t="28398" x="2536825" y="4914900"/>
          <p14:tracePt t="28414" x="2552700" y="4914900"/>
          <p14:tracePt t="28438" x="2574925" y="4914900"/>
          <p14:tracePt t="28467" x="2590800" y="4914900"/>
          <p14:tracePt t="28483" x="2598738" y="4914900"/>
          <p14:tracePt t="28498" x="2613025" y="4914900"/>
          <p14:tracePt t="28514" x="2628900" y="4914900"/>
          <p14:tracePt t="28894" x="2628900" y="4922838"/>
          <p14:tracePt t="28905" x="2628900" y="4930775"/>
          <p14:tracePt t="28918" x="2636838" y="4945063"/>
          <p14:tracePt t="28935" x="2636838" y="4953000"/>
          <p14:tracePt t="28966" x="2659063" y="4953000"/>
          <p14:tracePt t="28982" x="2667000" y="4953000"/>
          <p14:tracePt t="28998" x="2682875" y="4953000"/>
          <p14:tracePt t="29015" x="2697163" y="4960938"/>
          <p14:tracePt t="29035" x="2705100" y="4960938"/>
          <p14:tracePt t="29050" x="2713038" y="4968875"/>
          <p14:tracePt t="29086" x="2713038" y="4975225"/>
          <p14:tracePt t="29383" x="2720975" y="4975225"/>
          <p14:tracePt t="29393" x="2720975" y="4983163"/>
          <p14:tracePt t="29408" x="2727325" y="4983163"/>
          <p14:tracePt t="29455" x="2735263" y="4983163"/>
          <p14:tracePt t="29503" x="2743200" y="4983163"/>
          <p14:tracePt t="29570" x="2751138" y="4983163"/>
          <p14:tracePt t="29600" x="2759075" y="4983163"/>
          <p14:tracePt t="29616" x="2765425" y="4983163"/>
          <p14:tracePt t="29625" x="2773363" y="4983163"/>
          <p14:tracePt t="29640" x="2781300" y="4983163"/>
          <p14:tracePt t="29656" x="2789238" y="4983163"/>
          <p14:tracePt t="29674" x="2797175" y="4983163"/>
          <p14:tracePt t="29682" x="2803525" y="4983163"/>
          <p14:tracePt t="29698" x="2811463" y="4983163"/>
          <p14:tracePt t="29714" x="2819400" y="4983163"/>
          <p14:tracePt t="29737" x="2849563" y="4983163"/>
          <p14:tracePt t="29752" x="2857500" y="4983163"/>
          <p14:tracePt t="29768" x="2879725" y="4983163"/>
          <p14:tracePt t="29784" x="2911475" y="4968875"/>
          <p14:tracePt t="29798" x="2925763" y="4960938"/>
          <p14:tracePt t="29813" x="2949575" y="4953000"/>
          <p14:tracePt t="29836" x="2987675" y="4937125"/>
          <p14:tracePt t="29851" x="3017838" y="4914900"/>
          <p14:tracePt t="29866" x="3032125" y="4906963"/>
          <p14:tracePt t="29883" x="3048000" y="4899025"/>
          <p14:tracePt t="29898" x="3055938" y="4884738"/>
          <p14:tracePt t="29937" x="3070225" y="4868863"/>
          <p14:tracePt t="29951" x="3078163" y="4860925"/>
          <p14:tracePt t="29983" x="3078163" y="4854575"/>
          <p14:tracePt t="29999" x="3086100" y="4846638"/>
          <p14:tracePt t="30014" x="3094038" y="4830763"/>
          <p14:tracePt t="30037" x="3108325" y="4808538"/>
          <p14:tracePt t="30053" x="3116263" y="4784725"/>
          <p14:tracePt t="30069" x="3132138" y="4770438"/>
          <p14:tracePt t="30085" x="3146425" y="4754563"/>
          <p14:tracePt t="30116" x="3146425" y="4746625"/>
          <p14:tracePt t="35163" x="3154363" y="4746625"/>
          <p14:tracePt t="35170" x="3162300" y="4746625"/>
          <p14:tracePt t="35190" x="3192463" y="4746625"/>
          <p14:tracePt t="35221" x="3260725" y="4762500"/>
          <p14:tracePt t="35243" x="3314700" y="4770438"/>
          <p14:tracePt t="35273" x="3375025" y="4784725"/>
          <p14:tracePt t="35277" x="3390900" y="4784725"/>
          <p14:tracePt t="35289" x="3406775" y="4784725"/>
          <p14:tracePt t="35305" x="3436938" y="4792663"/>
          <p14:tracePt t="35321" x="3475038" y="4792663"/>
          <p14:tracePt t="35342" x="3505200" y="4800600"/>
          <p14:tracePt t="35357" x="3521075" y="4800600"/>
          <p14:tracePt t="35373" x="3535363" y="4800600"/>
          <p14:tracePt t="35389" x="3551238" y="4800600"/>
          <p14:tracePt t="35405" x="3559175" y="4800600"/>
          <p14:tracePt t="35420" x="3565525" y="4800600"/>
          <p14:tracePt t="35443" x="3581400" y="4808538"/>
          <p14:tracePt t="35484" x="3589338" y="4808538"/>
          <p14:tracePt t="35500" x="3597275" y="4816475"/>
          <p14:tracePt t="35517" x="3603625" y="4816475"/>
          <p14:tracePt t="35524" x="3611563" y="4816475"/>
          <p14:tracePt t="35542" x="3619500" y="4822825"/>
          <p14:tracePt t="35558" x="3641725" y="4822825"/>
          <p14:tracePt t="35574" x="3665538" y="4830763"/>
          <p14:tracePt t="35591" x="3695700" y="4830763"/>
          <p14:tracePt t="35605" x="3717925" y="4830763"/>
          <p14:tracePt t="35621" x="3756025" y="4838700"/>
          <p14:tracePt t="35645" x="3794125" y="4838700"/>
          <p14:tracePt t="35659" x="3810000" y="4838700"/>
          <p14:tracePt t="35674" x="3856038" y="4838700"/>
          <p14:tracePt t="35691" x="3894138" y="4838700"/>
          <p14:tracePt t="35705" x="3940175" y="4838700"/>
          <p14:tracePt t="35721" x="3978275" y="4838700"/>
          <p14:tracePt t="35742" x="4046538" y="4838700"/>
          <p14:tracePt t="35758" x="4084638" y="4846638"/>
          <p14:tracePt t="35774" x="4137025" y="4860925"/>
          <p14:tracePt t="35789" x="4183063" y="4868863"/>
          <p14:tracePt t="35805" x="4244975" y="4876800"/>
          <p14:tracePt t="35821" x="4305300" y="4884738"/>
          <p14:tracePt t="35844" x="4389438" y="4884738"/>
          <p14:tracePt t="35860" x="4449763" y="4884738"/>
          <p14:tracePt t="35875" x="4487863" y="4884738"/>
          <p14:tracePt t="35891" x="4587875" y="4884738"/>
          <p14:tracePt t="35906" x="4640263" y="4884738"/>
          <p14:tracePt t="35944" x="4830763" y="4868863"/>
          <p14:tracePt t="35959" x="4884738" y="4868863"/>
          <p14:tracePt t="35974" x="4930775" y="4868863"/>
          <p14:tracePt t="35990" x="4968875" y="4868863"/>
          <p14:tracePt t="36021" x="5029200" y="4868863"/>
          <p14:tracePt t="36044" x="5059363" y="4868863"/>
          <p14:tracePt t="36075" x="5113338" y="4868863"/>
          <p14:tracePt t="36077" x="5121275" y="4868863"/>
          <p14:tracePt t="36091" x="5143500" y="4868863"/>
          <p14:tracePt t="36106" x="5165725" y="4868863"/>
          <p14:tracePt t="36122" x="5197475" y="4868863"/>
          <p14:tracePt t="36143" x="5235575" y="4868863"/>
          <p14:tracePt t="36159" x="5265738" y="4868863"/>
          <p14:tracePt t="36174" x="5295900" y="4868863"/>
          <p14:tracePt t="36190" x="5341938" y="4868863"/>
          <p14:tracePt t="36207" x="5380038" y="4868863"/>
          <p14:tracePt t="36223" x="5426075" y="4868863"/>
          <p14:tracePt t="36244" x="5464175" y="4868863"/>
          <p14:tracePt t="36260" x="5502275" y="4868863"/>
          <p14:tracePt t="36275" x="5546725" y="4868863"/>
          <p14:tracePt t="36291" x="5584825" y="4868863"/>
          <p14:tracePt t="36306" x="5630863" y="4868863"/>
          <p14:tracePt t="36322" x="5668963" y="4868863"/>
          <p14:tracePt t="36344" x="5722938" y="4868863"/>
          <p14:tracePt t="36359" x="5768975" y="4868863"/>
          <p14:tracePt t="36374" x="5799138" y="4860925"/>
          <p14:tracePt t="36390" x="5837238" y="4854575"/>
          <p14:tracePt t="36406" x="5867400" y="4854575"/>
          <p14:tracePt t="36422" x="5905500" y="4846638"/>
          <p14:tracePt t="36444" x="5927725" y="4846638"/>
          <p14:tracePt t="36459" x="5959475" y="4846638"/>
          <p14:tracePt t="36475" x="5989638" y="4846638"/>
          <p14:tracePt t="36490" x="6011863" y="4846638"/>
          <p14:tracePt t="36506" x="6035675" y="4846638"/>
          <p14:tracePt t="36522" x="6057900" y="4846638"/>
          <p14:tracePt t="36544" x="6096000" y="4846638"/>
          <p14:tracePt t="36559" x="6118225" y="4846638"/>
          <p14:tracePt t="36575" x="6126163" y="4846638"/>
          <p14:tracePt t="36591" x="6149975" y="4846638"/>
          <p14:tracePt t="36606" x="6164263" y="4846638"/>
          <p14:tracePt t="36623" x="6188075" y="4846638"/>
          <p14:tracePt t="36645" x="6210300" y="4846638"/>
          <p14:tracePt t="36660" x="6232525" y="4846638"/>
          <p14:tracePt t="36675" x="6256338" y="4846638"/>
          <p14:tracePt t="36691" x="6270625" y="4846638"/>
          <p14:tracePt t="36706" x="6278563" y="4846638"/>
          <p14:tracePt t="36743" x="6302375" y="4846638"/>
          <p14:tracePt t="36776" x="6308725" y="4854575"/>
          <p14:tracePt t="36792" x="6316663" y="4854575"/>
          <p14:tracePt t="36807" x="6332538" y="4868863"/>
          <p14:tracePt t="36845" x="6340475" y="4876800"/>
          <p14:tracePt t="36865" x="6346825" y="4884738"/>
          <p14:tracePt t="36896" x="6354763" y="4884738"/>
          <p14:tracePt t="36903" x="6354763" y="4892675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4953000" y="4800600"/>
            <a:ext cx="2901957" cy="499438"/>
          </a:xfrm>
          <a:custGeom>
            <a:avLst/>
            <a:gdLst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20700 w 2743200"/>
              <a:gd name="connsiteY2" fmla="*/ 1016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08000 w 2743200"/>
              <a:gd name="connsiteY2" fmla="*/ 508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78065"/>
              <a:gd name="connsiteX1" fmla="*/ 228600 w 2743200"/>
              <a:gd name="connsiteY1" fmla="*/ 203200 h 278065"/>
              <a:gd name="connsiteX2" fmla="*/ 508000 w 2743200"/>
              <a:gd name="connsiteY2" fmla="*/ 50800 h 278065"/>
              <a:gd name="connsiteX3" fmla="*/ 876300 w 2743200"/>
              <a:gd name="connsiteY3" fmla="*/ 266700 h 278065"/>
              <a:gd name="connsiteX4" fmla="*/ 1257300 w 2743200"/>
              <a:gd name="connsiteY4" fmla="*/ 228600 h 278065"/>
              <a:gd name="connsiteX5" fmla="*/ 1511300 w 2743200"/>
              <a:gd name="connsiteY5" fmla="*/ 63500 h 278065"/>
              <a:gd name="connsiteX6" fmla="*/ 1828800 w 2743200"/>
              <a:gd name="connsiteY6" fmla="*/ 254000 h 278065"/>
              <a:gd name="connsiteX7" fmla="*/ 2120900 w 2743200"/>
              <a:gd name="connsiteY7" fmla="*/ 101600 h 278065"/>
              <a:gd name="connsiteX8" fmla="*/ 2514600 w 2743200"/>
              <a:gd name="connsiteY8" fmla="*/ 177800 h 278065"/>
              <a:gd name="connsiteX9" fmla="*/ 2743200 w 2743200"/>
              <a:gd name="connsiteY9" fmla="*/ 0 h 27806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511300 w 2743200"/>
              <a:gd name="connsiteY5" fmla="*/ 635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82089 h 310705"/>
              <a:gd name="connsiteX1" fmla="*/ 228600 w 2743200"/>
              <a:gd name="connsiteY1" fmla="*/ 247189 h 310705"/>
              <a:gd name="connsiteX2" fmla="*/ 508000 w 2743200"/>
              <a:gd name="connsiteY2" fmla="*/ 94789 h 310705"/>
              <a:gd name="connsiteX3" fmla="*/ 876300 w 2743200"/>
              <a:gd name="connsiteY3" fmla="*/ 310689 h 310705"/>
              <a:gd name="connsiteX4" fmla="*/ 1231900 w 2743200"/>
              <a:gd name="connsiteY4" fmla="*/ 82089 h 310705"/>
              <a:gd name="connsiteX5" fmla="*/ 1625600 w 2743200"/>
              <a:gd name="connsiteY5" fmla="*/ 272589 h 310705"/>
              <a:gd name="connsiteX6" fmla="*/ 1993900 w 2743200"/>
              <a:gd name="connsiteY6" fmla="*/ 107489 h 310705"/>
              <a:gd name="connsiteX7" fmla="*/ 2298700 w 2743200"/>
              <a:gd name="connsiteY7" fmla="*/ 259889 h 310705"/>
              <a:gd name="connsiteX8" fmla="*/ 2603500 w 2743200"/>
              <a:gd name="connsiteY8" fmla="*/ 120189 h 310705"/>
              <a:gd name="connsiteX9" fmla="*/ 2374900 w 2743200"/>
              <a:gd name="connsiteY9" fmla="*/ 5889 h 310705"/>
              <a:gd name="connsiteX10" fmla="*/ 2743200 w 2743200"/>
              <a:gd name="connsiteY10" fmla="*/ 43989 h 31070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52700 w 2743200"/>
              <a:gd name="connsiteY8" fmla="*/ 508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882900"/>
              <a:gd name="connsiteY0" fmla="*/ 50800 h 279416"/>
              <a:gd name="connsiteX1" fmla="*/ 228600 w 2882900"/>
              <a:gd name="connsiteY1" fmla="*/ 215900 h 279416"/>
              <a:gd name="connsiteX2" fmla="*/ 508000 w 2882900"/>
              <a:gd name="connsiteY2" fmla="*/ 63500 h 279416"/>
              <a:gd name="connsiteX3" fmla="*/ 876300 w 2882900"/>
              <a:gd name="connsiteY3" fmla="*/ 279400 h 279416"/>
              <a:gd name="connsiteX4" fmla="*/ 1231900 w 2882900"/>
              <a:gd name="connsiteY4" fmla="*/ 50800 h 279416"/>
              <a:gd name="connsiteX5" fmla="*/ 1625600 w 2882900"/>
              <a:gd name="connsiteY5" fmla="*/ 241300 h 279416"/>
              <a:gd name="connsiteX6" fmla="*/ 1993900 w 2882900"/>
              <a:gd name="connsiteY6" fmla="*/ 76200 h 279416"/>
              <a:gd name="connsiteX7" fmla="*/ 2298700 w 2882900"/>
              <a:gd name="connsiteY7" fmla="*/ 228600 h 279416"/>
              <a:gd name="connsiteX8" fmla="*/ 2552700 w 2882900"/>
              <a:gd name="connsiteY8" fmla="*/ 63500 h 279416"/>
              <a:gd name="connsiteX9" fmla="*/ 2679700 w 2882900"/>
              <a:gd name="connsiteY9" fmla="*/ 254000 h 279416"/>
              <a:gd name="connsiteX10" fmla="*/ 2882900 w 2882900"/>
              <a:gd name="connsiteY10" fmla="*/ 0 h 279416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231900 w 2882900"/>
              <a:gd name="connsiteY4" fmla="*/ 508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36700 w 2882900"/>
              <a:gd name="connsiteY5" fmla="*/ 2032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892300 w 2882900"/>
              <a:gd name="connsiteY6" fmla="*/ 635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552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425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41375"/>
              <a:gd name="connsiteX1" fmla="*/ 228600 w 2882900"/>
              <a:gd name="connsiteY1" fmla="*/ 215900 h 241375"/>
              <a:gd name="connsiteX2" fmla="*/ 508000 w 2882900"/>
              <a:gd name="connsiteY2" fmla="*/ 63500 h 241375"/>
              <a:gd name="connsiteX3" fmla="*/ 800100 w 2882900"/>
              <a:gd name="connsiteY3" fmla="*/ 228600 h 241375"/>
              <a:gd name="connsiteX4" fmla="*/ 1155700 w 2882900"/>
              <a:gd name="connsiteY4" fmla="*/ 38100 h 241375"/>
              <a:gd name="connsiteX5" fmla="*/ 1524000 w 2882900"/>
              <a:gd name="connsiteY5" fmla="*/ 241300 h 241375"/>
              <a:gd name="connsiteX6" fmla="*/ 1892300 w 2882900"/>
              <a:gd name="connsiteY6" fmla="*/ 63500 h 241375"/>
              <a:gd name="connsiteX7" fmla="*/ 2235200 w 2882900"/>
              <a:gd name="connsiteY7" fmla="*/ 203200 h 241375"/>
              <a:gd name="connsiteX8" fmla="*/ 2425700 w 2882900"/>
              <a:gd name="connsiteY8" fmla="*/ 63500 h 241375"/>
              <a:gd name="connsiteX9" fmla="*/ 2654300 w 2882900"/>
              <a:gd name="connsiteY9" fmla="*/ 127000 h 241375"/>
              <a:gd name="connsiteX10" fmla="*/ 2882900 w 2882900"/>
              <a:gd name="connsiteY10" fmla="*/ 0 h 241375"/>
              <a:gd name="connsiteX0" fmla="*/ 0 w 2882900"/>
              <a:gd name="connsiteY0" fmla="*/ 12718 h 203293"/>
              <a:gd name="connsiteX1" fmla="*/ 228600 w 2882900"/>
              <a:gd name="connsiteY1" fmla="*/ 177818 h 203293"/>
              <a:gd name="connsiteX2" fmla="*/ 508000 w 2882900"/>
              <a:gd name="connsiteY2" fmla="*/ 25418 h 203293"/>
              <a:gd name="connsiteX3" fmla="*/ 800100 w 2882900"/>
              <a:gd name="connsiteY3" fmla="*/ 190518 h 203293"/>
              <a:gd name="connsiteX4" fmla="*/ 1155700 w 2882900"/>
              <a:gd name="connsiteY4" fmla="*/ 18 h 203293"/>
              <a:gd name="connsiteX5" fmla="*/ 1524000 w 2882900"/>
              <a:gd name="connsiteY5" fmla="*/ 203218 h 203293"/>
              <a:gd name="connsiteX6" fmla="*/ 1892300 w 2882900"/>
              <a:gd name="connsiteY6" fmla="*/ 25418 h 203293"/>
              <a:gd name="connsiteX7" fmla="*/ 2235200 w 2882900"/>
              <a:gd name="connsiteY7" fmla="*/ 165118 h 203293"/>
              <a:gd name="connsiteX8" fmla="*/ 2425700 w 2882900"/>
              <a:gd name="connsiteY8" fmla="*/ 25418 h 203293"/>
              <a:gd name="connsiteX9" fmla="*/ 2654300 w 2882900"/>
              <a:gd name="connsiteY9" fmla="*/ 88918 h 203293"/>
              <a:gd name="connsiteX10" fmla="*/ 2882900 w 2882900"/>
              <a:gd name="connsiteY10" fmla="*/ 50818 h 203293"/>
              <a:gd name="connsiteX0" fmla="*/ 0 w 2882900"/>
              <a:gd name="connsiteY0" fmla="*/ 12718 h 203297"/>
              <a:gd name="connsiteX1" fmla="*/ 228600 w 2882900"/>
              <a:gd name="connsiteY1" fmla="*/ 177818 h 203297"/>
              <a:gd name="connsiteX2" fmla="*/ 508000 w 2882900"/>
              <a:gd name="connsiteY2" fmla="*/ 25418 h 203297"/>
              <a:gd name="connsiteX3" fmla="*/ 800100 w 2882900"/>
              <a:gd name="connsiteY3" fmla="*/ 190518 h 203297"/>
              <a:gd name="connsiteX4" fmla="*/ 1155700 w 2882900"/>
              <a:gd name="connsiteY4" fmla="*/ 18 h 203297"/>
              <a:gd name="connsiteX5" fmla="*/ 1524000 w 2882900"/>
              <a:gd name="connsiteY5" fmla="*/ 203218 h 203297"/>
              <a:gd name="connsiteX6" fmla="*/ 1892300 w 2882900"/>
              <a:gd name="connsiteY6" fmla="*/ 25418 h 203297"/>
              <a:gd name="connsiteX7" fmla="*/ 2171700 w 2882900"/>
              <a:gd name="connsiteY7" fmla="*/ 101618 h 203297"/>
              <a:gd name="connsiteX8" fmla="*/ 2425700 w 2882900"/>
              <a:gd name="connsiteY8" fmla="*/ 25418 h 203297"/>
              <a:gd name="connsiteX9" fmla="*/ 2654300 w 2882900"/>
              <a:gd name="connsiteY9" fmla="*/ 88918 h 203297"/>
              <a:gd name="connsiteX10" fmla="*/ 2882900 w 2882900"/>
              <a:gd name="connsiteY10" fmla="*/ 50818 h 203297"/>
              <a:gd name="connsiteX0" fmla="*/ 0 w 2882900"/>
              <a:gd name="connsiteY0" fmla="*/ 12718 h 203295"/>
              <a:gd name="connsiteX1" fmla="*/ 228600 w 2882900"/>
              <a:gd name="connsiteY1" fmla="*/ 177818 h 203295"/>
              <a:gd name="connsiteX2" fmla="*/ 508000 w 2882900"/>
              <a:gd name="connsiteY2" fmla="*/ 25418 h 203295"/>
              <a:gd name="connsiteX3" fmla="*/ 800100 w 2882900"/>
              <a:gd name="connsiteY3" fmla="*/ 190518 h 203295"/>
              <a:gd name="connsiteX4" fmla="*/ 1155700 w 2882900"/>
              <a:gd name="connsiteY4" fmla="*/ 18 h 203295"/>
              <a:gd name="connsiteX5" fmla="*/ 1524000 w 2882900"/>
              <a:gd name="connsiteY5" fmla="*/ 203218 h 203295"/>
              <a:gd name="connsiteX6" fmla="*/ 1892300 w 2882900"/>
              <a:gd name="connsiteY6" fmla="*/ 25418 h 203295"/>
              <a:gd name="connsiteX7" fmla="*/ 2171700 w 2882900"/>
              <a:gd name="connsiteY7" fmla="*/ 139718 h 203295"/>
              <a:gd name="connsiteX8" fmla="*/ 2425700 w 2882900"/>
              <a:gd name="connsiteY8" fmla="*/ 25418 h 203295"/>
              <a:gd name="connsiteX9" fmla="*/ 2654300 w 2882900"/>
              <a:gd name="connsiteY9" fmla="*/ 88918 h 203295"/>
              <a:gd name="connsiteX10" fmla="*/ 2882900 w 2882900"/>
              <a:gd name="connsiteY10" fmla="*/ 50818 h 203295"/>
              <a:gd name="connsiteX0" fmla="*/ 0 w 2882900"/>
              <a:gd name="connsiteY0" fmla="*/ 13539 h 204116"/>
              <a:gd name="connsiteX1" fmla="*/ 228600 w 2882900"/>
              <a:gd name="connsiteY1" fmla="*/ 1786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39 h 204116"/>
              <a:gd name="connsiteX1" fmla="*/ 228600 w 2882900"/>
              <a:gd name="connsiteY1" fmla="*/ 1405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1557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0795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2727 h 139837"/>
              <a:gd name="connsiteX1" fmla="*/ 228600 w 2882900"/>
              <a:gd name="connsiteY1" fmla="*/ 139727 h 139837"/>
              <a:gd name="connsiteX2" fmla="*/ 508000 w 2882900"/>
              <a:gd name="connsiteY2" fmla="*/ 12727 h 139837"/>
              <a:gd name="connsiteX3" fmla="*/ 787400 w 2882900"/>
              <a:gd name="connsiteY3" fmla="*/ 127027 h 139837"/>
              <a:gd name="connsiteX4" fmla="*/ 1079500 w 2882900"/>
              <a:gd name="connsiteY4" fmla="*/ 27 h 139837"/>
              <a:gd name="connsiteX5" fmla="*/ 1435100 w 2882900"/>
              <a:gd name="connsiteY5" fmla="*/ 139727 h 139837"/>
              <a:gd name="connsiteX6" fmla="*/ 1892300 w 2882900"/>
              <a:gd name="connsiteY6" fmla="*/ 25427 h 139837"/>
              <a:gd name="connsiteX7" fmla="*/ 2171700 w 2882900"/>
              <a:gd name="connsiteY7" fmla="*/ 139727 h 139837"/>
              <a:gd name="connsiteX8" fmla="*/ 2425700 w 2882900"/>
              <a:gd name="connsiteY8" fmla="*/ 25427 h 139837"/>
              <a:gd name="connsiteX9" fmla="*/ 2654300 w 2882900"/>
              <a:gd name="connsiteY9" fmla="*/ 88927 h 139837"/>
              <a:gd name="connsiteX10" fmla="*/ 2882900 w 2882900"/>
              <a:gd name="connsiteY10" fmla="*/ 50827 h 139837"/>
              <a:gd name="connsiteX0" fmla="*/ 0 w 2882900"/>
              <a:gd name="connsiteY0" fmla="*/ 12727 h 139757"/>
              <a:gd name="connsiteX1" fmla="*/ 228600 w 2882900"/>
              <a:gd name="connsiteY1" fmla="*/ 139727 h 139757"/>
              <a:gd name="connsiteX2" fmla="*/ 508000 w 2882900"/>
              <a:gd name="connsiteY2" fmla="*/ 12727 h 139757"/>
              <a:gd name="connsiteX3" fmla="*/ 787400 w 2882900"/>
              <a:gd name="connsiteY3" fmla="*/ 127027 h 139757"/>
              <a:gd name="connsiteX4" fmla="*/ 1079500 w 2882900"/>
              <a:gd name="connsiteY4" fmla="*/ 27 h 139757"/>
              <a:gd name="connsiteX5" fmla="*/ 1435100 w 2882900"/>
              <a:gd name="connsiteY5" fmla="*/ 139727 h 139757"/>
              <a:gd name="connsiteX6" fmla="*/ 1790700 w 2882900"/>
              <a:gd name="connsiteY6" fmla="*/ 12727 h 139757"/>
              <a:gd name="connsiteX7" fmla="*/ 2171700 w 2882900"/>
              <a:gd name="connsiteY7" fmla="*/ 139727 h 139757"/>
              <a:gd name="connsiteX8" fmla="*/ 2425700 w 2882900"/>
              <a:gd name="connsiteY8" fmla="*/ 25427 h 139757"/>
              <a:gd name="connsiteX9" fmla="*/ 2654300 w 2882900"/>
              <a:gd name="connsiteY9" fmla="*/ 88927 h 139757"/>
              <a:gd name="connsiteX10" fmla="*/ 2882900 w 2882900"/>
              <a:gd name="connsiteY10" fmla="*/ 50827 h 139757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50827 h 139754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27 h 139754"/>
              <a:gd name="connsiteX0" fmla="*/ 0 w 2882900"/>
              <a:gd name="connsiteY0" fmla="*/ 12727 h 143902"/>
              <a:gd name="connsiteX1" fmla="*/ 228600 w 2882900"/>
              <a:gd name="connsiteY1" fmla="*/ 139727 h 143902"/>
              <a:gd name="connsiteX2" fmla="*/ 508000 w 2882900"/>
              <a:gd name="connsiteY2" fmla="*/ 12727 h 143902"/>
              <a:gd name="connsiteX3" fmla="*/ 787400 w 2882900"/>
              <a:gd name="connsiteY3" fmla="*/ 127027 h 143902"/>
              <a:gd name="connsiteX4" fmla="*/ 1079500 w 2882900"/>
              <a:gd name="connsiteY4" fmla="*/ 27 h 143902"/>
              <a:gd name="connsiteX5" fmla="*/ 1435100 w 2882900"/>
              <a:gd name="connsiteY5" fmla="*/ 139727 h 143902"/>
              <a:gd name="connsiteX6" fmla="*/ 1790700 w 2882900"/>
              <a:gd name="connsiteY6" fmla="*/ 12727 h 143902"/>
              <a:gd name="connsiteX7" fmla="*/ 2120900 w 2882900"/>
              <a:gd name="connsiteY7" fmla="*/ 101627 h 143902"/>
              <a:gd name="connsiteX8" fmla="*/ 2425700 w 2882900"/>
              <a:gd name="connsiteY8" fmla="*/ 25427 h 143902"/>
              <a:gd name="connsiteX9" fmla="*/ 2654300 w 2882900"/>
              <a:gd name="connsiteY9" fmla="*/ 139727 h 143902"/>
              <a:gd name="connsiteX10" fmla="*/ 2882900 w 2882900"/>
              <a:gd name="connsiteY10" fmla="*/ 27 h 143902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907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0955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565"/>
              <a:gd name="connsiteX1" fmla="*/ 228600 w 2882900"/>
              <a:gd name="connsiteY1" fmla="*/ 139700 h 143565"/>
              <a:gd name="connsiteX2" fmla="*/ 508000 w 2882900"/>
              <a:gd name="connsiteY2" fmla="*/ 12700 h 143565"/>
              <a:gd name="connsiteX3" fmla="*/ 787400 w 2882900"/>
              <a:gd name="connsiteY3" fmla="*/ 127000 h 143565"/>
              <a:gd name="connsiteX4" fmla="*/ 1079500 w 2882900"/>
              <a:gd name="connsiteY4" fmla="*/ 0 h 143565"/>
              <a:gd name="connsiteX5" fmla="*/ 1409700 w 2882900"/>
              <a:gd name="connsiteY5" fmla="*/ 127000 h 143565"/>
              <a:gd name="connsiteX6" fmla="*/ 1752600 w 2882900"/>
              <a:gd name="connsiteY6" fmla="*/ 12700 h 143565"/>
              <a:gd name="connsiteX7" fmla="*/ 2095500 w 2882900"/>
              <a:gd name="connsiteY7" fmla="*/ 101600 h 143565"/>
              <a:gd name="connsiteX8" fmla="*/ 2362200 w 2882900"/>
              <a:gd name="connsiteY8" fmla="*/ 12700 h 143565"/>
              <a:gd name="connsiteX9" fmla="*/ 2654300 w 2882900"/>
              <a:gd name="connsiteY9" fmla="*/ 139700 h 143565"/>
              <a:gd name="connsiteX10" fmla="*/ 2882900 w 2882900"/>
              <a:gd name="connsiteY10" fmla="*/ 0 h 143565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54300 w 2882900"/>
              <a:gd name="connsiteY9" fmla="*/ 889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27126 w 2910026"/>
              <a:gd name="connsiteY0" fmla="*/ 27450 h 154567"/>
              <a:gd name="connsiteX1" fmla="*/ 14537 w 2910026"/>
              <a:gd name="connsiteY1" fmla="*/ 6282 h 154567"/>
              <a:gd name="connsiteX2" fmla="*/ 255726 w 2910026"/>
              <a:gd name="connsiteY2" fmla="*/ 154450 h 154567"/>
              <a:gd name="connsiteX3" fmla="*/ 535126 w 2910026"/>
              <a:gd name="connsiteY3" fmla="*/ 27450 h 154567"/>
              <a:gd name="connsiteX4" fmla="*/ 814526 w 2910026"/>
              <a:gd name="connsiteY4" fmla="*/ 141750 h 154567"/>
              <a:gd name="connsiteX5" fmla="*/ 1106626 w 2910026"/>
              <a:gd name="connsiteY5" fmla="*/ 14750 h 154567"/>
              <a:gd name="connsiteX6" fmla="*/ 1436826 w 2910026"/>
              <a:gd name="connsiteY6" fmla="*/ 141750 h 154567"/>
              <a:gd name="connsiteX7" fmla="*/ 1779726 w 2910026"/>
              <a:gd name="connsiteY7" fmla="*/ 27450 h 154567"/>
              <a:gd name="connsiteX8" fmla="*/ 2122626 w 2910026"/>
              <a:gd name="connsiteY8" fmla="*/ 116350 h 154567"/>
              <a:gd name="connsiteX9" fmla="*/ 2389326 w 2910026"/>
              <a:gd name="connsiteY9" fmla="*/ 27450 h 154567"/>
              <a:gd name="connsiteX10" fmla="*/ 2672959 w 2910026"/>
              <a:gd name="connsiteY10" fmla="*/ 129050 h 154567"/>
              <a:gd name="connsiteX11" fmla="*/ 2910026 w 2910026"/>
              <a:gd name="connsiteY11" fmla="*/ 14750 h 154567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16785 w 2895489"/>
              <a:gd name="connsiteY0" fmla="*/ 1608689 h 1608689"/>
              <a:gd name="connsiteX1" fmla="*/ 0 w 2895489"/>
              <a:gd name="connsiteY1" fmla="*/ 0 h 1608689"/>
              <a:gd name="connsiteX2" fmla="*/ 241189 w 2895489"/>
              <a:gd name="connsiteY2" fmla="*/ 148168 h 1608689"/>
              <a:gd name="connsiteX3" fmla="*/ 520589 w 2895489"/>
              <a:gd name="connsiteY3" fmla="*/ 21168 h 1608689"/>
              <a:gd name="connsiteX4" fmla="*/ 799989 w 2895489"/>
              <a:gd name="connsiteY4" fmla="*/ 135468 h 1608689"/>
              <a:gd name="connsiteX5" fmla="*/ 1092089 w 2895489"/>
              <a:gd name="connsiteY5" fmla="*/ 8468 h 1608689"/>
              <a:gd name="connsiteX6" fmla="*/ 1422289 w 2895489"/>
              <a:gd name="connsiteY6" fmla="*/ 135468 h 1608689"/>
              <a:gd name="connsiteX7" fmla="*/ 1765189 w 2895489"/>
              <a:gd name="connsiteY7" fmla="*/ 21168 h 1608689"/>
              <a:gd name="connsiteX8" fmla="*/ 2108089 w 2895489"/>
              <a:gd name="connsiteY8" fmla="*/ 110068 h 1608689"/>
              <a:gd name="connsiteX9" fmla="*/ 2374789 w 2895489"/>
              <a:gd name="connsiteY9" fmla="*/ 21168 h 1608689"/>
              <a:gd name="connsiteX10" fmla="*/ 2658422 w 2895489"/>
              <a:gd name="connsiteY10" fmla="*/ 122768 h 1608689"/>
              <a:gd name="connsiteX11" fmla="*/ 2895489 w 2895489"/>
              <a:gd name="connsiteY11" fmla="*/ 8468 h 1608689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22773 w 2901477"/>
              <a:gd name="connsiteY0" fmla="*/ 1600221 h 1712867"/>
              <a:gd name="connsiteX1" fmla="*/ 14381 w 2901477"/>
              <a:gd name="connsiteY1" fmla="*/ 1593161 h 1712867"/>
              <a:gd name="connsiteX2" fmla="*/ 18577 w 2901477"/>
              <a:gd name="connsiteY2" fmla="*/ 5644 h 1712867"/>
              <a:gd name="connsiteX3" fmla="*/ 247177 w 2901477"/>
              <a:gd name="connsiteY3" fmla="*/ 139700 h 1712867"/>
              <a:gd name="connsiteX4" fmla="*/ 526577 w 2901477"/>
              <a:gd name="connsiteY4" fmla="*/ 12700 h 1712867"/>
              <a:gd name="connsiteX5" fmla="*/ 805977 w 2901477"/>
              <a:gd name="connsiteY5" fmla="*/ 127000 h 1712867"/>
              <a:gd name="connsiteX6" fmla="*/ 1098077 w 2901477"/>
              <a:gd name="connsiteY6" fmla="*/ 0 h 1712867"/>
              <a:gd name="connsiteX7" fmla="*/ 1428277 w 2901477"/>
              <a:gd name="connsiteY7" fmla="*/ 127000 h 1712867"/>
              <a:gd name="connsiteX8" fmla="*/ 1771177 w 2901477"/>
              <a:gd name="connsiteY8" fmla="*/ 12700 h 1712867"/>
              <a:gd name="connsiteX9" fmla="*/ 2114077 w 2901477"/>
              <a:gd name="connsiteY9" fmla="*/ 101600 h 1712867"/>
              <a:gd name="connsiteX10" fmla="*/ 2380777 w 2901477"/>
              <a:gd name="connsiteY10" fmla="*/ 12700 h 1712867"/>
              <a:gd name="connsiteX11" fmla="*/ 2664410 w 2901477"/>
              <a:gd name="connsiteY11" fmla="*/ 114300 h 1712867"/>
              <a:gd name="connsiteX12" fmla="*/ 2901477 w 2901477"/>
              <a:gd name="connsiteY12" fmla="*/ 0 h 1712867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599837"/>
              <a:gd name="connsiteX1" fmla="*/ 14381 w 2901477"/>
              <a:gd name="connsiteY1" fmla="*/ 1593161 h 1599837"/>
              <a:gd name="connsiteX2" fmla="*/ 18577 w 2901477"/>
              <a:gd name="connsiteY2" fmla="*/ 5644 h 1599837"/>
              <a:gd name="connsiteX3" fmla="*/ 247177 w 2901477"/>
              <a:gd name="connsiteY3" fmla="*/ 139700 h 1599837"/>
              <a:gd name="connsiteX4" fmla="*/ 526577 w 2901477"/>
              <a:gd name="connsiteY4" fmla="*/ 12700 h 1599837"/>
              <a:gd name="connsiteX5" fmla="*/ 805977 w 2901477"/>
              <a:gd name="connsiteY5" fmla="*/ 127000 h 1599837"/>
              <a:gd name="connsiteX6" fmla="*/ 1098077 w 2901477"/>
              <a:gd name="connsiteY6" fmla="*/ 0 h 1599837"/>
              <a:gd name="connsiteX7" fmla="*/ 1428277 w 2901477"/>
              <a:gd name="connsiteY7" fmla="*/ 127000 h 1599837"/>
              <a:gd name="connsiteX8" fmla="*/ 1771177 w 2901477"/>
              <a:gd name="connsiteY8" fmla="*/ 12700 h 1599837"/>
              <a:gd name="connsiteX9" fmla="*/ 2114077 w 2901477"/>
              <a:gd name="connsiteY9" fmla="*/ 101600 h 1599837"/>
              <a:gd name="connsiteX10" fmla="*/ 2380777 w 2901477"/>
              <a:gd name="connsiteY10" fmla="*/ 12700 h 1599837"/>
              <a:gd name="connsiteX11" fmla="*/ 2664410 w 2901477"/>
              <a:gd name="connsiteY11" fmla="*/ 114300 h 1599837"/>
              <a:gd name="connsiteX12" fmla="*/ 2901477 w 2901477"/>
              <a:gd name="connsiteY12" fmla="*/ 0 h 1599837"/>
              <a:gd name="connsiteX0" fmla="*/ 2892969 w 2897166"/>
              <a:gd name="connsiteY0" fmla="*/ 1586110 h 1599839"/>
              <a:gd name="connsiteX1" fmla="*/ 10070 w 2897166"/>
              <a:gd name="connsiteY1" fmla="*/ 1593161 h 1599839"/>
              <a:gd name="connsiteX2" fmla="*/ 14266 w 2897166"/>
              <a:gd name="connsiteY2" fmla="*/ 5644 h 1599839"/>
              <a:gd name="connsiteX3" fmla="*/ 242866 w 2897166"/>
              <a:gd name="connsiteY3" fmla="*/ 139700 h 1599839"/>
              <a:gd name="connsiteX4" fmla="*/ 522266 w 2897166"/>
              <a:gd name="connsiteY4" fmla="*/ 12700 h 1599839"/>
              <a:gd name="connsiteX5" fmla="*/ 801666 w 2897166"/>
              <a:gd name="connsiteY5" fmla="*/ 127000 h 1599839"/>
              <a:gd name="connsiteX6" fmla="*/ 1093766 w 2897166"/>
              <a:gd name="connsiteY6" fmla="*/ 0 h 1599839"/>
              <a:gd name="connsiteX7" fmla="*/ 1423966 w 2897166"/>
              <a:gd name="connsiteY7" fmla="*/ 127000 h 1599839"/>
              <a:gd name="connsiteX8" fmla="*/ 1766866 w 2897166"/>
              <a:gd name="connsiteY8" fmla="*/ 12700 h 1599839"/>
              <a:gd name="connsiteX9" fmla="*/ 2109766 w 2897166"/>
              <a:gd name="connsiteY9" fmla="*/ 101600 h 1599839"/>
              <a:gd name="connsiteX10" fmla="*/ 2376466 w 2897166"/>
              <a:gd name="connsiteY10" fmla="*/ 12700 h 1599839"/>
              <a:gd name="connsiteX11" fmla="*/ 2660099 w 2897166"/>
              <a:gd name="connsiteY11" fmla="*/ 114300 h 1599839"/>
              <a:gd name="connsiteX12" fmla="*/ 2897166 w 2897166"/>
              <a:gd name="connsiteY12" fmla="*/ 0 h 1599839"/>
              <a:gd name="connsiteX0" fmla="*/ 2882899 w 2887096"/>
              <a:gd name="connsiteY0" fmla="*/ 1586110 h 1599837"/>
              <a:gd name="connsiteX1" fmla="*/ 0 w 2887096"/>
              <a:gd name="connsiteY1" fmla="*/ 1593161 h 1599837"/>
              <a:gd name="connsiteX2" fmla="*/ 4196 w 2887096"/>
              <a:gd name="connsiteY2" fmla="*/ 5644 h 1599837"/>
              <a:gd name="connsiteX3" fmla="*/ 232796 w 2887096"/>
              <a:gd name="connsiteY3" fmla="*/ 139700 h 1599837"/>
              <a:gd name="connsiteX4" fmla="*/ 512196 w 2887096"/>
              <a:gd name="connsiteY4" fmla="*/ 12700 h 1599837"/>
              <a:gd name="connsiteX5" fmla="*/ 791596 w 2887096"/>
              <a:gd name="connsiteY5" fmla="*/ 127000 h 1599837"/>
              <a:gd name="connsiteX6" fmla="*/ 1083696 w 2887096"/>
              <a:gd name="connsiteY6" fmla="*/ 0 h 1599837"/>
              <a:gd name="connsiteX7" fmla="*/ 1413896 w 2887096"/>
              <a:gd name="connsiteY7" fmla="*/ 127000 h 1599837"/>
              <a:gd name="connsiteX8" fmla="*/ 1756796 w 2887096"/>
              <a:gd name="connsiteY8" fmla="*/ 12700 h 1599837"/>
              <a:gd name="connsiteX9" fmla="*/ 2099696 w 2887096"/>
              <a:gd name="connsiteY9" fmla="*/ 101600 h 1599837"/>
              <a:gd name="connsiteX10" fmla="*/ 2366396 w 2887096"/>
              <a:gd name="connsiteY10" fmla="*/ 12700 h 1599837"/>
              <a:gd name="connsiteX11" fmla="*/ 2650029 w 2887096"/>
              <a:gd name="connsiteY11" fmla="*/ 114300 h 1599837"/>
              <a:gd name="connsiteX12" fmla="*/ 2887096 w 2887096"/>
              <a:gd name="connsiteY12" fmla="*/ 0 h 1599837"/>
              <a:gd name="connsiteX0" fmla="*/ 2878727 w 2882924"/>
              <a:gd name="connsiteY0" fmla="*/ 1586110 h 1586110"/>
              <a:gd name="connsiteX1" fmla="*/ 12614 w 2882924"/>
              <a:gd name="connsiteY1" fmla="*/ 1571995 h 1586110"/>
              <a:gd name="connsiteX2" fmla="*/ 24 w 2882924"/>
              <a:gd name="connsiteY2" fmla="*/ 5644 h 1586110"/>
              <a:gd name="connsiteX3" fmla="*/ 228624 w 2882924"/>
              <a:gd name="connsiteY3" fmla="*/ 139700 h 1586110"/>
              <a:gd name="connsiteX4" fmla="*/ 508024 w 2882924"/>
              <a:gd name="connsiteY4" fmla="*/ 12700 h 1586110"/>
              <a:gd name="connsiteX5" fmla="*/ 787424 w 2882924"/>
              <a:gd name="connsiteY5" fmla="*/ 127000 h 1586110"/>
              <a:gd name="connsiteX6" fmla="*/ 1079524 w 2882924"/>
              <a:gd name="connsiteY6" fmla="*/ 0 h 1586110"/>
              <a:gd name="connsiteX7" fmla="*/ 1409724 w 2882924"/>
              <a:gd name="connsiteY7" fmla="*/ 127000 h 1586110"/>
              <a:gd name="connsiteX8" fmla="*/ 1752624 w 2882924"/>
              <a:gd name="connsiteY8" fmla="*/ 12700 h 1586110"/>
              <a:gd name="connsiteX9" fmla="*/ 2095524 w 2882924"/>
              <a:gd name="connsiteY9" fmla="*/ 101600 h 1586110"/>
              <a:gd name="connsiteX10" fmla="*/ 2362224 w 2882924"/>
              <a:gd name="connsiteY10" fmla="*/ 12700 h 1586110"/>
              <a:gd name="connsiteX11" fmla="*/ 2645857 w 2882924"/>
              <a:gd name="connsiteY11" fmla="*/ 114300 h 1586110"/>
              <a:gd name="connsiteX12" fmla="*/ 2882924 w 2882924"/>
              <a:gd name="connsiteY12" fmla="*/ 0 h 1586110"/>
              <a:gd name="connsiteX0" fmla="*/ 2878761 w 2882958"/>
              <a:gd name="connsiteY0" fmla="*/ 1586110 h 1586110"/>
              <a:gd name="connsiteX1" fmla="*/ 12648 w 2882958"/>
              <a:gd name="connsiteY1" fmla="*/ 1571995 h 1586110"/>
              <a:gd name="connsiteX2" fmla="*/ 58 w 2882958"/>
              <a:gd name="connsiteY2" fmla="*/ 5644 h 1586110"/>
              <a:gd name="connsiteX3" fmla="*/ 228658 w 2882958"/>
              <a:gd name="connsiteY3" fmla="*/ 139700 h 1586110"/>
              <a:gd name="connsiteX4" fmla="*/ 508058 w 2882958"/>
              <a:gd name="connsiteY4" fmla="*/ 12700 h 1586110"/>
              <a:gd name="connsiteX5" fmla="*/ 787458 w 2882958"/>
              <a:gd name="connsiteY5" fmla="*/ 127000 h 1586110"/>
              <a:gd name="connsiteX6" fmla="*/ 1079558 w 2882958"/>
              <a:gd name="connsiteY6" fmla="*/ 0 h 1586110"/>
              <a:gd name="connsiteX7" fmla="*/ 1409758 w 2882958"/>
              <a:gd name="connsiteY7" fmla="*/ 127000 h 1586110"/>
              <a:gd name="connsiteX8" fmla="*/ 1752658 w 2882958"/>
              <a:gd name="connsiteY8" fmla="*/ 12700 h 1586110"/>
              <a:gd name="connsiteX9" fmla="*/ 2095558 w 2882958"/>
              <a:gd name="connsiteY9" fmla="*/ 101600 h 1586110"/>
              <a:gd name="connsiteX10" fmla="*/ 2362258 w 2882958"/>
              <a:gd name="connsiteY10" fmla="*/ 12700 h 1586110"/>
              <a:gd name="connsiteX11" fmla="*/ 2645891 w 2882958"/>
              <a:gd name="connsiteY11" fmla="*/ 114300 h 1586110"/>
              <a:gd name="connsiteX12" fmla="*/ 2882958 w 2882958"/>
              <a:gd name="connsiteY12" fmla="*/ 0 h 1586110"/>
              <a:gd name="connsiteX0" fmla="*/ 2870463 w 2874660"/>
              <a:gd name="connsiteY0" fmla="*/ 1586110 h 1586110"/>
              <a:gd name="connsiteX1" fmla="*/ 4350 w 2874660"/>
              <a:gd name="connsiteY1" fmla="*/ 1571995 h 1586110"/>
              <a:gd name="connsiteX2" fmla="*/ 153 w 2874660"/>
              <a:gd name="connsiteY2" fmla="*/ 5643 h 1586110"/>
              <a:gd name="connsiteX3" fmla="*/ 220360 w 2874660"/>
              <a:gd name="connsiteY3" fmla="*/ 139700 h 1586110"/>
              <a:gd name="connsiteX4" fmla="*/ 499760 w 2874660"/>
              <a:gd name="connsiteY4" fmla="*/ 12700 h 1586110"/>
              <a:gd name="connsiteX5" fmla="*/ 779160 w 2874660"/>
              <a:gd name="connsiteY5" fmla="*/ 127000 h 1586110"/>
              <a:gd name="connsiteX6" fmla="*/ 1071260 w 2874660"/>
              <a:gd name="connsiteY6" fmla="*/ 0 h 1586110"/>
              <a:gd name="connsiteX7" fmla="*/ 1401460 w 2874660"/>
              <a:gd name="connsiteY7" fmla="*/ 127000 h 1586110"/>
              <a:gd name="connsiteX8" fmla="*/ 1744360 w 2874660"/>
              <a:gd name="connsiteY8" fmla="*/ 12700 h 1586110"/>
              <a:gd name="connsiteX9" fmla="*/ 2087260 w 2874660"/>
              <a:gd name="connsiteY9" fmla="*/ 101600 h 1586110"/>
              <a:gd name="connsiteX10" fmla="*/ 2353960 w 2874660"/>
              <a:gd name="connsiteY10" fmla="*/ 12700 h 1586110"/>
              <a:gd name="connsiteX11" fmla="*/ 2637593 w 2874660"/>
              <a:gd name="connsiteY11" fmla="*/ 114300 h 1586110"/>
              <a:gd name="connsiteX12" fmla="*/ 2874660 w 2874660"/>
              <a:gd name="connsiteY12" fmla="*/ 0 h 1586110"/>
              <a:gd name="connsiteX0" fmla="*/ 2870463 w 2874660"/>
              <a:gd name="connsiteY0" fmla="*/ 0 h 1573570"/>
              <a:gd name="connsiteX1" fmla="*/ 4350 w 2874660"/>
              <a:gd name="connsiteY1" fmla="*/ 1573405 h 1573570"/>
              <a:gd name="connsiteX2" fmla="*/ 153 w 2874660"/>
              <a:gd name="connsiteY2" fmla="*/ 7053 h 1573570"/>
              <a:gd name="connsiteX3" fmla="*/ 220360 w 2874660"/>
              <a:gd name="connsiteY3" fmla="*/ 141110 h 1573570"/>
              <a:gd name="connsiteX4" fmla="*/ 499760 w 2874660"/>
              <a:gd name="connsiteY4" fmla="*/ 14110 h 1573570"/>
              <a:gd name="connsiteX5" fmla="*/ 779160 w 2874660"/>
              <a:gd name="connsiteY5" fmla="*/ 128410 h 1573570"/>
              <a:gd name="connsiteX6" fmla="*/ 1071260 w 2874660"/>
              <a:gd name="connsiteY6" fmla="*/ 1410 h 1573570"/>
              <a:gd name="connsiteX7" fmla="*/ 1401460 w 2874660"/>
              <a:gd name="connsiteY7" fmla="*/ 128410 h 1573570"/>
              <a:gd name="connsiteX8" fmla="*/ 1744360 w 2874660"/>
              <a:gd name="connsiteY8" fmla="*/ 14110 h 1573570"/>
              <a:gd name="connsiteX9" fmla="*/ 2087260 w 2874660"/>
              <a:gd name="connsiteY9" fmla="*/ 103010 h 1573570"/>
              <a:gd name="connsiteX10" fmla="*/ 2353960 w 2874660"/>
              <a:gd name="connsiteY10" fmla="*/ 14110 h 1573570"/>
              <a:gd name="connsiteX11" fmla="*/ 2637593 w 2874660"/>
              <a:gd name="connsiteY11" fmla="*/ 115710 h 1573570"/>
              <a:gd name="connsiteX12" fmla="*/ 2874660 w 2874660"/>
              <a:gd name="connsiteY12" fmla="*/ 1410 h 1573570"/>
              <a:gd name="connsiteX0" fmla="*/ 2870463 w 2874660"/>
              <a:gd name="connsiteY0" fmla="*/ 0 h 1575868"/>
              <a:gd name="connsiteX1" fmla="*/ 2236812 w 2874660"/>
              <a:gd name="connsiteY1" fmla="*/ 359831 h 1575868"/>
              <a:gd name="connsiteX2" fmla="*/ 4350 w 2874660"/>
              <a:gd name="connsiteY2" fmla="*/ 1573405 h 1575868"/>
              <a:gd name="connsiteX3" fmla="*/ 153 w 2874660"/>
              <a:gd name="connsiteY3" fmla="*/ 7053 h 1575868"/>
              <a:gd name="connsiteX4" fmla="*/ 220360 w 2874660"/>
              <a:gd name="connsiteY4" fmla="*/ 141110 h 1575868"/>
              <a:gd name="connsiteX5" fmla="*/ 499760 w 2874660"/>
              <a:gd name="connsiteY5" fmla="*/ 14110 h 1575868"/>
              <a:gd name="connsiteX6" fmla="*/ 779160 w 2874660"/>
              <a:gd name="connsiteY6" fmla="*/ 128410 h 1575868"/>
              <a:gd name="connsiteX7" fmla="*/ 1071260 w 2874660"/>
              <a:gd name="connsiteY7" fmla="*/ 1410 h 1575868"/>
              <a:gd name="connsiteX8" fmla="*/ 1401460 w 2874660"/>
              <a:gd name="connsiteY8" fmla="*/ 128410 h 1575868"/>
              <a:gd name="connsiteX9" fmla="*/ 1744360 w 2874660"/>
              <a:gd name="connsiteY9" fmla="*/ 14110 h 1575868"/>
              <a:gd name="connsiteX10" fmla="*/ 2087260 w 2874660"/>
              <a:gd name="connsiteY10" fmla="*/ 103010 h 1575868"/>
              <a:gd name="connsiteX11" fmla="*/ 2353960 w 2874660"/>
              <a:gd name="connsiteY11" fmla="*/ 14110 h 1575868"/>
              <a:gd name="connsiteX12" fmla="*/ 2637593 w 2874660"/>
              <a:gd name="connsiteY12" fmla="*/ 115710 h 1575868"/>
              <a:gd name="connsiteX13" fmla="*/ 2874660 w 2874660"/>
              <a:gd name="connsiteY13" fmla="*/ 1410 h 1575868"/>
              <a:gd name="connsiteX0" fmla="*/ 2870463 w 3061165"/>
              <a:gd name="connsiteY0" fmla="*/ 0 h 1713980"/>
              <a:gd name="connsiteX1" fmla="*/ 2870463 w 3061165"/>
              <a:gd name="connsiteY1" fmla="*/ 1587513 h 1713980"/>
              <a:gd name="connsiteX2" fmla="*/ 4350 w 3061165"/>
              <a:gd name="connsiteY2" fmla="*/ 1573405 h 1713980"/>
              <a:gd name="connsiteX3" fmla="*/ 153 w 3061165"/>
              <a:gd name="connsiteY3" fmla="*/ 7053 h 1713980"/>
              <a:gd name="connsiteX4" fmla="*/ 220360 w 3061165"/>
              <a:gd name="connsiteY4" fmla="*/ 141110 h 1713980"/>
              <a:gd name="connsiteX5" fmla="*/ 499760 w 3061165"/>
              <a:gd name="connsiteY5" fmla="*/ 14110 h 1713980"/>
              <a:gd name="connsiteX6" fmla="*/ 779160 w 3061165"/>
              <a:gd name="connsiteY6" fmla="*/ 128410 h 1713980"/>
              <a:gd name="connsiteX7" fmla="*/ 1071260 w 3061165"/>
              <a:gd name="connsiteY7" fmla="*/ 1410 h 1713980"/>
              <a:gd name="connsiteX8" fmla="*/ 1401460 w 3061165"/>
              <a:gd name="connsiteY8" fmla="*/ 128410 h 1713980"/>
              <a:gd name="connsiteX9" fmla="*/ 1744360 w 3061165"/>
              <a:gd name="connsiteY9" fmla="*/ 14110 h 1713980"/>
              <a:gd name="connsiteX10" fmla="*/ 2087260 w 3061165"/>
              <a:gd name="connsiteY10" fmla="*/ 103010 h 1713980"/>
              <a:gd name="connsiteX11" fmla="*/ 2353960 w 3061165"/>
              <a:gd name="connsiteY11" fmla="*/ 14110 h 1713980"/>
              <a:gd name="connsiteX12" fmla="*/ 2637593 w 3061165"/>
              <a:gd name="connsiteY12" fmla="*/ 115710 h 1713980"/>
              <a:gd name="connsiteX13" fmla="*/ 2874660 w 3061165"/>
              <a:gd name="connsiteY13" fmla="*/ 1410 h 1713980"/>
              <a:gd name="connsiteX0" fmla="*/ 2870463 w 3061165"/>
              <a:gd name="connsiteY0" fmla="*/ 0 h 1713978"/>
              <a:gd name="connsiteX1" fmla="*/ 2870463 w 3061165"/>
              <a:gd name="connsiteY1" fmla="*/ 1587513 h 1713978"/>
              <a:gd name="connsiteX2" fmla="*/ 4350 w 3061165"/>
              <a:gd name="connsiteY2" fmla="*/ 1573405 h 1713978"/>
              <a:gd name="connsiteX3" fmla="*/ 153 w 3061165"/>
              <a:gd name="connsiteY3" fmla="*/ 7053 h 1713978"/>
              <a:gd name="connsiteX4" fmla="*/ 220360 w 3061165"/>
              <a:gd name="connsiteY4" fmla="*/ 141110 h 1713978"/>
              <a:gd name="connsiteX5" fmla="*/ 499760 w 3061165"/>
              <a:gd name="connsiteY5" fmla="*/ 14110 h 1713978"/>
              <a:gd name="connsiteX6" fmla="*/ 779160 w 3061165"/>
              <a:gd name="connsiteY6" fmla="*/ 128410 h 1713978"/>
              <a:gd name="connsiteX7" fmla="*/ 1071260 w 3061165"/>
              <a:gd name="connsiteY7" fmla="*/ 1410 h 1713978"/>
              <a:gd name="connsiteX8" fmla="*/ 1401460 w 3061165"/>
              <a:gd name="connsiteY8" fmla="*/ 128410 h 1713978"/>
              <a:gd name="connsiteX9" fmla="*/ 1744360 w 3061165"/>
              <a:gd name="connsiteY9" fmla="*/ 14110 h 1713978"/>
              <a:gd name="connsiteX10" fmla="*/ 2087260 w 3061165"/>
              <a:gd name="connsiteY10" fmla="*/ 103010 h 1713978"/>
              <a:gd name="connsiteX11" fmla="*/ 2353960 w 3061165"/>
              <a:gd name="connsiteY11" fmla="*/ 14110 h 1713978"/>
              <a:gd name="connsiteX12" fmla="*/ 2637593 w 3061165"/>
              <a:gd name="connsiteY12" fmla="*/ 115710 h 1713978"/>
              <a:gd name="connsiteX13" fmla="*/ 2874660 w 3061165"/>
              <a:gd name="connsiteY13" fmla="*/ 1410 h 1713978"/>
              <a:gd name="connsiteX0" fmla="*/ 2870463 w 2874660"/>
              <a:gd name="connsiteY0" fmla="*/ 0 h 1713980"/>
              <a:gd name="connsiteX1" fmla="*/ 2870463 w 2874660"/>
              <a:gd name="connsiteY1" fmla="*/ 1587513 h 1713980"/>
              <a:gd name="connsiteX2" fmla="*/ 4350 w 2874660"/>
              <a:gd name="connsiteY2" fmla="*/ 1573405 h 1713980"/>
              <a:gd name="connsiteX3" fmla="*/ 153 w 2874660"/>
              <a:gd name="connsiteY3" fmla="*/ 7053 h 1713980"/>
              <a:gd name="connsiteX4" fmla="*/ 220360 w 2874660"/>
              <a:gd name="connsiteY4" fmla="*/ 141110 h 1713980"/>
              <a:gd name="connsiteX5" fmla="*/ 499760 w 2874660"/>
              <a:gd name="connsiteY5" fmla="*/ 14110 h 1713980"/>
              <a:gd name="connsiteX6" fmla="*/ 779160 w 2874660"/>
              <a:gd name="connsiteY6" fmla="*/ 128410 h 1713980"/>
              <a:gd name="connsiteX7" fmla="*/ 1071260 w 2874660"/>
              <a:gd name="connsiteY7" fmla="*/ 1410 h 1713980"/>
              <a:gd name="connsiteX8" fmla="*/ 1401460 w 2874660"/>
              <a:gd name="connsiteY8" fmla="*/ 128410 h 1713980"/>
              <a:gd name="connsiteX9" fmla="*/ 1744360 w 2874660"/>
              <a:gd name="connsiteY9" fmla="*/ 14110 h 1713980"/>
              <a:gd name="connsiteX10" fmla="*/ 2087260 w 2874660"/>
              <a:gd name="connsiteY10" fmla="*/ 103010 h 1713980"/>
              <a:gd name="connsiteX11" fmla="*/ 2353960 w 2874660"/>
              <a:gd name="connsiteY11" fmla="*/ 14110 h 1713980"/>
              <a:gd name="connsiteX12" fmla="*/ 2637593 w 2874660"/>
              <a:gd name="connsiteY12" fmla="*/ 115710 h 1713980"/>
              <a:gd name="connsiteX13" fmla="*/ 2874660 w 2874660"/>
              <a:gd name="connsiteY13" fmla="*/ 1410 h 1713980"/>
              <a:gd name="connsiteX0" fmla="*/ 2870463 w 2874660"/>
              <a:gd name="connsiteY0" fmla="*/ 0 h 1608524"/>
              <a:gd name="connsiteX1" fmla="*/ 2870463 w 2874660"/>
              <a:gd name="connsiteY1" fmla="*/ 1587513 h 1608524"/>
              <a:gd name="connsiteX2" fmla="*/ 4350 w 2874660"/>
              <a:gd name="connsiteY2" fmla="*/ 1573405 h 1608524"/>
              <a:gd name="connsiteX3" fmla="*/ 153 w 2874660"/>
              <a:gd name="connsiteY3" fmla="*/ 7053 h 1608524"/>
              <a:gd name="connsiteX4" fmla="*/ 220360 w 2874660"/>
              <a:gd name="connsiteY4" fmla="*/ 141110 h 1608524"/>
              <a:gd name="connsiteX5" fmla="*/ 499760 w 2874660"/>
              <a:gd name="connsiteY5" fmla="*/ 14110 h 1608524"/>
              <a:gd name="connsiteX6" fmla="*/ 779160 w 2874660"/>
              <a:gd name="connsiteY6" fmla="*/ 128410 h 1608524"/>
              <a:gd name="connsiteX7" fmla="*/ 1071260 w 2874660"/>
              <a:gd name="connsiteY7" fmla="*/ 1410 h 1608524"/>
              <a:gd name="connsiteX8" fmla="*/ 1401460 w 2874660"/>
              <a:gd name="connsiteY8" fmla="*/ 128410 h 1608524"/>
              <a:gd name="connsiteX9" fmla="*/ 1744360 w 2874660"/>
              <a:gd name="connsiteY9" fmla="*/ 14110 h 1608524"/>
              <a:gd name="connsiteX10" fmla="*/ 2087260 w 2874660"/>
              <a:gd name="connsiteY10" fmla="*/ 103010 h 1608524"/>
              <a:gd name="connsiteX11" fmla="*/ 2353960 w 2874660"/>
              <a:gd name="connsiteY11" fmla="*/ 14110 h 1608524"/>
              <a:gd name="connsiteX12" fmla="*/ 2637593 w 2874660"/>
              <a:gd name="connsiteY12" fmla="*/ 115710 h 1608524"/>
              <a:gd name="connsiteX13" fmla="*/ 2874660 w 2874660"/>
              <a:gd name="connsiteY13" fmla="*/ 1410 h 1608524"/>
              <a:gd name="connsiteX0" fmla="*/ 2870463 w 2874660"/>
              <a:gd name="connsiteY0" fmla="*/ 0 h 1608522"/>
              <a:gd name="connsiteX1" fmla="*/ 2870463 w 2874660"/>
              <a:gd name="connsiteY1" fmla="*/ 1587513 h 1608522"/>
              <a:gd name="connsiteX2" fmla="*/ 4350 w 2874660"/>
              <a:gd name="connsiteY2" fmla="*/ 1573405 h 1608522"/>
              <a:gd name="connsiteX3" fmla="*/ 153 w 2874660"/>
              <a:gd name="connsiteY3" fmla="*/ 7053 h 1608522"/>
              <a:gd name="connsiteX4" fmla="*/ 220360 w 2874660"/>
              <a:gd name="connsiteY4" fmla="*/ 141110 h 1608522"/>
              <a:gd name="connsiteX5" fmla="*/ 499760 w 2874660"/>
              <a:gd name="connsiteY5" fmla="*/ 14110 h 1608522"/>
              <a:gd name="connsiteX6" fmla="*/ 779160 w 2874660"/>
              <a:gd name="connsiteY6" fmla="*/ 128410 h 1608522"/>
              <a:gd name="connsiteX7" fmla="*/ 1071260 w 2874660"/>
              <a:gd name="connsiteY7" fmla="*/ 1410 h 1608522"/>
              <a:gd name="connsiteX8" fmla="*/ 1401460 w 2874660"/>
              <a:gd name="connsiteY8" fmla="*/ 128410 h 1608522"/>
              <a:gd name="connsiteX9" fmla="*/ 1744360 w 2874660"/>
              <a:gd name="connsiteY9" fmla="*/ 14110 h 1608522"/>
              <a:gd name="connsiteX10" fmla="*/ 2087260 w 2874660"/>
              <a:gd name="connsiteY10" fmla="*/ 103010 h 1608522"/>
              <a:gd name="connsiteX11" fmla="*/ 2353960 w 2874660"/>
              <a:gd name="connsiteY11" fmla="*/ 14110 h 1608522"/>
              <a:gd name="connsiteX12" fmla="*/ 2637593 w 2874660"/>
              <a:gd name="connsiteY12" fmla="*/ 115710 h 1608522"/>
              <a:gd name="connsiteX13" fmla="*/ 2874660 w 2874660"/>
              <a:gd name="connsiteY13" fmla="*/ 1410 h 1608522"/>
              <a:gd name="connsiteX0" fmla="*/ 2870463 w 2874660"/>
              <a:gd name="connsiteY0" fmla="*/ 28439 h 1636962"/>
              <a:gd name="connsiteX1" fmla="*/ 2870463 w 2874660"/>
              <a:gd name="connsiteY1" fmla="*/ 1615952 h 1636962"/>
              <a:gd name="connsiteX2" fmla="*/ 4350 w 2874660"/>
              <a:gd name="connsiteY2" fmla="*/ 1601844 h 1636962"/>
              <a:gd name="connsiteX3" fmla="*/ 153 w 2874660"/>
              <a:gd name="connsiteY3" fmla="*/ 35492 h 1636962"/>
              <a:gd name="connsiteX4" fmla="*/ 220360 w 2874660"/>
              <a:gd name="connsiteY4" fmla="*/ 169549 h 1636962"/>
              <a:gd name="connsiteX5" fmla="*/ 499760 w 2874660"/>
              <a:gd name="connsiteY5" fmla="*/ 42549 h 1636962"/>
              <a:gd name="connsiteX6" fmla="*/ 779160 w 2874660"/>
              <a:gd name="connsiteY6" fmla="*/ 156849 h 1636962"/>
              <a:gd name="connsiteX7" fmla="*/ 1071260 w 2874660"/>
              <a:gd name="connsiteY7" fmla="*/ 29849 h 1636962"/>
              <a:gd name="connsiteX8" fmla="*/ 1401460 w 2874660"/>
              <a:gd name="connsiteY8" fmla="*/ 156849 h 1636962"/>
              <a:gd name="connsiteX9" fmla="*/ 1744360 w 2874660"/>
              <a:gd name="connsiteY9" fmla="*/ 42549 h 1636962"/>
              <a:gd name="connsiteX10" fmla="*/ 2087260 w 2874660"/>
              <a:gd name="connsiteY10" fmla="*/ 131449 h 1636962"/>
              <a:gd name="connsiteX11" fmla="*/ 2353960 w 2874660"/>
              <a:gd name="connsiteY11" fmla="*/ 42549 h 1636962"/>
              <a:gd name="connsiteX12" fmla="*/ 2637593 w 2874660"/>
              <a:gd name="connsiteY12" fmla="*/ 144149 h 1636962"/>
              <a:gd name="connsiteX13" fmla="*/ 2874660 w 2874660"/>
              <a:gd name="connsiteY13" fmla="*/ 29849 h 1636962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6613"/>
              <a:gd name="connsiteY0" fmla="*/ 173431 h 1781954"/>
              <a:gd name="connsiteX1" fmla="*/ 2870463 w 2876613"/>
              <a:gd name="connsiteY1" fmla="*/ 1760944 h 1781954"/>
              <a:gd name="connsiteX2" fmla="*/ 4350 w 2876613"/>
              <a:gd name="connsiteY2" fmla="*/ 1746836 h 1781954"/>
              <a:gd name="connsiteX3" fmla="*/ 153 w 2876613"/>
              <a:gd name="connsiteY3" fmla="*/ 180484 h 1781954"/>
              <a:gd name="connsiteX4" fmla="*/ 220360 w 2876613"/>
              <a:gd name="connsiteY4" fmla="*/ 314541 h 1781954"/>
              <a:gd name="connsiteX5" fmla="*/ 499760 w 2876613"/>
              <a:gd name="connsiteY5" fmla="*/ 187541 h 1781954"/>
              <a:gd name="connsiteX6" fmla="*/ 779160 w 2876613"/>
              <a:gd name="connsiteY6" fmla="*/ 301841 h 1781954"/>
              <a:gd name="connsiteX7" fmla="*/ 1071260 w 2876613"/>
              <a:gd name="connsiteY7" fmla="*/ 174841 h 1781954"/>
              <a:gd name="connsiteX8" fmla="*/ 1401460 w 2876613"/>
              <a:gd name="connsiteY8" fmla="*/ 301841 h 1781954"/>
              <a:gd name="connsiteX9" fmla="*/ 1744360 w 2876613"/>
              <a:gd name="connsiteY9" fmla="*/ 187541 h 1781954"/>
              <a:gd name="connsiteX10" fmla="*/ 2087260 w 2876613"/>
              <a:gd name="connsiteY10" fmla="*/ 276441 h 1781954"/>
              <a:gd name="connsiteX11" fmla="*/ 2353960 w 2876613"/>
              <a:gd name="connsiteY11" fmla="*/ 187541 h 1781954"/>
              <a:gd name="connsiteX12" fmla="*/ 2637593 w 2876613"/>
              <a:gd name="connsiteY12" fmla="*/ 289141 h 1781954"/>
              <a:gd name="connsiteX13" fmla="*/ 2874660 w 2876613"/>
              <a:gd name="connsiteY13" fmla="*/ 19617 h 1781954"/>
              <a:gd name="connsiteX0" fmla="*/ 2870463 w 2876613"/>
              <a:gd name="connsiteY0" fmla="*/ 3336 h 1611859"/>
              <a:gd name="connsiteX1" fmla="*/ 2870463 w 2876613"/>
              <a:gd name="connsiteY1" fmla="*/ 1590849 h 1611859"/>
              <a:gd name="connsiteX2" fmla="*/ 4350 w 2876613"/>
              <a:gd name="connsiteY2" fmla="*/ 1576741 h 1611859"/>
              <a:gd name="connsiteX3" fmla="*/ 153 w 2876613"/>
              <a:gd name="connsiteY3" fmla="*/ 10389 h 1611859"/>
              <a:gd name="connsiteX4" fmla="*/ 220360 w 2876613"/>
              <a:gd name="connsiteY4" fmla="*/ 144446 h 1611859"/>
              <a:gd name="connsiteX5" fmla="*/ 499760 w 2876613"/>
              <a:gd name="connsiteY5" fmla="*/ 17446 h 1611859"/>
              <a:gd name="connsiteX6" fmla="*/ 779160 w 2876613"/>
              <a:gd name="connsiteY6" fmla="*/ 131746 h 1611859"/>
              <a:gd name="connsiteX7" fmla="*/ 1071260 w 2876613"/>
              <a:gd name="connsiteY7" fmla="*/ 4746 h 1611859"/>
              <a:gd name="connsiteX8" fmla="*/ 1401460 w 2876613"/>
              <a:gd name="connsiteY8" fmla="*/ 131746 h 1611859"/>
              <a:gd name="connsiteX9" fmla="*/ 1744360 w 2876613"/>
              <a:gd name="connsiteY9" fmla="*/ 17446 h 1611859"/>
              <a:gd name="connsiteX10" fmla="*/ 2087260 w 2876613"/>
              <a:gd name="connsiteY10" fmla="*/ 106346 h 1611859"/>
              <a:gd name="connsiteX11" fmla="*/ 2353960 w 2876613"/>
              <a:gd name="connsiteY11" fmla="*/ 17446 h 1611859"/>
              <a:gd name="connsiteX12" fmla="*/ 2637593 w 2876613"/>
              <a:gd name="connsiteY12" fmla="*/ 119046 h 1611859"/>
              <a:gd name="connsiteX13" fmla="*/ 2874660 w 2876613"/>
              <a:gd name="connsiteY13" fmla="*/ 32969 h 1611859"/>
              <a:gd name="connsiteX0" fmla="*/ 2870463 w 2876613"/>
              <a:gd name="connsiteY0" fmla="*/ 28440 h 1636963"/>
              <a:gd name="connsiteX1" fmla="*/ 2870463 w 2876613"/>
              <a:gd name="connsiteY1" fmla="*/ 1615953 h 1636963"/>
              <a:gd name="connsiteX2" fmla="*/ 4350 w 2876613"/>
              <a:gd name="connsiteY2" fmla="*/ 1601845 h 1636963"/>
              <a:gd name="connsiteX3" fmla="*/ 153 w 2876613"/>
              <a:gd name="connsiteY3" fmla="*/ 35493 h 1636963"/>
              <a:gd name="connsiteX4" fmla="*/ 220360 w 2876613"/>
              <a:gd name="connsiteY4" fmla="*/ 169550 h 1636963"/>
              <a:gd name="connsiteX5" fmla="*/ 499760 w 2876613"/>
              <a:gd name="connsiteY5" fmla="*/ 42550 h 1636963"/>
              <a:gd name="connsiteX6" fmla="*/ 779160 w 2876613"/>
              <a:gd name="connsiteY6" fmla="*/ 156850 h 1636963"/>
              <a:gd name="connsiteX7" fmla="*/ 1071260 w 2876613"/>
              <a:gd name="connsiteY7" fmla="*/ 29850 h 1636963"/>
              <a:gd name="connsiteX8" fmla="*/ 1401460 w 2876613"/>
              <a:gd name="connsiteY8" fmla="*/ 156850 h 1636963"/>
              <a:gd name="connsiteX9" fmla="*/ 1744360 w 2876613"/>
              <a:gd name="connsiteY9" fmla="*/ 42550 h 1636963"/>
              <a:gd name="connsiteX10" fmla="*/ 2087260 w 2876613"/>
              <a:gd name="connsiteY10" fmla="*/ 131450 h 1636963"/>
              <a:gd name="connsiteX11" fmla="*/ 2353960 w 2876613"/>
              <a:gd name="connsiteY11" fmla="*/ 42550 h 1636963"/>
              <a:gd name="connsiteX12" fmla="*/ 2637593 w 2876613"/>
              <a:gd name="connsiteY12" fmla="*/ 144150 h 1636963"/>
              <a:gd name="connsiteX13" fmla="*/ 2874660 w 2876613"/>
              <a:gd name="connsiteY13" fmla="*/ 29849 h 163696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14" fmla="*/ 2870463 w 2876613"/>
              <a:gd name="connsiteY14" fmla="*/ 0 h 160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76613" h="1608523">
                <a:moveTo>
                  <a:pt x="2870463" y="0"/>
                </a:moveTo>
                <a:cubicBezTo>
                  <a:pt x="2873960" y="384531"/>
                  <a:pt x="2882353" y="1057165"/>
                  <a:pt x="2870463" y="1587513"/>
                </a:cubicBezTo>
                <a:cubicBezTo>
                  <a:pt x="2409563" y="1602799"/>
                  <a:pt x="377126" y="1632201"/>
                  <a:pt x="4350" y="1573405"/>
                </a:cubicBezTo>
                <a:cubicBezTo>
                  <a:pt x="3652" y="1039526"/>
                  <a:pt x="-879" y="453910"/>
                  <a:pt x="153" y="7053"/>
                </a:cubicBezTo>
                <a:cubicBezTo>
                  <a:pt x="38253" y="28220"/>
                  <a:pt x="137092" y="139934"/>
                  <a:pt x="220360" y="141110"/>
                </a:cubicBezTo>
                <a:cubicBezTo>
                  <a:pt x="303628" y="142286"/>
                  <a:pt x="432027" y="67027"/>
                  <a:pt x="499760" y="14110"/>
                </a:cubicBezTo>
                <a:cubicBezTo>
                  <a:pt x="592893" y="100893"/>
                  <a:pt x="683910" y="130527"/>
                  <a:pt x="779160" y="128410"/>
                </a:cubicBezTo>
                <a:cubicBezTo>
                  <a:pt x="874410" y="126293"/>
                  <a:pt x="967543" y="60676"/>
                  <a:pt x="1071260" y="1410"/>
                </a:cubicBezTo>
                <a:cubicBezTo>
                  <a:pt x="1191911" y="47977"/>
                  <a:pt x="1289277" y="126293"/>
                  <a:pt x="1401460" y="128410"/>
                </a:cubicBezTo>
                <a:cubicBezTo>
                  <a:pt x="1513643" y="130527"/>
                  <a:pt x="1642760" y="69143"/>
                  <a:pt x="1744360" y="14110"/>
                </a:cubicBezTo>
                <a:cubicBezTo>
                  <a:pt x="1845960" y="64910"/>
                  <a:pt x="1985660" y="103010"/>
                  <a:pt x="2087260" y="103010"/>
                </a:cubicBezTo>
                <a:cubicBezTo>
                  <a:pt x="2188860" y="103010"/>
                  <a:pt x="2281993" y="50093"/>
                  <a:pt x="2353960" y="14110"/>
                </a:cubicBezTo>
                <a:cubicBezTo>
                  <a:pt x="2447093" y="58560"/>
                  <a:pt x="2586793" y="115710"/>
                  <a:pt x="2637593" y="115710"/>
                </a:cubicBezTo>
                <a:cubicBezTo>
                  <a:pt x="2696860" y="115711"/>
                  <a:pt x="2800947" y="83253"/>
                  <a:pt x="2874660" y="1409"/>
                </a:cubicBezTo>
                <a:lnTo>
                  <a:pt x="2870463" y="0"/>
                </a:lnTo>
                <a:close/>
              </a:path>
            </a:pathLst>
          </a:custGeom>
          <a:solidFill>
            <a:srgbClr val="3366FF"/>
          </a:solidFill>
          <a:ln>
            <a:solidFill>
              <a:srgbClr val="4F81BD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1295400" y="4813300"/>
            <a:ext cx="2909654" cy="499000"/>
          </a:xfrm>
          <a:custGeom>
            <a:avLst/>
            <a:gdLst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20700 w 2743200"/>
              <a:gd name="connsiteY2" fmla="*/ 1016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08000 w 2743200"/>
              <a:gd name="connsiteY2" fmla="*/ 508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78065"/>
              <a:gd name="connsiteX1" fmla="*/ 228600 w 2743200"/>
              <a:gd name="connsiteY1" fmla="*/ 203200 h 278065"/>
              <a:gd name="connsiteX2" fmla="*/ 508000 w 2743200"/>
              <a:gd name="connsiteY2" fmla="*/ 50800 h 278065"/>
              <a:gd name="connsiteX3" fmla="*/ 876300 w 2743200"/>
              <a:gd name="connsiteY3" fmla="*/ 266700 h 278065"/>
              <a:gd name="connsiteX4" fmla="*/ 1257300 w 2743200"/>
              <a:gd name="connsiteY4" fmla="*/ 228600 h 278065"/>
              <a:gd name="connsiteX5" fmla="*/ 1511300 w 2743200"/>
              <a:gd name="connsiteY5" fmla="*/ 63500 h 278065"/>
              <a:gd name="connsiteX6" fmla="*/ 1828800 w 2743200"/>
              <a:gd name="connsiteY6" fmla="*/ 254000 h 278065"/>
              <a:gd name="connsiteX7" fmla="*/ 2120900 w 2743200"/>
              <a:gd name="connsiteY7" fmla="*/ 101600 h 278065"/>
              <a:gd name="connsiteX8" fmla="*/ 2514600 w 2743200"/>
              <a:gd name="connsiteY8" fmla="*/ 177800 h 278065"/>
              <a:gd name="connsiteX9" fmla="*/ 2743200 w 2743200"/>
              <a:gd name="connsiteY9" fmla="*/ 0 h 27806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511300 w 2743200"/>
              <a:gd name="connsiteY5" fmla="*/ 635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82089 h 310705"/>
              <a:gd name="connsiteX1" fmla="*/ 228600 w 2743200"/>
              <a:gd name="connsiteY1" fmla="*/ 247189 h 310705"/>
              <a:gd name="connsiteX2" fmla="*/ 508000 w 2743200"/>
              <a:gd name="connsiteY2" fmla="*/ 94789 h 310705"/>
              <a:gd name="connsiteX3" fmla="*/ 876300 w 2743200"/>
              <a:gd name="connsiteY3" fmla="*/ 310689 h 310705"/>
              <a:gd name="connsiteX4" fmla="*/ 1231900 w 2743200"/>
              <a:gd name="connsiteY4" fmla="*/ 82089 h 310705"/>
              <a:gd name="connsiteX5" fmla="*/ 1625600 w 2743200"/>
              <a:gd name="connsiteY5" fmla="*/ 272589 h 310705"/>
              <a:gd name="connsiteX6" fmla="*/ 1993900 w 2743200"/>
              <a:gd name="connsiteY6" fmla="*/ 107489 h 310705"/>
              <a:gd name="connsiteX7" fmla="*/ 2298700 w 2743200"/>
              <a:gd name="connsiteY7" fmla="*/ 259889 h 310705"/>
              <a:gd name="connsiteX8" fmla="*/ 2603500 w 2743200"/>
              <a:gd name="connsiteY8" fmla="*/ 120189 h 310705"/>
              <a:gd name="connsiteX9" fmla="*/ 2374900 w 2743200"/>
              <a:gd name="connsiteY9" fmla="*/ 5889 h 310705"/>
              <a:gd name="connsiteX10" fmla="*/ 2743200 w 2743200"/>
              <a:gd name="connsiteY10" fmla="*/ 43989 h 31070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52700 w 2743200"/>
              <a:gd name="connsiteY8" fmla="*/ 508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882900"/>
              <a:gd name="connsiteY0" fmla="*/ 50800 h 279416"/>
              <a:gd name="connsiteX1" fmla="*/ 228600 w 2882900"/>
              <a:gd name="connsiteY1" fmla="*/ 215900 h 279416"/>
              <a:gd name="connsiteX2" fmla="*/ 508000 w 2882900"/>
              <a:gd name="connsiteY2" fmla="*/ 63500 h 279416"/>
              <a:gd name="connsiteX3" fmla="*/ 876300 w 2882900"/>
              <a:gd name="connsiteY3" fmla="*/ 279400 h 279416"/>
              <a:gd name="connsiteX4" fmla="*/ 1231900 w 2882900"/>
              <a:gd name="connsiteY4" fmla="*/ 50800 h 279416"/>
              <a:gd name="connsiteX5" fmla="*/ 1625600 w 2882900"/>
              <a:gd name="connsiteY5" fmla="*/ 241300 h 279416"/>
              <a:gd name="connsiteX6" fmla="*/ 1993900 w 2882900"/>
              <a:gd name="connsiteY6" fmla="*/ 76200 h 279416"/>
              <a:gd name="connsiteX7" fmla="*/ 2298700 w 2882900"/>
              <a:gd name="connsiteY7" fmla="*/ 228600 h 279416"/>
              <a:gd name="connsiteX8" fmla="*/ 2552700 w 2882900"/>
              <a:gd name="connsiteY8" fmla="*/ 63500 h 279416"/>
              <a:gd name="connsiteX9" fmla="*/ 2679700 w 2882900"/>
              <a:gd name="connsiteY9" fmla="*/ 254000 h 279416"/>
              <a:gd name="connsiteX10" fmla="*/ 2882900 w 2882900"/>
              <a:gd name="connsiteY10" fmla="*/ 0 h 279416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231900 w 2882900"/>
              <a:gd name="connsiteY4" fmla="*/ 508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36700 w 2882900"/>
              <a:gd name="connsiteY5" fmla="*/ 2032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892300 w 2882900"/>
              <a:gd name="connsiteY6" fmla="*/ 635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552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425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41375"/>
              <a:gd name="connsiteX1" fmla="*/ 228600 w 2882900"/>
              <a:gd name="connsiteY1" fmla="*/ 215900 h 241375"/>
              <a:gd name="connsiteX2" fmla="*/ 508000 w 2882900"/>
              <a:gd name="connsiteY2" fmla="*/ 63500 h 241375"/>
              <a:gd name="connsiteX3" fmla="*/ 800100 w 2882900"/>
              <a:gd name="connsiteY3" fmla="*/ 228600 h 241375"/>
              <a:gd name="connsiteX4" fmla="*/ 1155700 w 2882900"/>
              <a:gd name="connsiteY4" fmla="*/ 38100 h 241375"/>
              <a:gd name="connsiteX5" fmla="*/ 1524000 w 2882900"/>
              <a:gd name="connsiteY5" fmla="*/ 241300 h 241375"/>
              <a:gd name="connsiteX6" fmla="*/ 1892300 w 2882900"/>
              <a:gd name="connsiteY6" fmla="*/ 63500 h 241375"/>
              <a:gd name="connsiteX7" fmla="*/ 2235200 w 2882900"/>
              <a:gd name="connsiteY7" fmla="*/ 203200 h 241375"/>
              <a:gd name="connsiteX8" fmla="*/ 2425700 w 2882900"/>
              <a:gd name="connsiteY8" fmla="*/ 63500 h 241375"/>
              <a:gd name="connsiteX9" fmla="*/ 2654300 w 2882900"/>
              <a:gd name="connsiteY9" fmla="*/ 127000 h 241375"/>
              <a:gd name="connsiteX10" fmla="*/ 2882900 w 2882900"/>
              <a:gd name="connsiteY10" fmla="*/ 0 h 241375"/>
              <a:gd name="connsiteX0" fmla="*/ 0 w 2882900"/>
              <a:gd name="connsiteY0" fmla="*/ 12718 h 203293"/>
              <a:gd name="connsiteX1" fmla="*/ 228600 w 2882900"/>
              <a:gd name="connsiteY1" fmla="*/ 177818 h 203293"/>
              <a:gd name="connsiteX2" fmla="*/ 508000 w 2882900"/>
              <a:gd name="connsiteY2" fmla="*/ 25418 h 203293"/>
              <a:gd name="connsiteX3" fmla="*/ 800100 w 2882900"/>
              <a:gd name="connsiteY3" fmla="*/ 190518 h 203293"/>
              <a:gd name="connsiteX4" fmla="*/ 1155700 w 2882900"/>
              <a:gd name="connsiteY4" fmla="*/ 18 h 203293"/>
              <a:gd name="connsiteX5" fmla="*/ 1524000 w 2882900"/>
              <a:gd name="connsiteY5" fmla="*/ 203218 h 203293"/>
              <a:gd name="connsiteX6" fmla="*/ 1892300 w 2882900"/>
              <a:gd name="connsiteY6" fmla="*/ 25418 h 203293"/>
              <a:gd name="connsiteX7" fmla="*/ 2235200 w 2882900"/>
              <a:gd name="connsiteY7" fmla="*/ 165118 h 203293"/>
              <a:gd name="connsiteX8" fmla="*/ 2425700 w 2882900"/>
              <a:gd name="connsiteY8" fmla="*/ 25418 h 203293"/>
              <a:gd name="connsiteX9" fmla="*/ 2654300 w 2882900"/>
              <a:gd name="connsiteY9" fmla="*/ 88918 h 203293"/>
              <a:gd name="connsiteX10" fmla="*/ 2882900 w 2882900"/>
              <a:gd name="connsiteY10" fmla="*/ 50818 h 203293"/>
              <a:gd name="connsiteX0" fmla="*/ 0 w 2882900"/>
              <a:gd name="connsiteY0" fmla="*/ 12718 h 203297"/>
              <a:gd name="connsiteX1" fmla="*/ 228600 w 2882900"/>
              <a:gd name="connsiteY1" fmla="*/ 177818 h 203297"/>
              <a:gd name="connsiteX2" fmla="*/ 508000 w 2882900"/>
              <a:gd name="connsiteY2" fmla="*/ 25418 h 203297"/>
              <a:gd name="connsiteX3" fmla="*/ 800100 w 2882900"/>
              <a:gd name="connsiteY3" fmla="*/ 190518 h 203297"/>
              <a:gd name="connsiteX4" fmla="*/ 1155700 w 2882900"/>
              <a:gd name="connsiteY4" fmla="*/ 18 h 203297"/>
              <a:gd name="connsiteX5" fmla="*/ 1524000 w 2882900"/>
              <a:gd name="connsiteY5" fmla="*/ 203218 h 203297"/>
              <a:gd name="connsiteX6" fmla="*/ 1892300 w 2882900"/>
              <a:gd name="connsiteY6" fmla="*/ 25418 h 203297"/>
              <a:gd name="connsiteX7" fmla="*/ 2171700 w 2882900"/>
              <a:gd name="connsiteY7" fmla="*/ 101618 h 203297"/>
              <a:gd name="connsiteX8" fmla="*/ 2425700 w 2882900"/>
              <a:gd name="connsiteY8" fmla="*/ 25418 h 203297"/>
              <a:gd name="connsiteX9" fmla="*/ 2654300 w 2882900"/>
              <a:gd name="connsiteY9" fmla="*/ 88918 h 203297"/>
              <a:gd name="connsiteX10" fmla="*/ 2882900 w 2882900"/>
              <a:gd name="connsiteY10" fmla="*/ 50818 h 203297"/>
              <a:gd name="connsiteX0" fmla="*/ 0 w 2882900"/>
              <a:gd name="connsiteY0" fmla="*/ 12718 h 203295"/>
              <a:gd name="connsiteX1" fmla="*/ 228600 w 2882900"/>
              <a:gd name="connsiteY1" fmla="*/ 177818 h 203295"/>
              <a:gd name="connsiteX2" fmla="*/ 508000 w 2882900"/>
              <a:gd name="connsiteY2" fmla="*/ 25418 h 203295"/>
              <a:gd name="connsiteX3" fmla="*/ 800100 w 2882900"/>
              <a:gd name="connsiteY3" fmla="*/ 190518 h 203295"/>
              <a:gd name="connsiteX4" fmla="*/ 1155700 w 2882900"/>
              <a:gd name="connsiteY4" fmla="*/ 18 h 203295"/>
              <a:gd name="connsiteX5" fmla="*/ 1524000 w 2882900"/>
              <a:gd name="connsiteY5" fmla="*/ 203218 h 203295"/>
              <a:gd name="connsiteX6" fmla="*/ 1892300 w 2882900"/>
              <a:gd name="connsiteY6" fmla="*/ 25418 h 203295"/>
              <a:gd name="connsiteX7" fmla="*/ 2171700 w 2882900"/>
              <a:gd name="connsiteY7" fmla="*/ 139718 h 203295"/>
              <a:gd name="connsiteX8" fmla="*/ 2425700 w 2882900"/>
              <a:gd name="connsiteY8" fmla="*/ 25418 h 203295"/>
              <a:gd name="connsiteX9" fmla="*/ 2654300 w 2882900"/>
              <a:gd name="connsiteY9" fmla="*/ 88918 h 203295"/>
              <a:gd name="connsiteX10" fmla="*/ 2882900 w 2882900"/>
              <a:gd name="connsiteY10" fmla="*/ 50818 h 203295"/>
              <a:gd name="connsiteX0" fmla="*/ 0 w 2882900"/>
              <a:gd name="connsiteY0" fmla="*/ 13539 h 204116"/>
              <a:gd name="connsiteX1" fmla="*/ 228600 w 2882900"/>
              <a:gd name="connsiteY1" fmla="*/ 1786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39 h 204116"/>
              <a:gd name="connsiteX1" fmla="*/ 228600 w 2882900"/>
              <a:gd name="connsiteY1" fmla="*/ 1405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1557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0795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2727 h 139837"/>
              <a:gd name="connsiteX1" fmla="*/ 228600 w 2882900"/>
              <a:gd name="connsiteY1" fmla="*/ 139727 h 139837"/>
              <a:gd name="connsiteX2" fmla="*/ 508000 w 2882900"/>
              <a:gd name="connsiteY2" fmla="*/ 12727 h 139837"/>
              <a:gd name="connsiteX3" fmla="*/ 787400 w 2882900"/>
              <a:gd name="connsiteY3" fmla="*/ 127027 h 139837"/>
              <a:gd name="connsiteX4" fmla="*/ 1079500 w 2882900"/>
              <a:gd name="connsiteY4" fmla="*/ 27 h 139837"/>
              <a:gd name="connsiteX5" fmla="*/ 1435100 w 2882900"/>
              <a:gd name="connsiteY5" fmla="*/ 139727 h 139837"/>
              <a:gd name="connsiteX6" fmla="*/ 1892300 w 2882900"/>
              <a:gd name="connsiteY6" fmla="*/ 25427 h 139837"/>
              <a:gd name="connsiteX7" fmla="*/ 2171700 w 2882900"/>
              <a:gd name="connsiteY7" fmla="*/ 139727 h 139837"/>
              <a:gd name="connsiteX8" fmla="*/ 2425700 w 2882900"/>
              <a:gd name="connsiteY8" fmla="*/ 25427 h 139837"/>
              <a:gd name="connsiteX9" fmla="*/ 2654300 w 2882900"/>
              <a:gd name="connsiteY9" fmla="*/ 88927 h 139837"/>
              <a:gd name="connsiteX10" fmla="*/ 2882900 w 2882900"/>
              <a:gd name="connsiteY10" fmla="*/ 50827 h 139837"/>
              <a:gd name="connsiteX0" fmla="*/ 0 w 2882900"/>
              <a:gd name="connsiteY0" fmla="*/ 12727 h 139757"/>
              <a:gd name="connsiteX1" fmla="*/ 228600 w 2882900"/>
              <a:gd name="connsiteY1" fmla="*/ 139727 h 139757"/>
              <a:gd name="connsiteX2" fmla="*/ 508000 w 2882900"/>
              <a:gd name="connsiteY2" fmla="*/ 12727 h 139757"/>
              <a:gd name="connsiteX3" fmla="*/ 787400 w 2882900"/>
              <a:gd name="connsiteY3" fmla="*/ 127027 h 139757"/>
              <a:gd name="connsiteX4" fmla="*/ 1079500 w 2882900"/>
              <a:gd name="connsiteY4" fmla="*/ 27 h 139757"/>
              <a:gd name="connsiteX5" fmla="*/ 1435100 w 2882900"/>
              <a:gd name="connsiteY5" fmla="*/ 139727 h 139757"/>
              <a:gd name="connsiteX6" fmla="*/ 1790700 w 2882900"/>
              <a:gd name="connsiteY6" fmla="*/ 12727 h 139757"/>
              <a:gd name="connsiteX7" fmla="*/ 2171700 w 2882900"/>
              <a:gd name="connsiteY7" fmla="*/ 139727 h 139757"/>
              <a:gd name="connsiteX8" fmla="*/ 2425700 w 2882900"/>
              <a:gd name="connsiteY8" fmla="*/ 25427 h 139757"/>
              <a:gd name="connsiteX9" fmla="*/ 2654300 w 2882900"/>
              <a:gd name="connsiteY9" fmla="*/ 88927 h 139757"/>
              <a:gd name="connsiteX10" fmla="*/ 2882900 w 2882900"/>
              <a:gd name="connsiteY10" fmla="*/ 50827 h 139757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50827 h 139754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27 h 139754"/>
              <a:gd name="connsiteX0" fmla="*/ 0 w 2882900"/>
              <a:gd name="connsiteY0" fmla="*/ 12727 h 143902"/>
              <a:gd name="connsiteX1" fmla="*/ 228600 w 2882900"/>
              <a:gd name="connsiteY1" fmla="*/ 139727 h 143902"/>
              <a:gd name="connsiteX2" fmla="*/ 508000 w 2882900"/>
              <a:gd name="connsiteY2" fmla="*/ 12727 h 143902"/>
              <a:gd name="connsiteX3" fmla="*/ 787400 w 2882900"/>
              <a:gd name="connsiteY3" fmla="*/ 127027 h 143902"/>
              <a:gd name="connsiteX4" fmla="*/ 1079500 w 2882900"/>
              <a:gd name="connsiteY4" fmla="*/ 27 h 143902"/>
              <a:gd name="connsiteX5" fmla="*/ 1435100 w 2882900"/>
              <a:gd name="connsiteY5" fmla="*/ 139727 h 143902"/>
              <a:gd name="connsiteX6" fmla="*/ 1790700 w 2882900"/>
              <a:gd name="connsiteY6" fmla="*/ 12727 h 143902"/>
              <a:gd name="connsiteX7" fmla="*/ 2120900 w 2882900"/>
              <a:gd name="connsiteY7" fmla="*/ 101627 h 143902"/>
              <a:gd name="connsiteX8" fmla="*/ 2425700 w 2882900"/>
              <a:gd name="connsiteY8" fmla="*/ 25427 h 143902"/>
              <a:gd name="connsiteX9" fmla="*/ 2654300 w 2882900"/>
              <a:gd name="connsiteY9" fmla="*/ 139727 h 143902"/>
              <a:gd name="connsiteX10" fmla="*/ 2882900 w 2882900"/>
              <a:gd name="connsiteY10" fmla="*/ 27 h 143902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907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0955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565"/>
              <a:gd name="connsiteX1" fmla="*/ 228600 w 2882900"/>
              <a:gd name="connsiteY1" fmla="*/ 139700 h 143565"/>
              <a:gd name="connsiteX2" fmla="*/ 508000 w 2882900"/>
              <a:gd name="connsiteY2" fmla="*/ 12700 h 143565"/>
              <a:gd name="connsiteX3" fmla="*/ 787400 w 2882900"/>
              <a:gd name="connsiteY3" fmla="*/ 127000 h 143565"/>
              <a:gd name="connsiteX4" fmla="*/ 1079500 w 2882900"/>
              <a:gd name="connsiteY4" fmla="*/ 0 h 143565"/>
              <a:gd name="connsiteX5" fmla="*/ 1409700 w 2882900"/>
              <a:gd name="connsiteY5" fmla="*/ 127000 h 143565"/>
              <a:gd name="connsiteX6" fmla="*/ 1752600 w 2882900"/>
              <a:gd name="connsiteY6" fmla="*/ 12700 h 143565"/>
              <a:gd name="connsiteX7" fmla="*/ 2095500 w 2882900"/>
              <a:gd name="connsiteY7" fmla="*/ 101600 h 143565"/>
              <a:gd name="connsiteX8" fmla="*/ 2362200 w 2882900"/>
              <a:gd name="connsiteY8" fmla="*/ 12700 h 143565"/>
              <a:gd name="connsiteX9" fmla="*/ 2654300 w 2882900"/>
              <a:gd name="connsiteY9" fmla="*/ 139700 h 143565"/>
              <a:gd name="connsiteX10" fmla="*/ 2882900 w 2882900"/>
              <a:gd name="connsiteY10" fmla="*/ 0 h 143565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54300 w 2882900"/>
              <a:gd name="connsiteY9" fmla="*/ 889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27126 w 2910026"/>
              <a:gd name="connsiteY0" fmla="*/ 27450 h 154567"/>
              <a:gd name="connsiteX1" fmla="*/ 14537 w 2910026"/>
              <a:gd name="connsiteY1" fmla="*/ 6282 h 154567"/>
              <a:gd name="connsiteX2" fmla="*/ 255726 w 2910026"/>
              <a:gd name="connsiteY2" fmla="*/ 154450 h 154567"/>
              <a:gd name="connsiteX3" fmla="*/ 535126 w 2910026"/>
              <a:gd name="connsiteY3" fmla="*/ 27450 h 154567"/>
              <a:gd name="connsiteX4" fmla="*/ 814526 w 2910026"/>
              <a:gd name="connsiteY4" fmla="*/ 141750 h 154567"/>
              <a:gd name="connsiteX5" fmla="*/ 1106626 w 2910026"/>
              <a:gd name="connsiteY5" fmla="*/ 14750 h 154567"/>
              <a:gd name="connsiteX6" fmla="*/ 1436826 w 2910026"/>
              <a:gd name="connsiteY6" fmla="*/ 141750 h 154567"/>
              <a:gd name="connsiteX7" fmla="*/ 1779726 w 2910026"/>
              <a:gd name="connsiteY7" fmla="*/ 27450 h 154567"/>
              <a:gd name="connsiteX8" fmla="*/ 2122626 w 2910026"/>
              <a:gd name="connsiteY8" fmla="*/ 116350 h 154567"/>
              <a:gd name="connsiteX9" fmla="*/ 2389326 w 2910026"/>
              <a:gd name="connsiteY9" fmla="*/ 27450 h 154567"/>
              <a:gd name="connsiteX10" fmla="*/ 2672959 w 2910026"/>
              <a:gd name="connsiteY10" fmla="*/ 129050 h 154567"/>
              <a:gd name="connsiteX11" fmla="*/ 2910026 w 2910026"/>
              <a:gd name="connsiteY11" fmla="*/ 14750 h 154567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16785 w 2895489"/>
              <a:gd name="connsiteY0" fmla="*/ 1608689 h 1608689"/>
              <a:gd name="connsiteX1" fmla="*/ 0 w 2895489"/>
              <a:gd name="connsiteY1" fmla="*/ 0 h 1608689"/>
              <a:gd name="connsiteX2" fmla="*/ 241189 w 2895489"/>
              <a:gd name="connsiteY2" fmla="*/ 148168 h 1608689"/>
              <a:gd name="connsiteX3" fmla="*/ 520589 w 2895489"/>
              <a:gd name="connsiteY3" fmla="*/ 21168 h 1608689"/>
              <a:gd name="connsiteX4" fmla="*/ 799989 w 2895489"/>
              <a:gd name="connsiteY4" fmla="*/ 135468 h 1608689"/>
              <a:gd name="connsiteX5" fmla="*/ 1092089 w 2895489"/>
              <a:gd name="connsiteY5" fmla="*/ 8468 h 1608689"/>
              <a:gd name="connsiteX6" fmla="*/ 1422289 w 2895489"/>
              <a:gd name="connsiteY6" fmla="*/ 135468 h 1608689"/>
              <a:gd name="connsiteX7" fmla="*/ 1765189 w 2895489"/>
              <a:gd name="connsiteY7" fmla="*/ 21168 h 1608689"/>
              <a:gd name="connsiteX8" fmla="*/ 2108089 w 2895489"/>
              <a:gd name="connsiteY8" fmla="*/ 110068 h 1608689"/>
              <a:gd name="connsiteX9" fmla="*/ 2374789 w 2895489"/>
              <a:gd name="connsiteY9" fmla="*/ 21168 h 1608689"/>
              <a:gd name="connsiteX10" fmla="*/ 2658422 w 2895489"/>
              <a:gd name="connsiteY10" fmla="*/ 122768 h 1608689"/>
              <a:gd name="connsiteX11" fmla="*/ 2895489 w 2895489"/>
              <a:gd name="connsiteY11" fmla="*/ 8468 h 1608689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22773 w 2901477"/>
              <a:gd name="connsiteY0" fmla="*/ 1600221 h 1712867"/>
              <a:gd name="connsiteX1" fmla="*/ 14381 w 2901477"/>
              <a:gd name="connsiteY1" fmla="*/ 1593161 h 1712867"/>
              <a:gd name="connsiteX2" fmla="*/ 18577 w 2901477"/>
              <a:gd name="connsiteY2" fmla="*/ 5644 h 1712867"/>
              <a:gd name="connsiteX3" fmla="*/ 247177 w 2901477"/>
              <a:gd name="connsiteY3" fmla="*/ 139700 h 1712867"/>
              <a:gd name="connsiteX4" fmla="*/ 526577 w 2901477"/>
              <a:gd name="connsiteY4" fmla="*/ 12700 h 1712867"/>
              <a:gd name="connsiteX5" fmla="*/ 805977 w 2901477"/>
              <a:gd name="connsiteY5" fmla="*/ 127000 h 1712867"/>
              <a:gd name="connsiteX6" fmla="*/ 1098077 w 2901477"/>
              <a:gd name="connsiteY6" fmla="*/ 0 h 1712867"/>
              <a:gd name="connsiteX7" fmla="*/ 1428277 w 2901477"/>
              <a:gd name="connsiteY7" fmla="*/ 127000 h 1712867"/>
              <a:gd name="connsiteX8" fmla="*/ 1771177 w 2901477"/>
              <a:gd name="connsiteY8" fmla="*/ 12700 h 1712867"/>
              <a:gd name="connsiteX9" fmla="*/ 2114077 w 2901477"/>
              <a:gd name="connsiteY9" fmla="*/ 101600 h 1712867"/>
              <a:gd name="connsiteX10" fmla="*/ 2380777 w 2901477"/>
              <a:gd name="connsiteY10" fmla="*/ 12700 h 1712867"/>
              <a:gd name="connsiteX11" fmla="*/ 2664410 w 2901477"/>
              <a:gd name="connsiteY11" fmla="*/ 114300 h 1712867"/>
              <a:gd name="connsiteX12" fmla="*/ 2901477 w 2901477"/>
              <a:gd name="connsiteY12" fmla="*/ 0 h 1712867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599837"/>
              <a:gd name="connsiteX1" fmla="*/ 14381 w 2901477"/>
              <a:gd name="connsiteY1" fmla="*/ 1593161 h 1599837"/>
              <a:gd name="connsiteX2" fmla="*/ 18577 w 2901477"/>
              <a:gd name="connsiteY2" fmla="*/ 5644 h 1599837"/>
              <a:gd name="connsiteX3" fmla="*/ 247177 w 2901477"/>
              <a:gd name="connsiteY3" fmla="*/ 139700 h 1599837"/>
              <a:gd name="connsiteX4" fmla="*/ 526577 w 2901477"/>
              <a:gd name="connsiteY4" fmla="*/ 12700 h 1599837"/>
              <a:gd name="connsiteX5" fmla="*/ 805977 w 2901477"/>
              <a:gd name="connsiteY5" fmla="*/ 127000 h 1599837"/>
              <a:gd name="connsiteX6" fmla="*/ 1098077 w 2901477"/>
              <a:gd name="connsiteY6" fmla="*/ 0 h 1599837"/>
              <a:gd name="connsiteX7" fmla="*/ 1428277 w 2901477"/>
              <a:gd name="connsiteY7" fmla="*/ 127000 h 1599837"/>
              <a:gd name="connsiteX8" fmla="*/ 1771177 w 2901477"/>
              <a:gd name="connsiteY8" fmla="*/ 12700 h 1599837"/>
              <a:gd name="connsiteX9" fmla="*/ 2114077 w 2901477"/>
              <a:gd name="connsiteY9" fmla="*/ 101600 h 1599837"/>
              <a:gd name="connsiteX10" fmla="*/ 2380777 w 2901477"/>
              <a:gd name="connsiteY10" fmla="*/ 12700 h 1599837"/>
              <a:gd name="connsiteX11" fmla="*/ 2664410 w 2901477"/>
              <a:gd name="connsiteY11" fmla="*/ 114300 h 1599837"/>
              <a:gd name="connsiteX12" fmla="*/ 2901477 w 2901477"/>
              <a:gd name="connsiteY12" fmla="*/ 0 h 1599837"/>
              <a:gd name="connsiteX0" fmla="*/ 2892969 w 2897166"/>
              <a:gd name="connsiteY0" fmla="*/ 1586110 h 1599839"/>
              <a:gd name="connsiteX1" fmla="*/ 10070 w 2897166"/>
              <a:gd name="connsiteY1" fmla="*/ 1593161 h 1599839"/>
              <a:gd name="connsiteX2" fmla="*/ 14266 w 2897166"/>
              <a:gd name="connsiteY2" fmla="*/ 5644 h 1599839"/>
              <a:gd name="connsiteX3" fmla="*/ 242866 w 2897166"/>
              <a:gd name="connsiteY3" fmla="*/ 139700 h 1599839"/>
              <a:gd name="connsiteX4" fmla="*/ 522266 w 2897166"/>
              <a:gd name="connsiteY4" fmla="*/ 12700 h 1599839"/>
              <a:gd name="connsiteX5" fmla="*/ 801666 w 2897166"/>
              <a:gd name="connsiteY5" fmla="*/ 127000 h 1599839"/>
              <a:gd name="connsiteX6" fmla="*/ 1093766 w 2897166"/>
              <a:gd name="connsiteY6" fmla="*/ 0 h 1599839"/>
              <a:gd name="connsiteX7" fmla="*/ 1423966 w 2897166"/>
              <a:gd name="connsiteY7" fmla="*/ 127000 h 1599839"/>
              <a:gd name="connsiteX8" fmla="*/ 1766866 w 2897166"/>
              <a:gd name="connsiteY8" fmla="*/ 12700 h 1599839"/>
              <a:gd name="connsiteX9" fmla="*/ 2109766 w 2897166"/>
              <a:gd name="connsiteY9" fmla="*/ 101600 h 1599839"/>
              <a:gd name="connsiteX10" fmla="*/ 2376466 w 2897166"/>
              <a:gd name="connsiteY10" fmla="*/ 12700 h 1599839"/>
              <a:gd name="connsiteX11" fmla="*/ 2660099 w 2897166"/>
              <a:gd name="connsiteY11" fmla="*/ 114300 h 1599839"/>
              <a:gd name="connsiteX12" fmla="*/ 2897166 w 2897166"/>
              <a:gd name="connsiteY12" fmla="*/ 0 h 1599839"/>
              <a:gd name="connsiteX0" fmla="*/ 2882899 w 2887096"/>
              <a:gd name="connsiteY0" fmla="*/ 1586110 h 1599837"/>
              <a:gd name="connsiteX1" fmla="*/ 0 w 2887096"/>
              <a:gd name="connsiteY1" fmla="*/ 1593161 h 1599837"/>
              <a:gd name="connsiteX2" fmla="*/ 4196 w 2887096"/>
              <a:gd name="connsiteY2" fmla="*/ 5644 h 1599837"/>
              <a:gd name="connsiteX3" fmla="*/ 232796 w 2887096"/>
              <a:gd name="connsiteY3" fmla="*/ 139700 h 1599837"/>
              <a:gd name="connsiteX4" fmla="*/ 512196 w 2887096"/>
              <a:gd name="connsiteY4" fmla="*/ 12700 h 1599837"/>
              <a:gd name="connsiteX5" fmla="*/ 791596 w 2887096"/>
              <a:gd name="connsiteY5" fmla="*/ 127000 h 1599837"/>
              <a:gd name="connsiteX6" fmla="*/ 1083696 w 2887096"/>
              <a:gd name="connsiteY6" fmla="*/ 0 h 1599837"/>
              <a:gd name="connsiteX7" fmla="*/ 1413896 w 2887096"/>
              <a:gd name="connsiteY7" fmla="*/ 127000 h 1599837"/>
              <a:gd name="connsiteX8" fmla="*/ 1756796 w 2887096"/>
              <a:gd name="connsiteY8" fmla="*/ 12700 h 1599837"/>
              <a:gd name="connsiteX9" fmla="*/ 2099696 w 2887096"/>
              <a:gd name="connsiteY9" fmla="*/ 101600 h 1599837"/>
              <a:gd name="connsiteX10" fmla="*/ 2366396 w 2887096"/>
              <a:gd name="connsiteY10" fmla="*/ 12700 h 1599837"/>
              <a:gd name="connsiteX11" fmla="*/ 2650029 w 2887096"/>
              <a:gd name="connsiteY11" fmla="*/ 114300 h 1599837"/>
              <a:gd name="connsiteX12" fmla="*/ 2887096 w 2887096"/>
              <a:gd name="connsiteY12" fmla="*/ 0 h 1599837"/>
              <a:gd name="connsiteX0" fmla="*/ 2878727 w 2882924"/>
              <a:gd name="connsiteY0" fmla="*/ 1586110 h 1586110"/>
              <a:gd name="connsiteX1" fmla="*/ 12614 w 2882924"/>
              <a:gd name="connsiteY1" fmla="*/ 1571995 h 1586110"/>
              <a:gd name="connsiteX2" fmla="*/ 24 w 2882924"/>
              <a:gd name="connsiteY2" fmla="*/ 5644 h 1586110"/>
              <a:gd name="connsiteX3" fmla="*/ 228624 w 2882924"/>
              <a:gd name="connsiteY3" fmla="*/ 139700 h 1586110"/>
              <a:gd name="connsiteX4" fmla="*/ 508024 w 2882924"/>
              <a:gd name="connsiteY4" fmla="*/ 12700 h 1586110"/>
              <a:gd name="connsiteX5" fmla="*/ 787424 w 2882924"/>
              <a:gd name="connsiteY5" fmla="*/ 127000 h 1586110"/>
              <a:gd name="connsiteX6" fmla="*/ 1079524 w 2882924"/>
              <a:gd name="connsiteY6" fmla="*/ 0 h 1586110"/>
              <a:gd name="connsiteX7" fmla="*/ 1409724 w 2882924"/>
              <a:gd name="connsiteY7" fmla="*/ 127000 h 1586110"/>
              <a:gd name="connsiteX8" fmla="*/ 1752624 w 2882924"/>
              <a:gd name="connsiteY8" fmla="*/ 12700 h 1586110"/>
              <a:gd name="connsiteX9" fmla="*/ 2095524 w 2882924"/>
              <a:gd name="connsiteY9" fmla="*/ 101600 h 1586110"/>
              <a:gd name="connsiteX10" fmla="*/ 2362224 w 2882924"/>
              <a:gd name="connsiteY10" fmla="*/ 12700 h 1586110"/>
              <a:gd name="connsiteX11" fmla="*/ 2645857 w 2882924"/>
              <a:gd name="connsiteY11" fmla="*/ 114300 h 1586110"/>
              <a:gd name="connsiteX12" fmla="*/ 2882924 w 2882924"/>
              <a:gd name="connsiteY12" fmla="*/ 0 h 1586110"/>
              <a:gd name="connsiteX0" fmla="*/ 2878761 w 2882958"/>
              <a:gd name="connsiteY0" fmla="*/ 1586110 h 1586110"/>
              <a:gd name="connsiteX1" fmla="*/ 12648 w 2882958"/>
              <a:gd name="connsiteY1" fmla="*/ 1571995 h 1586110"/>
              <a:gd name="connsiteX2" fmla="*/ 58 w 2882958"/>
              <a:gd name="connsiteY2" fmla="*/ 5644 h 1586110"/>
              <a:gd name="connsiteX3" fmla="*/ 228658 w 2882958"/>
              <a:gd name="connsiteY3" fmla="*/ 139700 h 1586110"/>
              <a:gd name="connsiteX4" fmla="*/ 508058 w 2882958"/>
              <a:gd name="connsiteY4" fmla="*/ 12700 h 1586110"/>
              <a:gd name="connsiteX5" fmla="*/ 787458 w 2882958"/>
              <a:gd name="connsiteY5" fmla="*/ 127000 h 1586110"/>
              <a:gd name="connsiteX6" fmla="*/ 1079558 w 2882958"/>
              <a:gd name="connsiteY6" fmla="*/ 0 h 1586110"/>
              <a:gd name="connsiteX7" fmla="*/ 1409758 w 2882958"/>
              <a:gd name="connsiteY7" fmla="*/ 127000 h 1586110"/>
              <a:gd name="connsiteX8" fmla="*/ 1752658 w 2882958"/>
              <a:gd name="connsiteY8" fmla="*/ 12700 h 1586110"/>
              <a:gd name="connsiteX9" fmla="*/ 2095558 w 2882958"/>
              <a:gd name="connsiteY9" fmla="*/ 101600 h 1586110"/>
              <a:gd name="connsiteX10" fmla="*/ 2362258 w 2882958"/>
              <a:gd name="connsiteY10" fmla="*/ 12700 h 1586110"/>
              <a:gd name="connsiteX11" fmla="*/ 2645891 w 2882958"/>
              <a:gd name="connsiteY11" fmla="*/ 114300 h 1586110"/>
              <a:gd name="connsiteX12" fmla="*/ 2882958 w 2882958"/>
              <a:gd name="connsiteY12" fmla="*/ 0 h 1586110"/>
              <a:gd name="connsiteX0" fmla="*/ 2870463 w 2874660"/>
              <a:gd name="connsiteY0" fmla="*/ 1586110 h 1586110"/>
              <a:gd name="connsiteX1" fmla="*/ 4350 w 2874660"/>
              <a:gd name="connsiteY1" fmla="*/ 1571995 h 1586110"/>
              <a:gd name="connsiteX2" fmla="*/ 153 w 2874660"/>
              <a:gd name="connsiteY2" fmla="*/ 5643 h 1586110"/>
              <a:gd name="connsiteX3" fmla="*/ 220360 w 2874660"/>
              <a:gd name="connsiteY3" fmla="*/ 139700 h 1586110"/>
              <a:gd name="connsiteX4" fmla="*/ 499760 w 2874660"/>
              <a:gd name="connsiteY4" fmla="*/ 12700 h 1586110"/>
              <a:gd name="connsiteX5" fmla="*/ 779160 w 2874660"/>
              <a:gd name="connsiteY5" fmla="*/ 127000 h 1586110"/>
              <a:gd name="connsiteX6" fmla="*/ 1071260 w 2874660"/>
              <a:gd name="connsiteY6" fmla="*/ 0 h 1586110"/>
              <a:gd name="connsiteX7" fmla="*/ 1401460 w 2874660"/>
              <a:gd name="connsiteY7" fmla="*/ 127000 h 1586110"/>
              <a:gd name="connsiteX8" fmla="*/ 1744360 w 2874660"/>
              <a:gd name="connsiteY8" fmla="*/ 12700 h 1586110"/>
              <a:gd name="connsiteX9" fmla="*/ 2087260 w 2874660"/>
              <a:gd name="connsiteY9" fmla="*/ 101600 h 1586110"/>
              <a:gd name="connsiteX10" fmla="*/ 2353960 w 2874660"/>
              <a:gd name="connsiteY10" fmla="*/ 12700 h 1586110"/>
              <a:gd name="connsiteX11" fmla="*/ 2637593 w 2874660"/>
              <a:gd name="connsiteY11" fmla="*/ 114300 h 1586110"/>
              <a:gd name="connsiteX12" fmla="*/ 2874660 w 2874660"/>
              <a:gd name="connsiteY12" fmla="*/ 0 h 1586110"/>
              <a:gd name="connsiteX0" fmla="*/ 2870463 w 2874660"/>
              <a:gd name="connsiteY0" fmla="*/ 0 h 1573570"/>
              <a:gd name="connsiteX1" fmla="*/ 4350 w 2874660"/>
              <a:gd name="connsiteY1" fmla="*/ 1573405 h 1573570"/>
              <a:gd name="connsiteX2" fmla="*/ 153 w 2874660"/>
              <a:gd name="connsiteY2" fmla="*/ 7053 h 1573570"/>
              <a:gd name="connsiteX3" fmla="*/ 220360 w 2874660"/>
              <a:gd name="connsiteY3" fmla="*/ 141110 h 1573570"/>
              <a:gd name="connsiteX4" fmla="*/ 499760 w 2874660"/>
              <a:gd name="connsiteY4" fmla="*/ 14110 h 1573570"/>
              <a:gd name="connsiteX5" fmla="*/ 779160 w 2874660"/>
              <a:gd name="connsiteY5" fmla="*/ 128410 h 1573570"/>
              <a:gd name="connsiteX6" fmla="*/ 1071260 w 2874660"/>
              <a:gd name="connsiteY6" fmla="*/ 1410 h 1573570"/>
              <a:gd name="connsiteX7" fmla="*/ 1401460 w 2874660"/>
              <a:gd name="connsiteY7" fmla="*/ 128410 h 1573570"/>
              <a:gd name="connsiteX8" fmla="*/ 1744360 w 2874660"/>
              <a:gd name="connsiteY8" fmla="*/ 14110 h 1573570"/>
              <a:gd name="connsiteX9" fmla="*/ 2087260 w 2874660"/>
              <a:gd name="connsiteY9" fmla="*/ 103010 h 1573570"/>
              <a:gd name="connsiteX10" fmla="*/ 2353960 w 2874660"/>
              <a:gd name="connsiteY10" fmla="*/ 14110 h 1573570"/>
              <a:gd name="connsiteX11" fmla="*/ 2637593 w 2874660"/>
              <a:gd name="connsiteY11" fmla="*/ 115710 h 1573570"/>
              <a:gd name="connsiteX12" fmla="*/ 2874660 w 2874660"/>
              <a:gd name="connsiteY12" fmla="*/ 1410 h 1573570"/>
              <a:gd name="connsiteX0" fmla="*/ 2870463 w 2874660"/>
              <a:gd name="connsiteY0" fmla="*/ 0 h 1575868"/>
              <a:gd name="connsiteX1" fmla="*/ 2236812 w 2874660"/>
              <a:gd name="connsiteY1" fmla="*/ 359831 h 1575868"/>
              <a:gd name="connsiteX2" fmla="*/ 4350 w 2874660"/>
              <a:gd name="connsiteY2" fmla="*/ 1573405 h 1575868"/>
              <a:gd name="connsiteX3" fmla="*/ 153 w 2874660"/>
              <a:gd name="connsiteY3" fmla="*/ 7053 h 1575868"/>
              <a:gd name="connsiteX4" fmla="*/ 220360 w 2874660"/>
              <a:gd name="connsiteY4" fmla="*/ 141110 h 1575868"/>
              <a:gd name="connsiteX5" fmla="*/ 499760 w 2874660"/>
              <a:gd name="connsiteY5" fmla="*/ 14110 h 1575868"/>
              <a:gd name="connsiteX6" fmla="*/ 779160 w 2874660"/>
              <a:gd name="connsiteY6" fmla="*/ 128410 h 1575868"/>
              <a:gd name="connsiteX7" fmla="*/ 1071260 w 2874660"/>
              <a:gd name="connsiteY7" fmla="*/ 1410 h 1575868"/>
              <a:gd name="connsiteX8" fmla="*/ 1401460 w 2874660"/>
              <a:gd name="connsiteY8" fmla="*/ 128410 h 1575868"/>
              <a:gd name="connsiteX9" fmla="*/ 1744360 w 2874660"/>
              <a:gd name="connsiteY9" fmla="*/ 14110 h 1575868"/>
              <a:gd name="connsiteX10" fmla="*/ 2087260 w 2874660"/>
              <a:gd name="connsiteY10" fmla="*/ 103010 h 1575868"/>
              <a:gd name="connsiteX11" fmla="*/ 2353960 w 2874660"/>
              <a:gd name="connsiteY11" fmla="*/ 14110 h 1575868"/>
              <a:gd name="connsiteX12" fmla="*/ 2637593 w 2874660"/>
              <a:gd name="connsiteY12" fmla="*/ 115710 h 1575868"/>
              <a:gd name="connsiteX13" fmla="*/ 2874660 w 2874660"/>
              <a:gd name="connsiteY13" fmla="*/ 1410 h 1575868"/>
              <a:gd name="connsiteX0" fmla="*/ 2870463 w 3061165"/>
              <a:gd name="connsiteY0" fmla="*/ 0 h 1713980"/>
              <a:gd name="connsiteX1" fmla="*/ 2870463 w 3061165"/>
              <a:gd name="connsiteY1" fmla="*/ 1587513 h 1713980"/>
              <a:gd name="connsiteX2" fmla="*/ 4350 w 3061165"/>
              <a:gd name="connsiteY2" fmla="*/ 1573405 h 1713980"/>
              <a:gd name="connsiteX3" fmla="*/ 153 w 3061165"/>
              <a:gd name="connsiteY3" fmla="*/ 7053 h 1713980"/>
              <a:gd name="connsiteX4" fmla="*/ 220360 w 3061165"/>
              <a:gd name="connsiteY4" fmla="*/ 141110 h 1713980"/>
              <a:gd name="connsiteX5" fmla="*/ 499760 w 3061165"/>
              <a:gd name="connsiteY5" fmla="*/ 14110 h 1713980"/>
              <a:gd name="connsiteX6" fmla="*/ 779160 w 3061165"/>
              <a:gd name="connsiteY6" fmla="*/ 128410 h 1713980"/>
              <a:gd name="connsiteX7" fmla="*/ 1071260 w 3061165"/>
              <a:gd name="connsiteY7" fmla="*/ 1410 h 1713980"/>
              <a:gd name="connsiteX8" fmla="*/ 1401460 w 3061165"/>
              <a:gd name="connsiteY8" fmla="*/ 128410 h 1713980"/>
              <a:gd name="connsiteX9" fmla="*/ 1744360 w 3061165"/>
              <a:gd name="connsiteY9" fmla="*/ 14110 h 1713980"/>
              <a:gd name="connsiteX10" fmla="*/ 2087260 w 3061165"/>
              <a:gd name="connsiteY10" fmla="*/ 103010 h 1713980"/>
              <a:gd name="connsiteX11" fmla="*/ 2353960 w 3061165"/>
              <a:gd name="connsiteY11" fmla="*/ 14110 h 1713980"/>
              <a:gd name="connsiteX12" fmla="*/ 2637593 w 3061165"/>
              <a:gd name="connsiteY12" fmla="*/ 115710 h 1713980"/>
              <a:gd name="connsiteX13" fmla="*/ 2874660 w 3061165"/>
              <a:gd name="connsiteY13" fmla="*/ 1410 h 1713980"/>
              <a:gd name="connsiteX0" fmla="*/ 2870463 w 3061165"/>
              <a:gd name="connsiteY0" fmla="*/ 0 h 1713978"/>
              <a:gd name="connsiteX1" fmla="*/ 2870463 w 3061165"/>
              <a:gd name="connsiteY1" fmla="*/ 1587513 h 1713978"/>
              <a:gd name="connsiteX2" fmla="*/ 4350 w 3061165"/>
              <a:gd name="connsiteY2" fmla="*/ 1573405 h 1713978"/>
              <a:gd name="connsiteX3" fmla="*/ 153 w 3061165"/>
              <a:gd name="connsiteY3" fmla="*/ 7053 h 1713978"/>
              <a:gd name="connsiteX4" fmla="*/ 220360 w 3061165"/>
              <a:gd name="connsiteY4" fmla="*/ 141110 h 1713978"/>
              <a:gd name="connsiteX5" fmla="*/ 499760 w 3061165"/>
              <a:gd name="connsiteY5" fmla="*/ 14110 h 1713978"/>
              <a:gd name="connsiteX6" fmla="*/ 779160 w 3061165"/>
              <a:gd name="connsiteY6" fmla="*/ 128410 h 1713978"/>
              <a:gd name="connsiteX7" fmla="*/ 1071260 w 3061165"/>
              <a:gd name="connsiteY7" fmla="*/ 1410 h 1713978"/>
              <a:gd name="connsiteX8" fmla="*/ 1401460 w 3061165"/>
              <a:gd name="connsiteY8" fmla="*/ 128410 h 1713978"/>
              <a:gd name="connsiteX9" fmla="*/ 1744360 w 3061165"/>
              <a:gd name="connsiteY9" fmla="*/ 14110 h 1713978"/>
              <a:gd name="connsiteX10" fmla="*/ 2087260 w 3061165"/>
              <a:gd name="connsiteY10" fmla="*/ 103010 h 1713978"/>
              <a:gd name="connsiteX11" fmla="*/ 2353960 w 3061165"/>
              <a:gd name="connsiteY11" fmla="*/ 14110 h 1713978"/>
              <a:gd name="connsiteX12" fmla="*/ 2637593 w 3061165"/>
              <a:gd name="connsiteY12" fmla="*/ 115710 h 1713978"/>
              <a:gd name="connsiteX13" fmla="*/ 2874660 w 3061165"/>
              <a:gd name="connsiteY13" fmla="*/ 1410 h 1713978"/>
              <a:gd name="connsiteX0" fmla="*/ 2870463 w 2874660"/>
              <a:gd name="connsiteY0" fmla="*/ 0 h 1713980"/>
              <a:gd name="connsiteX1" fmla="*/ 2870463 w 2874660"/>
              <a:gd name="connsiteY1" fmla="*/ 1587513 h 1713980"/>
              <a:gd name="connsiteX2" fmla="*/ 4350 w 2874660"/>
              <a:gd name="connsiteY2" fmla="*/ 1573405 h 1713980"/>
              <a:gd name="connsiteX3" fmla="*/ 153 w 2874660"/>
              <a:gd name="connsiteY3" fmla="*/ 7053 h 1713980"/>
              <a:gd name="connsiteX4" fmla="*/ 220360 w 2874660"/>
              <a:gd name="connsiteY4" fmla="*/ 141110 h 1713980"/>
              <a:gd name="connsiteX5" fmla="*/ 499760 w 2874660"/>
              <a:gd name="connsiteY5" fmla="*/ 14110 h 1713980"/>
              <a:gd name="connsiteX6" fmla="*/ 779160 w 2874660"/>
              <a:gd name="connsiteY6" fmla="*/ 128410 h 1713980"/>
              <a:gd name="connsiteX7" fmla="*/ 1071260 w 2874660"/>
              <a:gd name="connsiteY7" fmla="*/ 1410 h 1713980"/>
              <a:gd name="connsiteX8" fmla="*/ 1401460 w 2874660"/>
              <a:gd name="connsiteY8" fmla="*/ 128410 h 1713980"/>
              <a:gd name="connsiteX9" fmla="*/ 1744360 w 2874660"/>
              <a:gd name="connsiteY9" fmla="*/ 14110 h 1713980"/>
              <a:gd name="connsiteX10" fmla="*/ 2087260 w 2874660"/>
              <a:gd name="connsiteY10" fmla="*/ 103010 h 1713980"/>
              <a:gd name="connsiteX11" fmla="*/ 2353960 w 2874660"/>
              <a:gd name="connsiteY11" fmla="*/ 14110 h 1713980"/>
              <a:gd name="connsiteX12" fmla="*/ 2637593 w 2874660"/>
              <a:gd name="connsiteY12" fmla="*/ 115710 h 1713980"/>
              <a:gd name="connsiteX13" fmla="*/ 2874660 w 2874660"/>
              <a:gd name="connsiteY13" fmla="*/ 1410 h 1713980"/>
              <a:gd name="connsiteX0" fmla="*/ 2870463 w 2874660"/>
              <a:gd name="connsiteY0" fmla="*/ 0 h 1608524"/>
              <a:gd name="connsiteX1" fmla="*/ 2870463 w 2874660"/>
              <a:gd name="connsiteY1" fmla="*/ 1587513 h 1608524"/>
              <a:gd name="connsiteX2" fmla="*/ 4350 w 2874660"/>
              <a:gd name="connsiteY2" fmla="*/ 1573405 h 1608524"/>
              <a:gd name="connsiteX3" fmla="*/ 153 w 2874660"/>
              <a:gd name="connsiteY3" fmla="*/ 7053 h 1608524"/>
              <a:gd name="connsiteX4" fmla="*/ 220360 w 2874660"/>
              <a:gd name="connsiteY4" fmla="*/ 141110 h 1608524"/>
              <a:gd name="connsiteX5" fmla="*/ 499760 w 2874660"/>
              <a:gd name="connsiteY5" fmla="*/ 14110 h 1608524"/>
              <a:gd name="connsiteX6" fmla="*/ 779160 w 2874660"/>
              <a:gd name="connsiteY6" fmla="*/ 128410 h 1608524"/>
              <a:gd name="connsiteX7" fmla="*/ 1071260 w 2874660"/>
              <a:gd name="connsiteY7" fmla="*/ 1410 h 1608524"/>
              <a:gd name="connsiteX8" fmla="*/ 1401460 w 2874660"/>
              <a:gd name="connsiteY8" fmla="*/ 128410 h 1608524"/>
              <a:gd name="connsiteX9" fmla="*/ 1744360 w 2874660"/>
              <a:gd name="connsiteY9" fmla="*/ 14110 h 1608524"/>
              <a:gd name="connsiteX10" fmla="*/ 2087260 w 2874660"/>
              <a:gd name="connsiteY10" fmla="*/ 103010 h 1608524"/>
              <a:gd name="connsiteX11" fmla="*/ 2353960 w 2874660"/>
              <a:gd name="connsiteY11" fmla="*/ 14110 h 1608524"/>
              <a:gd name="connsiteX12" fmla="*/ 2637593 w 2874660"/>
              <a:gd name="connsiteY12" fmla="*/ 115710 h 1608524"/>
              <a:gd name="connsiteX13" fmla="*/ 2874660 w 2874660"/>
              <a:gd name="connsiteY13" fmla="*/ 1410 h 1608524"/>
              <a:gd name="connsiteX0" fmla="*/ 2870463 w 2874660"/>
              <a:gd name="connsiteY0" fmla="*/ 0 h 1608522"/>
              <a:gd name="connsiteX1" fmla="*/ 2870463 w 2874660"/>
              <a:gd name="connsiteY1" fmla="*/ 1587513 h 1608522"/>
              <a:gd name="connsiteX2" fmla="*/ 4350 w 2874660"/>
              <a:gd name="connsiteY2" fmla="*/ 1573405 h 1608522"/>
              <a:gd name="connsiteX3" fmla="*/ 153 w 2874660"/>
              <a:gd name="connsiteY3" fmla="*/ 7053 h 1608522"/>
              <a:gd name="connsiteX4" fmla="*/ 220360 w 2874660"/>
              <a:gd name="connsiteY4" fmla="*/ 141110 h 1608522"/>
              <a:gd name="connsiteX5" fmla="*/ 499760 w 2874660"/>
              <a:gd name="connsiteY5" fmla="*/ 14110 h 1608522"/>
              <a:gd name="connsiteX6" fmla="*/ 779160 w 2874660"/>
              <a:gd name="connsiteY6" fmla="*/ 128410 h 1608522"/>
              <a:gd name="connsiteX7" fmla="*/ 1071260 w 2874660"/>
              <a:gd name="connsiteY7" fmla="*/ 1410 h 1608522"/>
              <a:gd name="connsiteX8" fmla="*/ 1401460 w 2874660"/>
              <a:gd name="connsiteY8" fmla="*/ 128410 h 1608522"/>
              <a:gd name="connsiteX9" fmla="*/ 1744360 w 2874660"/>
              <a:gd name="connsiteY9" fmla="*/ 14110 h 1608522"/>
              <a:gd name="connsiteX10" fmla="*/ 2087260 w 2874660"/>
              <a:gd name="connsiteY10" fmla="*/ 103010 h 1608522"/>
              <a:gd name="connsiteX11" fmla="*/ 2353960 w 2874660"/>
              <a:gd name="connsiteY11" fmla="*/ 14110 h 1608522"/>
              <a:gd name="connsiteX12" fmla="*/ 2637593 w 2874660"/>
              <a:gd name="connsiteY12" fmla="*/ 115710 h 1608522"/>
              <a:gd name="connsiteX13" fmla="*/ 2874660 w 2874660"/>
              <a:gd name="connsiteY13" fmla="*/ 1410 h 1608522"/>
              <a:gd name="connsiteX0" fmla="*/ 2870463 w 2874660"/>
              <a:gd name="connsiteY0" fmla="*/ 28439 h 1636962"/>
              <a:gd name="connsiteX1" fmla="*/ 2870463 w 2874660"/>
              <a:gd name="connsiteY1" fmla="*/ 1615952 h 1636962"/>
              <a:gd name="connsiteX2" fmla="*/ 4350 w 2874660"/>
              <a:gd name="connsiteY2" fmla="*/ 1601844 h 1636962"/>
              <a:gd name="connsiteX3" fmla="*/ 153 w 2874660"/>
              <a:gd name="connsiteY3" fmla="*/ 35492 h 1636962"/>
              <a:gd name="connsiteX4" fmla="*/ 220360 w 2874660"/>
              <a:gd name="connsiteY4" fmla="*/ 169549 h 1636962"/>
              <a:gd name="connsiteX5" fmla="*/ 499760 w 2874660"/>
              <a:gd name="connsiteY5" fmla="*/ 42549 h 1636962"/>
              <a:gd name="connsiteX6" fmla="*/ 779160 w 2874660"/>
              <a:gd name="connsiteY6" fmla="*/ 156849 h 1636962"/>
              <a:gd name="connsiteX7" fmla="*/ 1071260 w 2874660"/>
              <a:gd name="connsiteY7" fmla="*/ 29849 h 1636962"/>
              <a:gd name="connsiteX8" fmla="*/ 1401460 w 2874660"/>
              <a:gd name="connsiteY8" fmla="*/ 156849 h 1636962"/>
              <a:gd name="connsiteX9" fmla="*/ 1744360 w 2874660"/>
              <a:gd name="connsiteY9" fmla="*/ 42549 h 1636962"/>
              <a:gd name="connsiteX10" fmla="*/ 2087260 w 2874660"/>
              <a:gd name="connsiteY10" fmla="*/ 131449 h 1636962"/>
              <a:gd name="connsiteX11" fmla="*/ 2353960 w 2874660"/>
              <a:gd name="connsiteY11" fmla="*/ 42549 h 1636962"/>
              <a:gd name="connsiteX12" fmla="*/ 2637593 w 2874660"/>
              <a:gd name="connsiteY12" fmla="*/ 144149 h 1636962"/>
              <a:gd name="connsiteX13" fmla="*/ 2874660 w 2874660"/>
              <a:gd name="connsiteY13" fmla="*/ 29849 h 1636962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6613"/>
              <a:gd name="connsiteY0" fmla="*/ 173431 h 1781954"/>
              <a:gd name="connsiteX1" fmla="*/ 2870463 w 2876613"/>
              <a:gd name="connsiteY1" fmla="*/ 1760944 h 1781954"/>
              <a:gd name="connsiteX2" fmla="*/ 4350 w 2876613"/>
              <a:gd name="connsiteY2" fmla="*/ 1746836 h 1781954"/>
              <a:gd name="connsiteX3" fmla="*/ 153 w 2876613"/>
              <a:gd name="connsiteY3" fmla="*/ 180484 h 1781954"/>
              <a:gd name="connsiteX4" fmla="*/ 220360 w 2876613"/>
              <a:gd name="connsiteY4" fmla="*/ 314541 h 1781954"/>
              <a:gd name="connsiteX5" fmla="*/ 499760 w 2876613"/>
              <a:gd name="connsiteY5" fmla="*/ 187541 h 1781954"/>
              <a:gd name="connsiteX6" fmla="*/ 779160 w 2876613"/>
              <a:gd name="connsiteY6" fmla="*/ 301841 h 1781954"/>
              <a:gd name="connsiteX7" fmla="*/ 1071260 w 2876613"/>
              <a:gd name="connsiteY7" fmla="*/ 174841 h 1781954"/>
              <a:gd name="connsiteX8" fmla="*/ 1401460 w 2876613"/>
              <a:gd name="connsiteY8" fmla="*/ 301841 h 1781954"/>
              <a:gd name="connsiteX9" fmla="*/ 1744360 w 2876613"/>
              <a:gd name="connsiteY9" fmla="*/ 187541 h 1781954"/>
              <a:gd name="connsiteX10" fmla="*/ 2087260 w 2876613"/>
              <a:gd name="connsiteY10" fmla="*/ 276441 h 1781954"/>
              <a:gd name="connsiteX11" fmla="*/ 2353960 w 2876613"/>
              <a:gd name="connsiteY11" fmla="*/ 187541 h 1781954"/>
              <a:gd name="connsiteX12" fmla="*/ 2637593 w 2876613"/>
              <a:gd name="connsiteY12" fmla="*/ 289141 h 1781954"/>
              <a:gd name="connsiteX13" fmla="*/ 2874660 w 2876613"/>
              <a:gd name="connsiteY13" fmla="*/ 19617 h 1781954"/>
              <a:gd name="connsiteX0" fmla="*/ 2870463 w 2876613"/>
              <a:gd name="connsiteY0" fmla="*/ 3336 h 1611859"/>
              <a:gd name="connsiteX1" fmla="*/ 2870463 w 2876613"/>
              <a:gd name="connsiteY1" fmla="*/ 1590849 h 1611859"/>
              <a:gd name="connsiteX2" fmla="*/ 4350 w 2876613"/>
              <a:gd name="connsiteY2" fmla="*/ 1576741 h 1611859"/>
              <a:gd name="connsiteX3" fmla="*/ 153 w 2876613"/>
              <a:gd name="connsiteY3" fmla="*/ 10389 h 1611859"/>
              <a:gd name="connsiteX4" fmla="*/ 220360 w 2876613"/>
              <a:gd name="connsiteY4" fmla="*/ 144446 h 1611859"/>
              <a:gd name="connsiteX5" fmla="*/ 499760 w 2876613"/>
              <a:gd name="connsiteY5" fmla="*/ 17446 h 1611859"/>
              <a:gd name="connsiteX6" fmla="*/ 779160 w 2876613"/>
              <a:gd name="connsiteY6" fmla="*/ 131746 h 1611859"/>
              <a:gd name="connsiteX7" fmla="*/ 1071260 w 2876613"/>
              <a:gd name="connsiteY7" fmla="*/ 4746 h 1611859"/>
              <a:gd name="connsiteX8" fmla="*/ 1401460 w 2876613"/>
              <a:gd name="connsiteY8" fmla="*/ 131746 h 1611859"/>
              <a:gd name="connsiteX9" fmla="*/ 1744360 w 2876613"/>
              <a:gd name="connsiteY9" fmla="*/ 17446 h 1611859"/>
              <a:gd name="connsiteX10" fmla="*/ 2087260 w 2876613"/>
              <a:gd name="connsiteY10" fmla="*/ 106346 h 1611859"/>
              <a:gd name="connsiteX11" fmla="*/ 2353960 w 2876613"/>
              <a:gd name="connsiteY11" fmla="*/ 17446 h 1611859"/>
              <a:gd name="connsiteX12" fmla="*/ 2637593 w 2876613"/>
              <a:gd name="connsiteY12" fmla="*/ 119046 h 1611859"/>
              <a:gd name="connsiteX13" fmla="*/ 2874660 w 2876613"/>
              <a:gd name="connsiteY13" fmla="*/ 32969 h 1611859"/>
              <a:gd name="connsiteX0" fmla="*/ 2870463 w 2876613"/>
              <a:gd name="connsiteY0" fmla="*/ 28440 h 1636963"/>
              <a:gd name="connsiteX1" fmla="*/ 2870463 w 2876613"/>
              <a:gd name="connsiteY1" fmla="*/ 1615953 h 1636963"/>
              <a:gd name="connsiteX2" fmla="*/ 4350 w 2876613"/>
              <a:gd name="connsiteY2" fmla="*/ 1601845 h 1636963"/>
              <a:gd name="connsiteX3" fmla="*/ 153 w 2876613"/>
              <a:gd name="connsiteY3" fmla="*/ 35493 h 1636963"/>
              <a:gd name="connsiteX4" fmla="*/ 220360 w 2876613"/>
              <a:gd name="connsiteY4" fmla="*/ 169550 h 1636963"/>
              <a:gd name="connsiteX5" fmla="*/ 499760 w 2876613"/>
              <a:gd name="connsiteY5" fmla="*/ 42550 h 1636963"/>
              <a:gd name="connsiteX6" fmla="*/ 779160 w 2876613"/>
              <a:gd name="connsiteY6" fmla="*/ 156850 h 1636963"/>
              <a:gd name="connsiteX7" fmla="*/ 1071260 w 2876613"/>
              <a:gd name="connsiteY7" fmla="*/ 29850 h 1636963"/>
              <a:gd name="connsiteX8" fmla="*/ 1401460 w 2876613"/>
              <a:gd name="connsiteY8" fmla="*/ 156850 h 1636963"/>
              <a:gd name="connsiteX9" fmla="*/ 1744360 w 2876613"/>
              <a:gd name="connsiteY9" fmla="*/ 42550 h 1636963"/>
              <a:gd name="connsiteX10" fmla="*/ 2087260 w 2876613"/>
              <a:gd name="connsiteY10" fmla="*/ 131450 h 1636963"/>
              <a:gd name="connsiteX11" fmla="*/ 2353960 w 2876613"/>
              <a:gd name="connsiteY11" fmla="*/ 42550 h 1636963"/>
              <a:gd name="connsiteX12" fmla="*/ 2637593 w 2876613"/>
              <a:gd name="connsiteY12" fmla="*/ 144150 h 1636963"/>
              <a:gd name="connsiteX13" fmla="*/ 2874660 w 2876613"/>
              <a:gd name="connsiteY13" fmla="*/ 29849 h 163696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14" fmla="*/ 2870463 w 2876613"/>
              <a:gd name="connsiteY14" fmla="*/ 0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353960 w 2876613"/>
              <a:gd name="connsiteY10" fmla="*/ 14110 h 1608523"/>
              <a:gd name="connsiteX11" fmla="*/ 2637593 w 2876613"/>
              <a:gd name="connsiteY11" fmla="*/ 115710 h 1608523"/>
              <a:gd name="connsiteX12" fmla="*/ 2874660 w 2876613"/>
              <a:gd name="connsiteY12" fmla="*/ 1409 h 1608523"/>
              <a:gd name="connsiteX13" fmla="*/ 2870463 w 2876613"/>
              <a:gd name="connsiteY13" fmla="*/ 0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2353960 w 2876613"/>
              <a:gd name="connsiteY9" fmla="*/ 14110 h 1608523"/>
              <a:gd name="connsiteX10" fmla="*/ 2637593 w 2876613"/>
              <a:gd name="connsiteY10" fmla="*/ 115710 h 1608523"/>
              <a:gd name="connsiteX11" fmla="*/ 2874660 w 2876613"/>
              <a:gd name="connsiteY11" fmla="*/ 1409 h 1608523"/>
              <a:gd name="connsiteX12" fmla="*/ 2870463 w 2876613"/>
              <a:gd name="connsiteY12" fmla="*/ 0 h 1608523"/>
              <a:gd name="connsiteX0" fmla="*/ 2870463 w 2876613"/>
              <a:gd name="connsiteY0" fmla="*/ 8013 h 1616536"/>
              <a:gd name="connsiteX1" fmla="*/ 2870463 w 2876613"/>
              <a:gd name="connsiteY1" fmla="*/ 1595526 h 1616536"/>
              <a:gd name="connsiteX2" fmla="*/ 4350 w 2876613"/>
              <a:gd name="connsiteY2" fmla="*/ 1581418 h 1616536"/>
              <a:gd name="connsiteX3" fmla="*/ 153 w 2876613"/>
              <a:gd name="connsiteY3" fmla="*/ 15066 h 1616536"/>
              <a:gd name="connsiteX4" fmla="*/ 220360 w 2876613"/>
              <a:gd name="connsiteY4" fmla="*/ 149123 h 1616536"/>
              <a:gd name="connsiteX5" fmla="*/ 499760 w 2876613"/>
              <a:gd name="connsiteY5" fmla="*/ 22123 h 1616536"/>
              <a:gd name="connsiteX6" fmla="*/ 779160 w 2876613"/>
              <a:gd name="connsiteY6" fmla="*/ 136423 h 1616536"/>
              <a:gd name="connsiteX7" fmla="*/ 1071260 w 2876613"/>
              <a:gd name="connsiteY7" fmla="*/ 9423 h 1616536"/>
              <a:gd name="connsiteX8" fmla="*/ 2353960 w 2876613"/>
              <a:gd name="connsiteY8" fmla="*/ 22123 h 1616536"/>
              <a:gd name="connsiteX9" fmla="*/ 2637593 w 2876613"/>
              <a:gd name="connsiteY9" fmla="*/ 123723 h 1616536"/>
              <a:gd name="connsiteX10" fmla="*/ 2874660 w 2876613"/>
              <a:gd name="connsiteY10" fmla="*/ 9422 h 1616536"/>
              <a:gd name="connsiteX11" fmla="*/ 2870463 w 2876613"/>
              <a:gd name="connsiteY11" fmla="*/ 8013 h 1616536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2353960 w 2876613"/>
              <a:gd name="connsiteY7" fmla="*/ 14110 h 1608523"/>
              <a:gd name="connsiteX8" fmla="*/ 2637593 w 2876613"/>
              <a:gd name="connsiteY8" fmla="*/ 115710 h 1608523"/>
              <a:gd name="connsiteX9" fmla="*/ 2874660 w 2876613"/>
              <a:gd name="connsiteY9" fmla="*/ 1409 h 1608523"/>
              <a:gd name="connsiteX10" fmla="*/ 2870463 w 2876613"/>
              <a:gd name="connsiteY10" fmla="*/ 0 h 1608523"/>
              <a:gd name="connsiteX0" fmla="*/ 2870463 w 2876613"/>
              <a:gd name="connsiteY0" fmla="*/ 222 h 1608745"/>
              <a:gd name="connsiteX1" fmla="*/ 2870463 w 2876613"/>
              <a:gd name="connsiteY1" fmla="*/ 1587735 h 1608745"/>
              <a:gd name="connsiteX2" fmla="*/ 4350 w 2876613"/>
              <a:gd name="connsiteY2" fmla="*/ 1573627 h 1608745"/>
              <a:gd name="connsiteX3" fmla="*/ 153 w 2876613"/>
              <a:gd name="connsiteY3" fmla="*/ 7275 h 1608745"/>
              <a:gd name="connsiteX4" fmla="*/ 220360 w 2876613"/>
              <a:gd name="connsiteY4" fmla="*/ 141332 h 1608745"/>
              <a:gd name="connsiteX5" fmla="*/ 499760 w 2876613"/>
              <a:gd name="connsiteY5" fmla="*/ 14332 h 1608745"/>
              <a:gd name="connsiteX6" fmla="*/ 2353960 w 2876613"/>
              <a:gd name="connsiteY6" fmla="*/ 14332 h 1608745"/>
              <a:gd name="connsiteX7" fmla="*/ 2637593 w 2876613"/>
              <a:gd name="connsiteY7" fmla="*/ 115932 h 1608745"/>
              <a:gd name="connsiteX8" fmla="*/ 2874660 w 2876613"/>
              <a:gd name="connsiteY8" fmla="*/ 1631 h 1608745"/>
              <a:gd name="connsiteX9" fmla="*/ 2870463 w 2876613"/>
              <a:gd name="connsiteY9" fmla="*/ 222 h 1608745"/>
              <a:gd name="connsiteX0" fmla="*/ 2893058 w 2899208"/>
              <a:gd name="connsiteY0" fmla="*/ 0 h 1608523"/>
              <a:gd name="connsiteX1" fmla="*/ 2893058 w 2899208"/>
              <a:gd name="connsiteY1" fmla="*/ 1587513 h 1608523"/>
              <a:gd name="connsiteX2" fmla="*/ 26945 w 2899208"/>
              <a:gd name="connsiteY2" fmla="*/ 1573405 h 1608523"/>
              <a:gd name="connsiteX3" fmla="*/ 22748 w 2899208"/>
              <a:gd name="connsiteY3" fmla="*/ 7053 h 1608523"/>
              <a:gd name="connsiteX4" fmla="*/ 242955 w 2899208"/>
              <a:gd name="connsiteY4" fmla="*/ 141110 h 1608523"/>
              <a:gd name="connsiteX5" fmla="*/ 2376555 w 2899208"/>
              <a:gd name="connsiteY5" fmla="*/ 14110 h 1608523"/>
              <a:gd name="connsiteX6" fmla="*/ 2660188 w 2899208"/>
              <a:gd name="connsiteY6" fmla="*/ 115710 h 1608523"/>
              <a:gd name="connsiteX7" fmla="*/ 2897255 w 2899208"/>
              <a:gd name="connsiteY7" fmla="*/ 1409 h 1608523"/>
              <a:gd name="connsiteX8" fmla="*/ 2893058 w 2899208"/>
              <a:gd name="connsiteY8" fmla="*/ 0 h 1608523"/>
              <a:gd name="connsiteX0" fmla="*/ 2870463 w 2876613"/>
              <a:gd name="connsiteY0" fmla="*/ 110669 h 1719192"/>
              <a:gd name="connsiteX1" fmla="*/ 2870463 w 2876613"/>
              <a:gd name="connsiteY1" fmla="*/ 1698182 h 1719192"/>
              <a:gd name="connsiteX2" fmla="*/ 4350 w 2876613"/>
              <a:gd name="connsiteY2" fmla="*/ 1684074 h 1719192"/>
              <a:gd name="connsiteX3" fmla="*/ 153 w 2876613"/>
              <a:gd name="connsiteY3" fmla="*/ 117722 h 1719192"/>
              <a:gd name="connsiteX4" fmla="*/ 2353960 w 2876613"/>
              <a:gd name="connsiteY4" fmla="*/ 124779 h 1719192"/>
              <a:gd name="connsiteX5" fmla="*/ 2637593 w 2876613"/>
              <a:gd name="connsiteY5" fmla="*/ 226379 h 1719192"/>
              <a:gd name="connsiteX6" fmla="*/ 2874660 w 2876613"/>
              <a:gd name="connsiteY6" fmla="*/ 112078 h 1719192"/>
              <a:gd name="connsiteX7" fmla="*/ 2870463 w 2876613"/>
              <a:gd name="connsiteY7" fmla="*/ 110669 h 1719192"/>
              <a:gd name="connsiteX0" fmla="*/ 2870463 w 2876613"/>
              <a:gd name="connsiteY0" fmla="*/ 110669 h 1719192"/>
              <a:gd name="connsiteX1" fmla="*/ 2870463 w 2876613"/>
              <a:gd name="connsiteY1" fmla="*/ 1698182 h 1719192"/>
              <a:gd name="connsiteX2" fmla="*/ 4350 w 2876613"/>
              <a:gd name="connsiteY2" fmla="*/ 1684074 h 1719192"/>
              <a:gd name="connsiteX3" fmla="*/ 153 w 2876613"/>
              <a:gd name="connsiteY3" fmla="*/ 117722 h 1719192"/>
              <a:gd name="connsiteX4" fmla="*/ 2353960 w 2876613"/>
              <a:gd name="connsiteY4" fmla="*/ 124779 h 1719192"/>
              <a:gd name="connsiteX5" fmla="*/ 2874660 w 2876613"/>
              <a:gd name="connsiteY5" fmla="*/ 112078 h 1719192"/>
              <a:gd name="connsiteX6" fmla="*/ 2870463 w 2876613"/>
              <a:gd name="connsiteY6" fmla="*/ 110669 h 1719192"/>
              <a:gd name="connsiteX0" fmla="*/ 2870463 w 2876613"/>
              <a:gd name="connsiteY0" fmla="*/ 110605 h 1719128"/>
              <a:gd name="connsiteX1" fmla="*/ 2870463 w 2876613"/>
              <a:gd name="connsiteY1" fmla="*/ 1698118 h 1719128"/>
              <a:gd name="connsiteX2" fmla="*/ 4350 w 2876613"/>
              <a:gd name="connsiteY2" fmla="*/ 1684010 h 1719128"/>
              <a:gd name="connsiteX3" fmla="*/ 153 w 2876613"/>
              <a:gd name="connsiteY3" fmla="*/ 117658 h 1719128"/>
              <a:gd name="connsiteX4" fmla="*/ 2874660 w 2876613"/>
              <a:gd name="connsiteY4" fmla="*/ 112014 h 1719128"/>
              <a:gd name="connsiteX5" fmla="*/ 2870463 w 2876613"/>
              <a:gd name="connsiteY5" fmla="*/ 110605 h 1719128"/>
              <a:gd name="connsiteX0" fmla="*/ 2870463 w 2876613"/>
              <a:gd name="connsiteY0" fmla="*/ 1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1 h 1608524"/>
              <a:gd name="connsiteX0" fmla="*/ 2870463 w 2876613"/>
              <a:gd name="connsiteY0" fmla="*/ 489419 h 1607113"/>
              <a:gd name="connsiteX1" fmla="*/ 2870463 w 2876613"/>
              <a:gd name="connsiteY1" fmla="*/ 1586103 h 1607113"/>
              <a:gd name="connsiteX2" fmla="*/ 4350 w 2876613"/>
              <a:gd name="connsiteY2" fmla="*/ 1571995 h 1607113"/>
              <a:gd name="connsiteX3" fmla="*/ 153 w 2876613"/>
              <a:gd name="connsiteY3" fmla="*/ 5643 h 1607113"/>
              <a:gd name="connsiteX4" fmla="*/ 2874660 w 2876613"/>
              <a:gd name="connsiteY4" fmla="*/ -1 h 1607113"/>
              <a:gd name="connsiteX5" fmla="*/ 2870463 w 2876613"/>
              <a:gd name="connsiteY5" fmla="*/ 489419 h 1607113"/>
              <a:gd name="connsiteX0" fmla="*/ 2870463 w 2876613"/>
              <a:gd name="connsiteY0" fmla="*/ 489419 h 1607113"/>
              <a:gd name="connsiteX1" fmla="*/ 2870463 w 2876613"/>
              <a:gd name="connsiteY1" fmla="*/ 1586103 h 1607113"/>
              <a:gd name="connsiteX2" fmla="*/ 4350 w 2876613"/>
              <a:gd name="connsiteY2" fmla="*/ 1571995 h 1607113"/>
              <a:gd name="connsiteX3" fmla="*/ 153 w 2876613"/>
              <a:gd name="connsiteY3" fmla="*/ 5643 h 1607113"/>
              <a:gd name="connsiteX4" fmla="*/ 2874660 w 2876613"/>
              <a:gd name="connsiteY4" fmla="*/ -1 h 1607113"/>
              <a:gd name="connsiteX5" fmla="*/ 2870463 w 2876613"/>
              <a:gd name="connsiteY5" fmla="*/ 489419 h 1607113"/>
              <a:gd name="connsiteX0" fmla="*/ 2870463 w 2876613"/>
              <a:gd name="connsiteY0" fmla="*/ 0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0 h 1608524"/>
              <a:gd name="connsiteX0" fmla="*/ 2870463 w 2876613"/>
              <a:gd name="connsiteY0" fmla="*/ 0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0 h 1608524"/>
              <a:gd name="connsiteX0" fmla="*/ 2883052 w 2884244"/>
              <a:gd name="connsiteY0" fmla="*/ 80394 h 1607113"/>
              <a:gd name="connsiteX1" fmla="*/ 2870463 w 2884244"/>
              <a:gd name="connsiteY1" fmla="*/ 1586103 h 1607113"/>
              <a:gd name="connsiteX2" fmla="*/ 4350 w 2884244"/>
              <a:gd name="connsiteY2" fmla="*/ 1571995 h 1607113"/>
              <a:gd name="connsiteX3" fmla="*/ 153 w 2884244"/>
              <a:gd name="connsiteY3" fmla="*/ 5643 h 1607113"/>
              <a:gd name="connsiteX4" fmla="*/ 2874660 w 2884244"/>
              <a:gd name="connsiteY4" fmla="*/ -1 h 1607113"/>
              <a:gd name="connsiteX5" fmla="*/ 2883052 w 2884244"/>
              <a:gd name="connsiteY5" fmla="*/ 80394 h 1607113"/>
              <a:gd name="connsiteX0" fmla="*/ 2883052 w 2883052"/>
              <a:gd name="connsiteY0" fmla="*/ 80394 h 1607113"/>
              <a:gd name="connsiteX1" fmla="*/ 2870463 w 2883052"/>
              <a:gd name="connsiteY1" fmla="*/ 1586103 h 1607113"/>
              <a:gd name="connsiteX2" fmla="*/ 4350 w 2883052"/>
              <a:gd name="connsiteY2" fmla="*/ 1571995 h 1607113"/>
              <a:gd name="connsiteX3" fmla="*/ 153 w 2883052"/>
              <a:gd name="connsiteY3" fmla="*/ 5643 h 1607113"/>
              <a:gd name="connsiteX4" fmla="*/ 2874660 w 2883052"/>
              <a:gd name="connsiteY4" fmla="*/ -1 h 1607113"/>
              <a:gd name="connsiteX5" fmla="*/ 2883052 w 2883052"/>
              <a:gd name="connsiteY5" fmla="*/ 80394 h 1607113"/>
              <a:gd name="connsiteX0" fmla="*/ 2883052 w 2889675"/>
              <a:gd name="connsiteY0" fmla="*/ 80394 h 1607113"/>
              <a:gd name="connsiteX1" fmla="*/ 2870463 w 2889675"/>
              <a:gd name="connsiteY1" fmla="*/ 1586103 h 1607113"/>
              <a:gd name="connsiteX2" fmla="*/ 4350 w 2889675"/>
              <a:gd name="connsiteY2" fmla="*/ 1571995 h 1607113"/>
              <a:gd name="connsiteX3" fmla="*/ 153 w 2889675"/>
              <a:gd name="connsiteY3" fmla="*/ 5643 h 1607113"/>
              <a:gd name="connsiteX4" fmla="*/ 2874660 w 2889675"/>
              <a:gd name="connsiteY4" fmla="*/ -1 h 1607113"/>
              <a:gd name="connsiteX5" fmla="*/ 2883052 w 2889675"/>
              <a:gd name="connsiteY5" fmla="*/ 80394 h 1607113"/>
              <a:gd name="connsiteX0" fmla="*/ 2883052 w 2884244"/>
              <a:gd name="connsiteY0" fmla="*/ 80394 h 1607113"/>
              <a:gd name="connsiteX1" fmla="*/ 2870463 w 2884244"/>
              <a:gd name="connsiteY1" fmla="*/ 1586103 h 1607113"/>
              <a:gd name="connsiteX2" fmla="*/ 4350 w 2884244"/>
              <a:gd name="connsiteY2" fmla="*/ 1571995 h 1607113"/>
              <a:gd name="connsiteX3" fmla="*/ 153 w 2884244"/>
              <a:gd name="connsiteY3" fmla="*/ 5643 h 1607113"/>
              <a:gd name="connsiteX4" fmla="*/ 2874660 w 2884244"/>
              <a:gd name="connsiteY4" fmla="*/ -1 h 1607113"/>
              <a:gd name="connsiteX5" fmla="*/ 2883052 w 2884244"/>
              <a:gd name="connsiteY5" fmla="*/ 80394 h 160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4244" h="1607113">
                <a:moveTo>
                  <a:pt x="2883052" y="80394"/>
                </a:moveTo>
                <a:cubicBezTo>
                  <a:pt x="2886549" y="792146"/>
                  <a:pt x="2882353" y="1055755"/>
                  <a:pt x="2870463" y="1586103"/>
                </a:cubicBezTo>
                <a:cubicBezTo>
                  <a:pt x="2409563" y="1601389"/>
                  <a:pt x="377126" y="1630791"/>
                  <a:pt x="4350" y="1571995"/>
                </a:cubicBezTo>
                <a:cubicBezTo>
                  <a:pt x="3652" y="1038116"/>
                  <a:pt x="-879" y="452500"/>
                  <a:pt x="153" y="5643"/>
                </a:cubicBezTo>
                <a:cubicBezTo>
                  <a:pt x="1473076" y="70864"/>
                  <a:pt x="1414326" y="1176"/>
                  <a:pt x="2874660" y="-1"/>
                </a:cubicBezTo>
                <a:lnTo>
                  <a:pt x="2883052" y="80394"/>
                </a:lnTo>
                <a:close/>
              </a:path>
            </a:pathLst>
          </a:custGeom>
          <a:solidFill>
            <a:srgbClr val="C4FFFF">
              <a:alpha val="70000"/>
            </a:srgb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495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When vapor pressure is too big for ice</a:t>
            </a:r>
          </a:p>
          <a:p>
            <a:pPr marL="0" indent="0" algn="ctr">
              <a:buNone/>
            </a:pPr>
            <a:r>
              <a:rPr lang="en-US" sz="2800" dirty="0"/>
              <a:t>d</a:t>
            </a:r>
            <a:r>
              <a:rPr lang="en-US" sz="2800" dirty="0" smtClean="0"/>
              <a:t>eposition rate &gt; sublimation rate </a:t>
            </a:r>
          </a:p>
          <a:p>
            <a:pPr marL="0" indent="0" algn="ctr">
              <a:buNone/>
            </a:pPr>
            <a:r>
              <a:rPr lang="en-US" sz="2800" dirty="0" smtClean="0"/>
              <a:t> </a:t>
            </a:r>
            <a:r>
              <a:rPr lang="en-US" sz="2800" dirty="0"/>
              <a:t>When vapor pressure is too </a:t>
            </a:r>
            <a:r>
              <a:rPr lang="en-US" sz="2800" dirty="0" smtClean="0"/>
              <a:t>small for water 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e</a:t>
            </a:r>
            <a:r>
              <a:rPr lang="en-US" sz="2800" dirty="0" smtClean="0"/>
              <a:t>vaporation rate &gt; condensation rate </a:t>
            </a:r>
            <a:endParaRPr lang="en-US" sz="2800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1295400" y="3505200"/>
            <a:ext cx="0" cy="18288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203700" y="3505200"/>
            <a:ext cx="0" cy="18288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308100" y="5319059"/>
            <a:ext cx="28956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Oval 15"/>
          <p:cNvSpPr/>
          <p:nvPr/>
        </p:nvSpPr>
        <p:spPr bwMode="auto">
          <a:xfrm>
            <a:off x="1828800" y="3746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5146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048000" y="3670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29718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3886200" y="4356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4478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6764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21336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286000" y="4279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981200" y="4508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5240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 rot="5400000">
            <a:off x="3886200" y="3746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 rot="5400000">
            <a:off x="34290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 rot="5400000">
            <a:off x="3657600" y="4584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 rot="5400000">
            <a:off x="2438400" y="4584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 rot="5400000">
            <a:off x="2819400" y="4660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 rot="5400000">
            <a:off x="3733800" y="4127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 rot="5400000">
            <a:off x="3581400" y="4279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 rot="5400000">
            <a:off x="33528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 rot="5400000">
            <a:off x="2590800" y="4279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 rot="5400000">
            <a:off x="1752600" y="4584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4953000" y="3505200"/>
            <a:ext cx="0" cy="182880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>
            <a:off x="7861300" y="3505200"/>
            <a:ext cx="0" cy="182880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/>
          <p:nvPr/>
        </p:nvCxnSpPr>
        <p:spPr bwMode="auto">
          <a:xfrm>
            <a:off x="4965700" y="5319059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Oval 45"/>
          <p:cNvSpPr/>
          <p:nvPr/>
        </p:nvSpPr>
        <p:spPr bwMode="auto">
          <a:xfrm>
            <a:off x="61722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66294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67056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7543800" y="4356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5257800" y="3886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57912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5638800" y="4508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51816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7" name="Oval 56"/>
          <p:cNvSpPr/>
          <p:nvPr/>
        </p:nvSpPr>
        <p:spPr bwMode="auto">
          <a:xfrm rot="5400000">
            <a:off x="7391400" y="3886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 rot="5400000">
            <a:off x="7315200" y="4584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 rot="5400000">
            <a:off x="6096000" y="4584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 rot="5400000">
            <a:off x="7086600" y="41910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>
            <a:off x="4965700" y="3530600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1295400" y="3530600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TextBox 71"/>
          <p:cNvSpPr txBox="1"/>
          <p:nvPr/>
        </p:nvSpPr>
        <p:spPr>
          <a:xfrm>
            <a:off x="1676400" y="3733800"/>
            <a:ext cx="2156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SVP over liquid</a:t>
            </a:r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5562600" y="3733800"/>
            <a:ext cx="1797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SVP over Ice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5715000" y="4419600"/>
            <a:ext cx="0" cy="4572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3352800" y="4508500"/>
            <a:ext cx="0" cy="4572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V="1">
            <a:off x="2133600" y="4648200"/>
            <a:ext cx="0" cy="32004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>
            <a:off x="7025701" y="4587299"/>
            <a:ext cx="0" cy="32004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1300548" y="4953001"/>
            <a:ext cx="2890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Sublimation</a:t>
            </a:r>
            <a:r>
              <a:rPr lang="en-US" sz="1200" b="1" dirty="0">
                <a:solidFill>
                  <a:srgbClr val="FF0000"/>
                </a:solidFill>
              </a:rPr>
              <a:t>	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Deposition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953000" y="4876800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Evaporation           Condensation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486400" y="41910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77486"/>
      </p:ext>
    </p:extLst>
  </p:cSld>
  <p:clrMapOvr>
    <a:masterClrMapping/>
  </p:clrMapOvr>
  <p:transition advTm="588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78" x="6340475" y="4892675"/>
          <p14:tracePt t="886" x="6278563" y="4914900"/>
          <p14:tracePt t="902" x="6149975" y="4960938"/>
          <p14:tracePt t="918" x="6019800" y="5013325"/>
          <p14:tracePt t="933" x="5927725" y="5045075"/>
          <p14:tracePt t="951" x="5676900" y="5135563"/>
          <p14:tracePt t="966" x="5600700" y="5173663"/>
          <p14:tracePt t="981" x="5470525" y="5219700"/>
          <p14:tracePt t="1002" x="5349875" y="5287963"/>
          <p14:tracePt t="1018" x="5265738" y="5334000"/>
          <p14:tracePt t="1034" x="5181600" y="5387975"/>
          <p14:tracePt t="1049" x="5135563" y="5410200"/>
          <p14:tracePt t="1065" x="5075238" y="5448300"/>
          <p14:tracePt t="1081" x="5021263" y="5464175"/>
          <p14:tracePt t="1103" x="4953000" y="5494338"/>
          <p14:tracePt t="1119" x="4906963" y="5502275"/>
          <p14:tracePt t="1134" x="4884738" y="5508625"/>
          <p14:tracePt t="1151" x="4816475" y="5532438"/>
          <p14:tracePt t="1166" x="4754563" y="5562600"/>
          <p14:tracePt t="1182" x="4702175" y="5570538"/>
          <p14:tracePt t="1203" x="4579938" y="5608638"/>
          <p14:tracePt t="1218" x="4495800" y="5622925"/>
          <p14:tracePt t="1234" x="4351338" y="5630863"/>
          <p14:tracePt t="1250" x="4229100" y="5630863"/>
          <p14:tracePt t="1265" x="4106863" y="5630863"/>
          <p14:tracePt t="1303" x="3794125" y="5630863"/>
          <p14:tracePt t="1333" x="3657600" y="5608638"/>
          <p14:tracePt t="1337" x="3619500" y="5600700"/>
          <p14:tracePt t="1351" x="3543300" y="5570538"/>
          <p14:tracePt t="1366" x="3475038" y="5554663"/>
          <p14:tracePt t="1382" x="3398838" y="5532438"/>
          <p14:tracePt t="1403" x="3254375" y="5470525"/>
          <p14:tracePt t="1418" x="3170238" y="5432425"/>
          <p14:tracePt t="1434" x="3101975" y="5402263"/>
          <p14:tracePt t="1450" x="3009900" y="5372100"/>
          <p14:tracePt t="1465" x="2941638" y="5349875"/>
          <p14:tracePt t="1481" x="2895600" y="5326063"/>
          <p14:tracePt t="1504" x="2819400" y="5303838"/>
          <p14:tracePt t="1518" x="2803525" y="5295900"/>
          <p14:tracePt t="1535" x="2773363" y="5287963"/>
          <p14:tracePt t="1550" x="2743200" y="5273675"/>
          <p14:tracePt t="1566" x="2713038" y="5257800"/>
          <p14:tracePt t="1582" x="2682875" y="5235575"/>
          <p14:tracePt t="1602" x="2628900" y="5197475"/>
          <p14:tracePt t="1618" x="2598738" y="5165725"/>
          <p14:tracePt t="1634" x="2568575" y="5143500"/>
          <p14:tracePt t="1650" x="2536825" y="5121275"/>
          <p14:tracePt t="1666" x="2530475" y="5105400"/>
          <p14:tracePt t="1682" x="2492375" y="5067300"/>
          <p14:tracePt t="1704" x="2484438" y="5037138"/>
          <p14:tracePt t="1718" x="2468563" y="4991100"/>
          <p14:tracePt t="1734" x="2454275" y="4930775"/>
          <p14:tracePt t="1750" x="2430463" y="4868863"/>
          <p14:tracePt t="1766" x="2422525" y="4778375"/>
          <p14:tracePt t="1781" x="2408238" y="4702175"/>
          <p14:tracePt t="1802" x="2392363" y="4602163"/>
          <p14:tracePt t="1817" x="2384425" y="4556125"/>
          <p14:tracePt t="1834" x="2384425" y="4518025"/>
          <p14:tracePt t="1851" x="2384425" y="4487863"/>
          <p14:tracePt t="1866" x="2384425" y="4465638"/>
          <p14:tracePt t="1881" x="2378075" y="4441825"/>
          <p14:tracePt t="1903" x="2378075" y="4419600"/>
          <p14:tracePt t="1918" x="2378075" y="4381500"/>
          <p14:tracePt t="1934" x="2378075" y="4359275"/>
          <p14:tracePt t="1950" x="2378075" y="4335463"/>
          <p14:tracePt t="1953" x="2378075" y="4321175"/>
          <p14:tracePt t="1980" x="2378075" y="4289425"/>
          <p14:tracePt t="2003" x="2378075" y="4283075"/>
          <p14:tracePt t="3490" x="2378075" y="4289425"/>
          <p14:tracePt t="3499" x="2378075" y="4313238"/>
          <p14:tracePt t="3506" x="2378075" y="4335463"/>
          <p14:tracePt t="3534" x="2378075" y="4411663"/>
          <p14:tracePt t="3539" x="2378075" y="4449763"/>
          <p14:tracePt t="3550" x="2384425" y="4511675"/>
          <p14:tracePt t="3566" x="2408238" y="4618038"/>
          <p14:tracePt t="3582" x="2430463" y="4732338"/>
          <p14:tracePt t="3604" x="2454275" y="4860925"/>
          <p14:tracePt t="3619" x="2468563" y="4945063"/>
          <p14:tracePt t="3635" x="2476500" y="5021263"/>
          <p14:tracePt t="3650" x="2484438" y="5097463"/>
          <p14:tracePt t="3667" x="2498725" y="5173663"/>
          <p14:tracePt t="3684" x="2514600" y="5241925"/>
          <p14:tracePt t="3704" x="2522538" y="5295900"/>
          <p14:tracePt t="3720" x="2544763" y="5341938"/>
          <p14:tracePt t="3736" x="2560638" y="5372100"/>
          <p14:tracePt t="3751" x="2568575" y="5387975"/>
          <p14:tracePt t="3766" x="2574925" y="5394325"/>
          <p14:tracePt t="3784" x="2582863" y="5402263"/>
          <p14:tracePt t="3971" x="2582863" y="5394325"/>
          <p14:tracePt t="3988" x="2582863" y="5387975"/>
          <p14:tracePt t="4003" x="2582863" y="5380038"/>
          <p14:tracePt t="4011" x="2582863" y="5372100"/>
          <p14:tracePt t="4019" x="2582863" y="5364163"/>
          <p14:tracePt t="4035" x="2582863" y="5356225"/>
          <p14:tracePt t="4051" x="2590800" y="5349875"/>
          <p14:tracePt t="4075" x="2598738" y="5341938"/>
          <p14:tracePt t="4132" x="2598738" y="5334000"/>
          <p14:tracePt t="4147" x="2598738" y="5326063"/>
          <p14:tracePt t="4167" x="2606675" y="5303838"/>
          <p14:tracePt t="4183" x="2613025" y="5273675"/>
          <p14:tracePt t="4204" x="2613025" y="5227638"/>
          <p14:tracePt t="4236" x="2628900" y="5181600"/>
          <p14:tracePt t="4252" x="2628900" y="5151438"/>
          <p14:tracePt t="4268" x="2644775" y="5135563"/>
          <p14:tracePt t="4284" x="2651125" y="5121275"/>
          <p14:tracePt t="4305" x="2651125" y="5105400"/>
          <p14:tracePt t="4320" x="2659063" y="5097463"/>
          <p14:tracePt t="4412" x="2659063" y="5089525"/>
          <p14:tracePt t="4429" x="2659063" y="5083175"/>
          <p14:tracePt t="4444" x="2659063" y="5075238"/>
          <p14:tracePt t="4467" x="2659063" y="5067300"/>
          <p14:tracePt t="4477" x="2659063" y="5059363"/>
          <p14:tracePt t="6418" x="2659063" y="5051425"/>
          <p14:tracePt t="6442" x="2659063" y="5045075"/>
          <p14:tracePt t="6450" x="2659063" y="5037138"/>
          <p14:tracePt t="6469" x="2651125" y="5037138"/>
          <p14:tracePt t="6500" x="2651125" y="5029200"/>
          <p14:tracePt t="6523" x="2644775" y="5021263"/>
          <p14:tracePt t="6539" x="2644775" y="5013325"/>
          <p14:tracePt t="6547" x="2644775" y="5006975"/>
          <p14:tracePt t="6555" x="2636838" y="4999038"/>
          <p14:tracePt t="6569" x="2636838" y="4991100"/>
          <p14:tracePt t="6584" x="2628900" y="4975225"/>
          <p14:tracePt t="6606" x="2620963" y="4945063"/>
          <p14:tracePt t="6621" x="2620963" y="4922838"/>
          <p14:tracePt t="6637" x="2613025" y="4892675"/>
          <p14:tracePt t="6653" x="2613025" y="4860925"/>
          <p14:tracePt t="6668" x="2613025" y="4816475"/>
          <p14:tracePt t="6684" x="2613025" y="4770438"/>
          <p14:tracePt t="6707" x="2613025" y="4724400"/>
          <p14:tracePt t="6723" x="2613025" y="4664075"/>
          <p14:tracePt t="6739" x="2613025" y="4648200"/>
          <p14:tracePt t="6754" x="2613025" y="4618038"/>
          <p14:tracePt t="6770" x="2613025" y="4602163"/>
          <p14:tracePt t="6786" x="2613025" y="4587875"/>
          <p14:tracePt t="6806" x="2613025" y="4572000"/>
          <p14:tracePt t="6822" x="2613025" y="4549775"/>
          <p14:tracePt t="6837" x="2613025" y="4525963"/>
          <p14:tracePt t="6853" x="2613025" y="4495800"/>
          <p14:tracePt t="6869" x="2613025" y="4473575"/>
          <p14:tracePt t="6884" x="2613025" y="4449763"/>
          <p14:tracePt t="6907" x="2606675" y="4435475"/>
          <p14:tracePt t="6923" x="2606675" y="4427538"/>
          <p14:tracePt t="6952" x="2606675" y="4411663"/>
          <p14:tracePt t="6956" x="2606675" y="4403725"/>
          <p14:tracePt t="6984" x="2606675" y="4397375"/>
          <p14:tracePt t="6988" x="2606675" y="4389438"/>
          <p14:tracePt t="7007" x="2606675" y="4373563"/>
          <p14:tracePt t="7036" x="2606675" y="4343400"/>
          <p14:tracePt t="7053" x="2606675" y="4327525"/>
          <p14:tracePt t="7069" x="2606675" y="4297363"/>
          <p14:tracePt t="7084" x="2606675" y="4283075"/>
          <p14:tracePt t="7107" x="2598738" y="4267200"/>
          <p14:tracePt t="7122" x="2598738" y="4251325"/>
          <p14:tracePt t="7152" x="2598738" y="4237038"/>
          <p14:tracePt t="7185" x="2590800" y="4237038"/>
          <p14:tracePt t="7236" x="2590800" y="4244975"/>
          <p14:tracePt t="7244" x="2590800" y="4251325"/>
          <p14:tracePt t="14060" x="2598738" y="4251325"/>
          <p14:tracePt t="14076" x="2606675" y="4251325"/>
          <p14:tracePt t="14094" x="2613025" y="4259263"/>
          <p14:tracePt t="14101" x="2620963" y="4259263"/>
          <p14:tracePt t="14117" x="2628900" y="4259263"/>
          <p14:tracePt t="14139" x="2636838" y="4267200"/>
          <p14:tracePt t="15356" x="2636838" y="4283075"/>
          <p14:tracePt t="15363" x="2636838" y="4289425"/>
          <p14:tracePt t="15375" x="2636838" y="4305300"/>
          <p14:tracePt t="15391" x="2636838" y="4321175"/>
          <p14:tracePt t="15413" x="2636838" y="4343400"/>
          <p14:tracePt t="15429" x="2636838" y="4351338"/>
          <p14:tracePt t="19494" x="2636838" y="4359275"/>
          <p14:tracePt t="19504" x="2636838" y="4373563"/>
          <p14:tracePt t="19518" x="2636838" y="4389438"/>
          <p14:tracePt t="19550" x="2636838" y="4441825"/>
          <p14:tracePt t="19566" x="2636838" y="4473575"/>
          <p14:tracePt t="19582" x="2636838" y="4495800"/>
          <p14:tracePt t="19598" x="2636838" y="4518025"/>
          <p14:tracePt t="19619" x="2636838" y="4533900"/>
          <p14:tracePt t="19634" x="2636838" y="4556125"/>
          <p14:tracePt t="19651" x="2636838" y="4564063"/>
          <p14:tracePt t="19666" x="2636838" y="4579938"/>
          <p14:tracePt t="19682" x="2636838" y="4594225"/>
          <p14:tracePt t="19697" x="2636838" y="4602163"/>
          <p14:tracePt t="19719" x="2636838" y="4625975"/>
          <p14:tracePt t="19734" x="2636838" y="4632325"/>
          <p14:tracePt t="19751" x="2636838" y="4640263"/>
          <p14:tracePt t="19768" x="2636838" y="4656138"/>
          <p14:tracePt t="19782" x="2636838" y="4670425"/>
          <p14:tracePt t="19797" x="2636838" y="4678363"/>
          <p14:tracePt t="19820" x="2636838" y="4708525"/>
          <p14:tracePt t="19836" x="2636838" y="4732338"/>
          <p14:tracePt t="19851" x="2636838" y="4746625"/>
          <p14:tracePt t="19867" x="2636838" y="4754563"/>
          <p14:tracePt t="19883" x="2636838" y="4762500"/>
          <p14:tracePt t="19897" x="2636838" y="4778375"/>
          <p14:tracePt t="19919" x="2636838" y="4784725"/>
          <p14:tracePt t="19936" x="2636838" y="4792663"/>
          <p14:tracePt t="19967" x="2620963" y="4830763"/>
          <p14:tracePt t="19998" x="2620963" y="4860925"/>
          <p14:tracePt t="20019" x="2620963" y="4876800"/>
          <p14:tracePt t="20051" x="2613025" y="4892675"/>
          <p14:tracePt t="20067" x="2613025" y="4899025"/>
          <p14:tracePt t="20082" x="2613025" y="4906963"/>
          <p14:tracePt t="20097" x="2613025" y="4914900"/>
          <p14:tracePt t="20126" x="2613025" y="4922838"/>
          <p14:tracePt t="20207" x="2613025" y="4930775"/>
          <p14:tracePt t="20264" x="2613025" y="4937125"/>
          <p14:tracePt t="20288" x="2613025" y="4945063"/>
          <p14:tracePt t="20520" x="2613025" y="4953000"/>
          <p14:tracePt t="20560" x="2613025" y="4960938"/>
          <p14:tracePt t="22654" x="2598738" y="4960938"/>
          <p14:tracePt t="22662" x="2582863" y="4960938"/>
          <p14:tracePt t="22671" x="2574925" y="4968875"/>
          <p14:tracePt t="22698" x="2536825" y="4983163"/>
          <p14:tracePt t="22702" x="2522538" y="4999038"/>
          <p14:tracePt t="22721" x="2506663" y="5006975"/>
          <p14:tracePt t="22751" x="2498725" y="5021263"/>
          <p14:tracePt t="22776" x="2492375" y="5021263"/>
          <p14:tracePt t="22807" x="2484438" y="5021263"/>
          <p14:tracePt t="22815" x="2476500" y="5021263"/>
          <p14:tracePt t="22831" x="2468563" y="5021263"/>
          <p14:tracePt t="22847" x="2460625" y="5021263"/>
          <p14:tracePt t="22863" x="2454275" y="5021263"/>
          <p14:tracePt t="22871" x="2446338" y="5021263"/>
          <p14:tracePt t="22887" x="2438400" y="5021263"/>
          <p14:tracePt t="25298" x="2438400" y="5013325"/>
          <p14:tracePt t="25323" x="2438400" y="4999038"/>
          <p14:tracePt t="25338" x="2438400" y="4991100"/>
          <p14:tracePt t="25356" x="2438400" y="4983163"/>
          <p14:tracePt t="25373" x="2430463" y="4975225"/>
          <p14:tracePt t="25388" x="2430463" y="4968875"/>
          <p14:tracePt t="25404" x="2430463" y="4960938"/>
          <p14:tracePt t="25441" x="2430463" y="4953000"/>
          <p14:tracePt t="25468" x="2422525" y="4953000"/>
          <p14:tracePt t="25491" x="2422525" y="4945063"/>
          <p14:tracePt t="25498" x="2416175" y="4945063"/>
          <p14:tracePt t="25507" x="2416175" y="4937125"/>
          <p14:tracePt t="25531" x="2416175" y="4930775"/>
          <p14:tracePt t="25540" x="2408238" y="4930775"/>
          <p14:tracePt t="25571" x="2408238" y="4922838"/>
          <p14:tracePt t="25603" x="2408238" y="4914900"/>
          <p14:tracePt t="25628" x="2408238" y="4906963"/>
          <p14:tracePt t="25659" x="2408238" y="4899025"/>
          <p14:tracePt t="25708" x="2400300" y="4899025"/>
          <p14:tracePt t="26390" x="2400300" y="4884738"/>
          <p14:tracePt t="26413" x="2400300" y="4876800"/>
          <p14:tracePt t="26421" x="2400300" y="4868863"/>
          <p14:tracePt t="26430" x="2400300" y="4860925"/>
          <p14:tracePt t="26442" x="2400300" y="4854575"/>
          <p14:tracePt t="26458" x="2400300" y="4838700"/>
          <p14:tracePt t="26473" x="2392363" y="4808538"/>
          <p14:tracePt t="26504" x="2392363" y="4746625"/>
          <p14:tracePt t="26526" x="2378075" y="4678363"/>
          <p14:tracePt t="26557" x="2370138" y="4594225"/>
          <p14:tracePt t="26560" x="2362200" y="4572000"/>
          <p14:tracePt t="26574" x="2346325" y="4533900"/>
          <p14:tracePt t="26589" x="2346325" y="4518025"/>
          <p14:tracePt t="26606" x="2339975" y="4495800"/>
          <p14:tracePt t="26627" x="2332038" y="4479925"/>
          <p14:tracePt t="26642" x="2332038" y="4465638"/>
          <p14:tracePt t="26674" x="2332038" y="4457700"/>
          <p14:tracePt t="26719" x="2332038" y="4449763"/>
          <p14:tracePt t="26759" x="2332038" y="4441825"/>
          <p14:tracePt t="26784" x="2332038" y="4435475"/>
          <p14:tracePt t="26848" x="2332038" y="4427538"/>
          <p14:tracePt t="26904" x="2332038" y="4419600"/>
          <p14:tracePt t="26952" x="2332038" y="4411663"/>
          <p14:tracePt t="27040" x="2332038" y="4403725"/>
          <p14:tracePt t="27080" x="2324100" y="4403725"/>
          <p14:tracePt t="27152" x="2324100" y="4397375"/>
          <p14:tracePt t="27192" x="2324100" y="4389438"/>
          <p14:tracePt t="27233" x="2324100" y="4381500"/>
          <p14:tracePt t="27260" x="2324100" y="4373563"/>
          <p14:tracePt t="28385" x="2324100" y="4389438"/>
          <p14:tracePt t="28392" x="2324100" y="4411663"/>
          <p14:tracePt t="28402" x="2324100" y="4435475"/>
          <p14:tracePt t="28408" x="2324100" y="4449763"/>
          <p14:tracePt t="28428" x="2324100" y="4495800"/>
          <p14:tracePt t="28444" x="2324100" y="4533900"/>
          <p14:tracePt t="28460" x="2324100" y="4572000"/>
          <p14:tracePt t="28475" x="2324100" y="4602163"/>
          <p14:tracePt t="28491" x="2324100" y="4640263"/>
          <p14:tracePt t="28507" x="2332038" y="4678363"/>
          <p14:tracePt t="28528" x="2332038" y="4746625"/>
          <p14:tracePt t="28544" x="2339975" y="4792663"/>
          <p14:tracePt t="28560" x="2346325" y="4822825"/>
          <p14:tracePt t="28577" x="2354263" y="4854575"/>
          <p14:tracePt t="28592" x="2354263" y="4892675"/>
          <p14:tracePt t="28608" x="2362200" y="4906963"/>
          <p14:tracePt t="28628" x="2370138" y="4937125"/>
          <p14:tracePt t="28644" x="2378075" y="4953000"/>
          <p14:tracePt t="28660" x="2384425" y="4960938"/>
          <p14:tracePt t="28881" x="2392363" y="4960938"/>
          <p14:tracePt t="28897" x="2400300" y="4960938"/>
          <p14:tracePt t="28922" x="2408238" y="4968875"/>
          <p14:tracePt t="28929" x="2416175" y="4975225"/>
          <p14:tracePt t="28947" x="2422525" y="4975225"/>
          <p14:tracePt t="28969" x="2430463" y="4975225"/>
          <p14:tracePt t="28985" x="2438400" y="4983163"/>
          <p14:tracePt t="28993" x="2446338" y="4983163"/>
          <p14:tracePt t="29007" x="2460625" y="4983163"/>
          <p14:tracePt t="29028" x="2492375" y="4999038"/>
          <p14:tracePt t="29059" x="2582863" y="4999038"/>
          <p14:tracePt t="29075" x="2651125" y="4999038"/>
          <p14:tracePt t="29091" x="2713038" y="4999038"/>
          <p14:tracePt t="29107" x="2773363" y="4999038"/>
          <p14:tracePt t="29130" x="2857500" y="4991100"/>
          <p14:tracePt t="29144" x="2925763" y="4975225"/>
          <p14:tracePt t="29160" x="2987675" y="4968875"/>
          <p14:tracePt t="29176" x="3055938" y="4953000"/>
          <p14:tracePt t="29191" x="3108325" y="4953000"/>
          <p14:tracePt t="29207" x="3170238" y="4945063"/>
          <p14:tracePt t="29228" x="3254375" y="4922838"/>
          <p14:tracePt t="29244" x="3306763" y="4914900"/>
          <p14:tracePt t="29260" x="3375025" y="4906963"/>
          <p14:tracePt t="29276" x="3421063" y="4906963"/>
          <p14:tracePt t="29290" x="3467100" y="4906963"/>
          <p14:tracePt t="29307" x="3497263" y="4906963"/>
          <p14:tracePt t="29329" x="3527425" y="4906963"/>
          <p14:tracePt t="29345" x="3543300" y="4906963"/>
          <p14:tracePt t="29360" x="3551238" y="4906963"/>
          <p14:tracePt t="29376" x="3565525" y="4906963"/>
          <p14:tracePt t="29406" x="3581400" y="4906963"/>
          <p14:tracePt t="29410" x="3581400" y="4899025"/>
          <p14:tracePt t="29428" x="3597275" y="4892675"/>
          <p14:tracePt t="29444" x="3619500" y="4892675"/>
          <p14:tracePt t="29459" x="3635375" y="4884738"/>
          <p14:tracePt t="29475" x="3673475" y="4884738"/>
          <p14:tracePt t="29507" x="3711575" y="4884738"/>
          <p14:tracePt t="29510" x="3725863" y="4884738"/>
          <p14:tracePt t="29529" x="3763963" y="4884738"/>
          <p14:tracePt t="29561" x="3787775" y="4884738"/>
          <p14:tracePt t="29563" x="3794125" y="4884738"/>
          <p14:tracePt t="33750" x="3810000" y="4884738"/>
          <p14:tracePt t="33756" x="3817938" y="4884738"/>
          <p14:tracePt t="33767" x="3825875" y="4884738"/>
          <p14:tracePt t="33780" x="3832225" y="4884738"/>
          <p14:tracePt t="33797" x="3856038" y="4884738"/>
          <p14:tracePt t="33812" x="3870325" y="4884738"/>
          <p14:tracePt t="33814" x="3878263" y="4884738"/>
          <p14:tracePt t="33833" x="3902075" y="4884738"/>
          <p14:tracePt t="33848" x="3916363" y="4884738"/>
          <p14:tracePt t="33864" x="3932238" y="4884738"/>
          <p14:tracePt t="33880" x="3940175" y="4884738"/>
          <p14:tracePt t="33895" x="3946525" y="4884738"/>
          <p14:tracePt t="33936" x="3954463" y="4884738"/>
          <p14:tracePt t="33982" x="3962400" y="4884738"/>
          <p14:tracePt t="34006" x="3970338" y="4884738"/>
          <p14:tracePt t="34015" x="3978275" y="4884738"/>
          <p14:tracePt t="34030" x="3984625" y="4884738"/>
          <p14:tracePt t="34054" x="3992563" y="4884738"/>
          <p14:tracePt t="34070" x="4000500" y="4884738"/>
          <p14:tracePt t="34077" x="4008438" y="4876800"/>
          <p14:tracePt t="34093" x="4016375" y="4868863"/>
          <p14:tracePt t="34102" x="4022725" y="4868863"/>
          <p14:tracePt t="34112" x="4030663" y="4868863"/>
          <p14:tracePt t="34136" x="4054475" y="4860925"/>
          <p14:tracePt t="34150" x="4068763" y="4854575"/>
          <p14:tracePt t="34166" x="4092575" y="4846638"/>
          <p14:tracePt t="34181" x="4114800" y="4838700"/>
          <p14:tracePt t="34196" x="4137025" y="4838700"/>
          <p14:tracePt t="34212" x="4152900" y="4830763"/>
          <p14:tracePt t="34235" x="4183063" y="4822825"/>
          <p14:tracePt t="34250" x="4213225" y="4822825"/>
          <p14:tracePt t="34266" x="4237038" y="4816475"/>
          <p14:tracePt t="34281" x="4267200" y="4808538"/>
          <p14:tracePt t="34296" x="4283075" y="4808538"/>
          <p14:tracePt t="34334" x="4343400" y="4792663"/>
          <p14:tracePt t="34342" x="4359275" y="4784725"/>
          <p14:tracePt t="34367" x="4403725" y="4770438"/>
          <p14:tracePt t="34383" x="4435475" y="4770438"/>
          <p14:tracePt t="34397" x="4479925" y="4762500"/>
          <p14:tracePt t="34413" x="4525963" y="4746625"/>
          <p14:tracePt t="34435" x="4594225" y="4732338"/>
          <p14:tracePt t="34451" x="4640263" y="4724400"/>
          <p14:tracePt t="34466" x="4678363" y="4716463"/>
          <p14:tracePt t="34482" x="4716463" y="4716463"/>
          <p14:tracePt t="34497" x="4746625" y="4708525"/>
          <p14:tracePt t="34513" x="4778375" y="4702175"/>
          <p14:tracePt t="34537" x="4838700" y="4702175"/>
          <p14:tracePt t="34552" x="4868863" y="4694238"/>
          <p14:tracePt t="34568" x="4884738" y="4686300"/>
          <p14:tracePt t="34583" x="4914900" y="4686300"/>
          <p14:tracePt t="34598" x="4953000" y="4678363"/>
          <p14:tracePt t="34614" x="4983163" y="4678363"/>
          <p14:tracePt t="34636" x="5029200" y="4678363"/>
          <p14:tracePt t="34652" x="5075238" y="4678363"/>
          <p14:tracePt t="34668" x="5113338" y="4678363"/>
          <p14:tracePt t="34684" x="5143500" y="4678363"/>
          <p14:tracePt t="34698" x="5165725" y="4678363"/>
          <p14:tracePt t="34714" x="5197475" y="4678363"/>
          <p14:tracePt t="34736" x="5219700" y="4678363"/>
          <p14:tracePt t="34753" x="5235575" y="4678363"/>
          <p14:tracePt t="34769" x="5249863" y="4678363"/>
          <p14:tracePt t="34784" x="5265738" y="4678363"/>
          <p14:tracePt t="34799" x="5273675" y="4678363"/>
          <p14:tracePt t="34816" x="5287963" y="4678363"/>
          <p14:tracePt t="34836" x="5311775" y="4678363"/>
          <p14:tracePt t="34852" x="5318125" y="4678363"/>
          <p14:tracePt t="34868" x="5326063" y="4678363"/>
          <p14:tracePt t="34883" x="5334000" y="4678363"/>
          <p14:tracePt t="34913" x="5349875" y="4678363"/>
          <p14:tracePt t="34937" x="5364163" y="4686300"/>
          <p14:tracePt t="34953" x="5372100" y="4694238"/>
          <p14:tracePt t="34983" x="5387975" y="4694238"/>
          <p14:tracePt t="34987" x="5394325" y="4694238"/>
          <p14:tracePt t="35016" x="5402263" y="4694238"/>
          <p14:tracePt t="35024" x="5410200" y="4694238"/>
          <p14:tracePt t="35036" x="5410200" y="4702175"/>
          <p14:tracePt t="35083" x="5418138" y="4702175"/>
          <p14:tracePt t="35108" x="5426075" y="4702175"/>
          <p14:tracePt t="35121" x="5432425" y="4702175"/>
          <p14:tracePt t="35602" x="5432425" y="4708525"/>
          <p14:tracePt t="35626" x="5432425" y="4716463"/>
          <p14:tracePt t="35635" x="5432425" y="4724400"/>
          <p14:tracePt t="40677" x="5440363" y="4724400"/>
          <p14:tracePt t="40684" x="5448300" y="4724400"/>
          <p14:tracePt t="40692" x="5456238" y="4732338"/>
          <p14:tracePt t="40708" x="5464175" y="4740275"/>
          <p14:tracePt t="40724" x="5470525" y="4746625"/>
          <p14:tracePt t="40741" x="5494338" y="4770438"/>
          <p14:tracePt t="40757" x="5508625" y="4784725"/>
          <p14:tracePt t="40773" x="5524500" y="4800600"/>
          <p14:tracePt t="40789" x="5540375" y="4816475"/>
          <p14:tracePt t="40805" x="5562600" y="4830763"/>
          <p14:tracePt t="40820" x="5570538" y="4838700"/>
          <p14:tracePt t="40841" x="5592763" y="4854575"/>
          <p14:tracePt t="40858" x="5608638" y="4860925"/>
          <p14:tracePt t="40873" x="5622925" y="4876800"/>
          <p14:tracePt t="40888" x="5630863" y="4892675"/>
          <p14:tracePt t="40904" x="5646738" y="4906963"/>
          <p14:tracePt t="40919" x="5661025" y="4922838"/>
          <p14:tracePt t="40941" x="5668963" y="4937125"/>
          <p14:tracePt t="40957" x="5684838" y="4945063"/>
          <p14:tracePt t="40974" x="5692775" y="4953000"/>
          <p14:tracePt t="40988" x="5692775" y="4960938"/>
          <p14:tracePt t="41005" x="5699125" y="4968875"/>
          <p14:tracePt t="41021" x="5715000" y="4975225"/>
          <p14:tracePt t="41041" x="5737225" y="4999038"/>
          <p14:tracePt t="41056" x="5761038" y="5013325"/>
          <p14:tracePt t="41072" x="5775325" y="5021263"/>
          <p14:tracePt t="41088" x="5807075" y="5029200"/>
          <p14:tracePt t="41103" x="5829300" y="5037138"/>
          <p14:tracePt t="41120" x="5845175" y="5037138"/>
          <p14:tracePt t="41142" x="5875338" y="5037138"/>
          <p14:tracePt t="41157" x="5883275" y="5037138"/>
          <p14:tracePt t="41174" x="5927725" y="5037138"/>
          <p14:tracePt t="41188" x="5935663" y="5037138"/>
          <p14:tracePt t="41205" x="5973763" y="5045075"/>
          <p14:tracePt t="41241" x="6088063" y="5059363"/>
          <p14:tracePt t="41272" x="6156325" y="5067300"/>
          <p14:tracePt t="41288" x="6188075" y="5075238"/>
          <p14:tracePt t="41304" x="6226175" y="5075238"/>
          <p14:tracePt t="41320" x="6240463" y="5075238"/>
          <p14:tracePt t="41342" x="6270625" y="5089525"/>
          <p14:tracePt t="41358" x="6286500" y="5089525"/>
          <p14:tracePt t="41374" x="6302375" y="5097463"/>
          <p14:tracePt t="41403" x="6340475" y="5105400"/>
          <p14:tracePt t="41407" x="6346825" y="5105400"/>
          <p14:tracePt t="41440" x="6384925" y="5121275"/>
          <p14:tracePt t="41471" x="6408738" y="5127625"/>
          <p14:tracePt t="41478" x="6416675" y="5127625"/>
          <p14:tracePt t="41495" x="6423025" y="5127625"/>
          <p14:tracePt t="41520" x="6430963" y="5127625"/>
          <p14:tracePt t="42754" x="6423025" y="5097463"/>
          <p14:tracePt t="42762" x="6408738" y="5083175"/>
          <p14:tracePt t="42773" x="6392863" y="5059363"/>
          <p14:tracePt t="42789" x="6354763" y="4999038"/>
          <p14:tracePt t="42804" x="6332538" y="4953000"/>
          <p14:tracePt t="42821" x="6302375" y="4906963"/>
          <p14:tracePt t="42843" x="6256338" y="4838700"/>
          <p14:tracePt t="42859" x="6240463" y="4808538"/>
          <p14:tracePt t="42875" x="6218238" y="4778375"/>
          <p14:tracePt t="42890" x="6218238" y="4770438"/>
          <p14:tracePt t="42906" x="6202363" y="4740275"/>
          <p14:tracePt t="42922" x="6180138" y="4702175"/>
          <p14:tracePt t="42942" x="6149975" y="4664075"/>
          <p14:tracePt t="42958" x="6134100" y="4640263"/>
          <p14:tracePt t="42974" x="6118225" y="4610100"/>
          <p14:tracePt t="42990" x="6103938" y="4587875"/>
          <p14:tracePt t="43004" x="6080125" y="4564063"/>
          <p14:tracePt t="43020" x="6057900" y="4533900"/>
          <p14:tracePt t="43043" x="6042025" y="4503738"/>
          <p14:tracePt t="43059" x="6035675" y="4495800"/>
          <p14:tracePt t="43075" x="6027738" y="4479925"/>
          <p14:tracePt t="43090" x="6011863" y="4457700"/>
          <p14:tracePt t="43106" x="5989638" y="4435475"/>
          <p14:tracePt t="43121" x="5959475" y="4411663"/>
          <p14:tracePt t="43142" x="5921375" y="4373563"/>
          <p14:tracePt t="43158" x="5889625" y="4351338"/>
          <p14:tracePt t="43173" x="5875338" y="4335463"/>
          <p14:tracePt t="43189" x="5851525" y="4327525"/>
          <p14:tracePt t="43205" x="5829300" y="4313238"/>
          <p14:tracePt t="43221" x="5807075" y="4305300"/>
          <p14:tracePt t="43244" x="5775325" y="4289425"/>
          <p14:tracePt t="43259" x="5745163" y="4283075"/>
          <p14:tracePt t="43275" x="5730875" y="4275138"/>
          <p14:tracePt t="43290" x="5707063" y="4267200"/>
          <p14:tracePt t="43305" x="5692775" y="4259263"/>
          <p14:tracePt t="43342" x="5661025" y="4259263"/>
          <p14:tracePt t="43374" x="5638800" y="4259263"/>
          <p14:tracePt t="43389" x="5616575" y="4259263"/>
          <p14:tracePt t="43405" x="5600700" y="4251325"/>
          <p14:tracePt t="43422" x="5592763" y="4251325"/>
          <p14:tracePt t="43443" x="5578475" y="4251325"/>
          <p14:tracePt t="43459" x="5554663" y="4251325"/>
          <p14:tracePt t="43475" x="5540375" y="4251325"/>
          <p14:tracePt t="43491" x="5516563" y="4251325"/>
          <p14:tracePt t="43506" x="5502275" y="4251325"/>
          <p14:tracePt t="43521" x="5494338" y="4251325"/>
          <p14:tracePt t="43543" x="5486400" y="4251325"/>
          <p14:tracePt t="43559" x="5478463" y="4251325"/>
          <p14:tracePt t="47480" x="5494338" y="4251325"/>
          <p14:tracePt t="47488" x="5508625" y="4251325"/>
          <p14:tracePt t="47497" x="5532438" y="4251325"/>
          <p14:tracePt t="47512" x="5570538" y="4251325"/>
          <p14:tracePt t="47528" x="5600700" y="4251325"/>
          <p14:tracePt t="47550" x="5638800" y="4251325"/>
          <p14:tracePt t="47553" x="5654675" y="4251325"/>
          <p14:tracePt t="47564" x="5661025" y="4251325"/>
          <p14:tracePt t="47579" x="5668963" y="4251325"/>
          <p14:tracePt t="47908" x="5692775" y="4251325"/>
          <p14:tracePt t="47915" x="5707063" y="4251325"/>
          <p14:tracePt t="47926" x="5737225" y="4283075"/>
          <p14:tracePt t="47948" x="5821363" y="4381500"/>
          <p14:tracePt t="47979" x="5897563" y="4495800"/>
          <p14:tracePt t="47982" x="5921375" y="4541838"/>
          <p14:tracePt t="47996" x="5951538" y="4602163"/>
          <p14:tracePt t="48011" x="5973763" y="4632325"/>
          <p14:tracePt t="48028" x="6003925" y="4732338"/>
          <p14:tracePt t="48048" x="6019800" y="4778375"/>
          <p14:tracePt t="48064" x="6027738" y="4822825"/>
          <p14:tracePt t="48079" x="6042025" y="4868863"/>
          <p14:tracePt t="48095" x="6042025" y="4906963"/>
          <p14:tracePt t="48110" x="6057900" y="4968875"/>
          <p14:tracePt t="48126" x="6073775" y="5013325"/>
          <p14:tracePt t="48149" x="6080125" y="5083175"/>
          <p14:tracePt t="48164" x="6080125" y="5121275"/>
          <p14:tracePt t="48179" x="6080125" y="5135563"/>
          <p14:tracePt t="48197" x="6080125" y="5165725"/>
          <p14:tracePt t="48211" x="6080125" y="5173663"/>
          <p14:tracePt t="48227" x="6080125" y="5181600"/>
          <p14:tracePt t="48248" x="6080125" y="5197475"/>
          <p14:tracePt t="48264" x="6080125" y="5203825"/>
          <p14:tracePt t="48280" x="6080125" y="5211763"/>
          <p14:tracePt t="50131" x="6080125" y="5219700"/>
          <p14:tracePt t="50138" x="6080125" y="5227638"/>
          <p14:tracePt t="50150" x="6080125" y="5235575"/>
          <p14:tracePt t="50166" x="6080125" y="5249863"/>
          <p14:tracePt t="50180" x="6080125" y="5257800"/>
          <p14:tracePt t="50197" x="6080125" y="5273675"/>
          <p14:tracePt t="50212" x="6080125" y="5280025"/>
          <p14:tracePt t="50227" x="6065838" y="5280025"/>
          <p14:tracePt t="50250" x="6049963" y="5287963"/>
          <p14:tracePt t="50267" x="6042025" y="5287963"/>
          <p14:tracePt t="50282" x="6035675" y="5287963"/>
          <p14:tracePt t="50298" x="6027738" y="5287963"/>
          <p14:tracePt t="50313" x="6019800" y="5287963"/>
          <p14:tracePt t="50328" x="6003925" y="5287963"/>
          <p14:tracePt t="50352" x="5981700" y="5287963"/>
          <p14:tracePt t="50367" x="5959475" y="5273675"/>
          <p14:tracePt t="50382" x="5943600" y="5257800"/>
          <p14:tracePt t="50397" x="5921375" y="5241925"/>
          <p14:tracePt t="50413" x="5905500" y="5227638"/>
          <p14:tracePt t="50429" x="5883275" y="5203825"/>
          <p14:tracePt t="50452" x="5851525" y="5173663"/>
          <p14:tracePt t="50468" x="5837238" y="5159375"/>
          <p14:tracePt t="50484" x="5821363" y="5135563"/>
          <p14:tracePt t="50498" x="5813425" y="5121275"/>
          <p14:tracePt t="50513" x="5791200" y="5097463"/>
          <p14:tracePt t="50529" x="5775325" y="5075238"/>
          <p14:tracePt t="50553" x="5745163" y="5045075"/>
          <p14:tracePt t="50567" x="5722938" y="5021263"/>
          <p14:tracePt t="50582" x="5707063" y="4991100"/>
          <p14:tracePt t="50597" x="5684838" y="4960938"/>
          <p14:tracePt t="50613" x="5661025" y="4922838"/>
          <p14:tracePt t="50628" x="5646738" y="4892675"/>
          <p14:tracePt t="50652" x="5630863" y="4860925"/>
          <p14:tracePt t="50668" x="5630863" y="4838700"/>
          <p14:tracePt t="50683" x="5622925" y="4838700"/>
          <p14:tracePt t="50698" x="5622925" y="4830763"/>
          <p14:tracePt t="50713" x="5622925" y="4822825"/>
          <p14:tracePt t="50750" x="5622925" y="4816475"/>
          <p14:tracePt t="50812" x="5622925" y="4808538"/>
          <p14:tracePt t="50837" x="5622925" y="4800600"/>
          <p14:tracePt t="50844" x="5622925" y="4792663"/>
          <p14:tracePt t="50853" x="5622925" y="4784725"/>
          <p14:tracePt t="50883" x="5622925" y="4778375"/>
          <p14:tracePt t="50886" x="5622925" y="4770438"/>
          <p14:tracePt t="50898" x="5622925" y="4762500"/>
          <p14:tracePt t="50932" x="5622925" y="4754563"/>
          <p14:tracePt t="51293" x="5622925" y="4762500"/>
          <p14:tracePt t="51304" x="5622925" y="4770438"/>
          <p14:tracePt t="51317" x="5622925" y="4778375"/>
          <p14:tracePt t="51334" x="5630863" y="4778375"/>
          <p14:tracePt t="51351" x="5630863" y="4784725"/>
          <p14:tracePt t="51431" x="5638800" y="4784725"/>
          <p14:tracePt t="51527" x="5646738" y="4784725"/>
          <p14:tracePt t="51542" x="5646738" y="4792663"/>
          <p14:tracePt t="51553" x="5654675" y="4792663"/>
          <p14:tracePt t="51585" x="5661025" y="4800600"/>
          <p14:tracePt t="51631" x="5668963" y="4800600"/>
          <p14:tracePt t="53376" x="5676900" y="4800600"/>
          <p14:tracePt t="53384" x="5692775" y="4800600"/>
          <p14:tracePt t="53392" x="5699125" y="4800600"/>
          <p14:tracePt t="53403" x="5715000" y="4808538"/>
          <p14:tracePt t="53419" x="5745163" y="4822825"/>
          <p14:tracePt t="53435" x="5775325" y="4830763"/>
          <p14:tracePt t="53456" x="5813425" y="4846638"/>
          <p14:tracePt t="53472" x="5845175" y="4854575"/>
          <p14:tracePt t="53488" x="5867400" y="4854575"/>
          <p14:tracePt t="53505" x="5897563" y="4854575"/>
          <p14:tracePt t="53520" x="5905500" y="4860925"/>
          <p14:tracePt t="53536" x="5935663" y="4868863"/>
          <p14:tracePt t="53558" x="5973763" y="4884738"/>
          <p14:tracePt t="53572" x="6003925" y="4892675"/>
          <p14:tracePt t="53588" x="6019800" y="4899025"/>
          <p14:tracePt t="53603" x="6049963" y="4906963"/>
          <p14:tracePt t="53620" x="6073775" y="4914900"/>
          <p14:tracePt t="53636" x="6111875" y="4922838"/>
          <p14:tracePt t="53657" x="6149975" y="4930775"/>
          <p14:tracePt t="53672" x="6188075" y="4930775"/>
          <p14:tracePt t="53689" x="6202363" y="4930775"/>
          <p14:tracePt t="53704" x="6218238" y="4930775"/>
          <p14:tracePt t="53735" x="6240463" y="4930775"/>
          <p14:tracePt t="53738" x="6248400" y="4930775"/>
          <p14:tracePt t="53756" x="6270625" y="4930775"/>
          <p14:tracePt t="53786" x="6340475" y="4937125"/>
          <p14:tracePt t="53803" x="6378575" y="4937125"/>
          <p14:tracePt t="53819" x="6416675" y="4937125"/>
          <p14:tracePt t="53834" x="6454775" y="4937125"/>
          <p14:tracePt t="53857" x="6507163" y="4937125"/>
          <p14:tracePt t="53873" x="6537325" y="4937125"/>
          <p14:tracePt t="53888" x="6553200" y="4937125"/>
          <p14:tracePt t="53904" x="6569075" y="4937125"/>
          <p14:tracePt t="53920" x="6599238" y="4945063"/>
          <p14:tracePt t="53935" x="6629400" y="4945063"/>
          <p14:tracePt t="53956" x="6683375" y="4945063"/>
          <p14:tracePt t="53972" x="6713538" y="4945063"/>
          <p14:tracePt t="53987" x="6743700" y="4945063"/>
          <p14:tracePt t="54003" x="6773863" y="4945063"/>
          <p14:tracePt t="54019" x="6789738" y="4945063"/>
          <p14:tracePt t="54035" x="6811963" y="4945063"/>
          <p14:tracePt t="54058" x="6835775" y="4945063"/>
          <p14:tracePt t="54073" x="6858000" y="4945063"/>
          <p14:tracePt t="54104" x="6888163" y="4945063"/>
          <p14:tracePt t="54107" x="6896100" y="4945063"/>
          <p14:tracePt t="54135" x="6934200" y="4945063"/>
          <p14:tracePt t="54137" x="6942138" y="4945063"/>
          <p14:tracePt t="54157" x="6964363" y="4945063"/>
          <p14:tracePt t="54187" x="6994525" y="4945063"/>
          <p14:tracePt t="54204" x="7010400" y="4945063"/>
          <p14:tracePt t="54219" x="7026275" y="4937125"/>
          <p14:tracePt t="54236" x="7040563" y="4937125"/>
          <p14:tracePt t="54257" x="7064375" y="4937125"/>
          <p14:tracePt t="54274" x="7078663" y="4930775"/>
          <p14:tracePt t="54304" x="7094538" y="4930775"/>
          <p14:tracePt t="54336" x="7102475" y="4930775"/>
          <p14:tracePt t="54354" x="7108825" y="4930775"/>
          <p14:tracePt t="54379" x="7116763" y="4930775"/>
          <p14:tracePt t="54403" x="7124700" y="4930775"/>
          <p14:tracePt t="54410" x="7132638" y="4930775"/>
          <p14:tracePt t="57657" x="7140575" y="4930775"/>
          <p14:tracePt t="57664" x="7154863" y="4930775"/>
          <p14:tracePt t="57676" x="7192963" y="4960938"/>
          <p14:tracePt t="57691" x="7277100" y="5029200"/>
          <p14:tracePt t="57706" x="7421563" y="5113338"/>
          <p14:tracePt t="57722" x="7589838" y="5189538"/>
          <p14:tracePt t="57738" x="7764463" y="5235575"/>
          <p14:tracePt t="57761" x="8031163" y="5280025"/>
          <p14:tracePt t="57777" x="8145463" y="5295900"/>
          <p14:tracePt t="57792" x="8221663" y="5303838"/>
          <p14:tracePt t="57808" x="8321675" y="5318125"/>
          <p14:tracePt t="57823" x="8366125" y="5326063"/>
          <p14:tracePt t="57838" x="8404225" y="5334000"/>
          <p14:tracePt t="57860" x="8435975" y="5341938"/>
          <p14:tracePt t="57875" x="8450263" y="5356225"/>
          <p14:tracePt t="57891" x="8474075" y="5364163"/>
          <p14:tracePt t="57907" x="8504238" y="5372100"/>
          <p14:tracePt t="57923" x="8526463" y="5387975"/>
          <p14:tracePt t="57939" x="8550275" y="5394325"/>
          <p14:tracePt t="57961" x="8572500" y="5402263"/>
          <p14:tracePt t="57977" x="8610600" y="5432425"/>
          <p14:tracePt t="57993" x="8626475" y="5456238"/>
          <p14:tracePt t="58007" x="8678863" y="5516563"/>
          <p14:tracePt t="58023" x="8740775" y="5592763"/>
          <p14:tracePt t="58059" x="8839200" y="5668963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4953000" y="4953000"/>
            <a:ext cx="2901957" cy="347038"/>
          </a:xfrm>
          <a:custGeom>
            <a:avLst/>
            <a:gdLst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20700 w 2743200"/>
              <a:gd name="connsiteY2" fmla="*/ 1016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08000 w 2743200"/>
              <a:gd name="connsiteY2" fmla="*/ 508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78065"/>
              <a:gd name="connsiteX1" fmla="*/ 228600 w 2743200"/>
              <a:gd name="connsiteY1" fmla="*/ 203200 h 278065"/>
              <a:gd name="connsiteX2" fmla="*/ 508000 w 2743200"/>
              <a:gd name="connsiteY2" fmla="*/ 50800 h 278065"/>
              <a:gd name="connsiteX3" fmla="*/ 876300 w 2743200"/>
              <a:gd name="connsiteY3" fmla="*/ 266700 h 278065"/>
              <a:gd name="connsiteX4" fmla="*/ 1257300 w 2743200"/>
              <a:gd name="connsiteY4" fmla="*/ 228600 h 278065"/>
              <a:gd name="connsiteX5" fmla="*/ 1511300 w 2743200"/>
              <a:gd name="connsiteY5" fmla="*/ 63500 h 278065"/>
              <a:gd name="connsiteX6" fmla="*/ 1828800 w 2743200"/>
              <a:gd name="connsiteY6" fmla="*/ 254000 h 278065"/>
              <a:gd name="connsiteX7" fmla="*/ 2120900 w 2743200"/>
              <a:gd name="connsiteY7" fmla="*/ 101600 h 278065"/>
              <a:gd name="connsiteX8" fmla="*/ 2514600 w 2743200"/>
              <a:gd name="connsiteY8" fmla="*/ 177800 h 278065"/>
              <a:gd name="connsiteX9" fmla="*/ 2743200 w 2743200"/>
              <a:gd name="connsiteY9" fmla="*/ 0 h 27806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511300 w 2743200"/>
              <a:gd name="connsiteY5" fmla="*/ 635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82089 h 310705"/>
              <a:gd name="connsiteX1" fmla="*/ 228600 w 2743200"/>
              <a:gd name="connsiteY1" fmla="*/ 247189 h 310705"/>
              <a:gd name="connsiteX2" fmla="*/ 508000 w 2743200"/>
              <a:gd name="connsiteY2" fmla="*/ 94789 h 310705"/>
              <a:gd name="connsiteX3" fmla="*/ 876300 w 2743200"/>
              <a:gd name="connsiteY3" fmla="*/ 310689 h 310705"/>
              <a:gd name="connsiteX4" fmla="*/ 1231900 w 2743200"/>
              <a:gd name="connsiteY4" fmla="*/ 82089 h 310705"/>
              <a:gd name="connsiteX5" fmla="*/ 1625600 w 2743200"/>
              <a:gd name="connsiteY5" fmla="*/ 272589 h 310705"/>
              <a:gd name="connsiteX6" fmla="*/ 1993900 w 2743200"/>
              <a:gd name="connsiteY6" fmla="*/ 107489 h 310705"/>
              <a:gd name="connsiteX7" fmla="*/ 2298700 w 2743200"/>
              <a:gd name="connsiteY7" fmla="*/ 259889 h 310705"/>
              <a:gd name="connsiteX8" fmla="*/ 2603500 w 2743200"/>
              <a:gd name="connsiteY8" fmla="*/ 120189 h 310705"/>
              <a:gd name="connsiteX9" fmla="*/ 2374900 w 2743200"/>
              <a:gd name="connsiteY9" fmla="*/ 5889 h 310705"/>
              <a:gd name="connsiteX10" fmla="*/ 2743200 w 2743200"/>
              <a:gd name="connsiteY10" fmla="*/ 43989 h 31070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52700 w 2743200"/>
              <a:gd name="connsiteY8" fmla="*/ 508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882900"/>
              <a:gd name="connsiteY0" fmla="*/ 50800 h 279416"/>
              <a:gd name="connsiteX1" fmla="*/ 228600 w 2882900"/>
              <a:gd name="connsiteY1" fmla="*/ 215900 h 279416"/>
              <a:gd name="connsiteX2" fmla="*/ 508000 w 2882900"/>
              <a:gd name="connsiteY2" fmla="*/ 63500 h 279416"/>
              <a:gd name="connsiteX3" fmla="*/ 876300 w 2882900"/>
              <a:gd name="connsiteY3" fmla="*/ 279400 h 279416"/>
              <a:gd name="connsiteX4" fmla="*/ 1231900 w 2882900"/>
              <a:gd name="connsiteY4" fmla="*/ 50800 h 279416"/>
              <a:gd name="connsiteX5" fmla="*/ 1625600 w 2882900"/>
              <a:gd name="connsiteY5" fmla="*/ 241300 h 279416"/>
              <a:gd name="connsiteX6" fmla="*/ 1993900 w 2882900"/>
              <a:gd name="connsiteY6" fmla="*/ 76200 h 279416"/>
              <a:gd name="connsiteX7" fmla="*/ 2298700 w 2882900"/>
              <a:gd name="connsiteY7" fmla="*/ 228600 h 279416"/>
              <a:gd name="connsiteX8" fmla="*/ 2552700 w 2882900"/>
              <a:gd name="connsiteY8" fmla="*/ 63500 h 279416"/>
              <a:gd name="connsiteX9" fmla="*/ 2679700 w 2882900"/>
              <a:gd name="connsiteY9" fmla="*/ 254000 h 279416"/>
              <a:gd name="connsiteX10" fmla="*/ 2882900 w 2882900"/>
              <a:gd name="connsiteY10" fmla="*/ 0 h 279416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231900 w 2882900"/>
              <a:gd name="connsiteY4" fmla="*/ 508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36700 w 2882900"/>
              <a:gd name="connsiteY5" fmla="*/ 2032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892300 w 2882900"/>
              <a:gd name="connsiteY6" fmla="*/ 635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552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425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41375"/>
              <a:gd name="connsiteX1" fmla="*/ 228600 w 2882900"/>
              <a:gd name="connsiteY1" fmla="*/ 215900 h 241375"/>
              <a:gd name="connsiteX2" fmla="*/ 508000 w 2882900"/>
              <a:gd name="connsiteY2" fmla="*/ 63500 h 241375"/>
              <a:gd name="connsiteX3" fmla="*/ 800100 w 2882900"/>
              <a:gd name="connsiteY3" fmla="*/ 228600 h 241375"/>
              <a:gd name="connsiteX4" fmla="*/ 1155700 w 2882900"/>
              <a:gd name="connsiteY4" fmla="*/ 38100 h 241375"/>
              <a:gd name="connsiteX5" fmla="*/ 1524000 w 2882900"/>
              <a:gd name="connsiteY5" fmla="*/ 241300 h 241375"/>
              <a:gd name="connsiteX6" fmla="*/ 1892300 w 2882900"/>
              <a:gd name="connsiteY6" fmla="*/ 63500 h 241375"/>
              <a:gd name="connsiteX7" fmla="*/ 2235200 w 2882900"/>
              <a:gd name="connsiteY7" fmla="*/ 203200 h 241375"/>
              <a:gd name="connsiteX8" fmla="*/ 2425700 w 2882900"/>
              <a:gd name="connsiteY8" fmla="*/ 63500 h 241375"/>
              <a:gd name="connsiteX9" fmla="*/ 2654300 w 2882900"/>
              <a:gd name="connsiteY9" fmla="*/ 127000 h 241375"/>
              <a:gd name="connsiteX10" fmla="*/ 2882900 w 2882900"/>
              <a:gd name="connsiteY10" fmla="*/ 0 h 241375"/>
              <a:gd name="connsiteX0" fmla="*/ 0 w 2882900"/>
              <a:gd name="connsiteY0" fmla="*/ 12718 h 203293"/>
              <a:gd name="connsiteX1" fmla="*/ 228600 w 2882900"/>
              <a:gd name="connsiteY1" fmla="*/ 177818 h 203293"/>
              <a:gd name="connsiteX2" fmla="*/ 508000 w 2882900"/>
              <a:gd name="connsiteY2" fmla="*/ 25418 h 203293"/>
              <a:gd name="connsiteX3" fmla="*/ 800100 w 2882900"/>
              <a:gd name="connsiteY3" fmla="*/ 190518 h 203293"/>
              <a:gd name="connsiteX4" fmla="*/ 1155700 w 2882900"/>
              <a:gd name="connsiteY4" fmla="*/ 18 h 203293"/>
              <a:gd name="connsiteX5" fmla="*/ 1524000 w 2882900"/>
              <a:gd name="connsiteY5" fmla="*/ 203218 h 203293"/>
              <a:gd name="connsiteX6" fmla="*/ 1892300 w 2882900"/>
              <a:gd name="connsiteY6" fmla="*/ 25418 h 203293"/>
              <a:gd name="connsiteX7" fmla="*/ 2235200 w 2882900"/>
              <a:gd name="connsiteY7" fmla="*/ 165118 h 203293"/>
              <a:gd name="connsiteX8" fmla="*/ 2425700 w 2882900"/>
              <a:gd name="connsiteY8" fmla="*/ 25418 h 203293"/>
              <a:gd name="connsiteX9" fmla="*/ 2654300 w 2882900"/>
              <a:gd name="connsiteY9" fmla="*/ 88918 h 203293"/>
              <a:gd name="connsiteX10" fmla="*/ 2882900 w 2882900"/>
              <a:gd name="connsiteY10" fmla="*/ 50818 h 203293"/>
              <a:gd name="connsiteX0" fmla="*/ 0 w 2882900"/>
              <a:gd name="connsiteY0" fmla="*/ 12718 h 203297"/>
              <a:gd name="connsiteX1" fmla="*/ 228600 w 2882900"/>
              <a:gd name="connsiteY1" fmla="*/ 177818 h 203297"/>
              <a:gd name="connsiteX2" fmla="*/ 508000 w 2882900"/>
              <a:gd name="connsiteY2" fmla="*/ 25418 h 203297"/>
              <a:gd name="connsiteX3" fmla="*/ 800100 w 2882900"/>
              <a:gd name="connsiteY3" fmla="*/ 190518 h 203297"/>
              <a:gd name="connsiteX4" fmla="*/ 1155700 w 2882900"/>
              <a:gd name="connsiteY4" fmla="*/ 18 h 203297"/>
              <a:gd name="connsiteX5" fmla="*/ 1524000 w 2882900"/>
              <a:gd name="connsiteY5" fmla="*/ 203218 h 203297"/>
              <a:gd name="connsiteX6" fmla="*/ 1892300 w 2882900"/>
              <a:gd name="connsiteY6" fmla="*/ 25418 h 203297"/>
              <a:gd name="connsiteX7" fmla="*/ 2171700 w 2882900"/>
              <a:gd name="connsiteY7" fmla="*/ 101618 h 203297"/>
              <a:gd name="connsiteX8" fmla="*/ 2425700 w 2882900"/>
              <a:gd name="connsiteY8" fmla="*/ 25418 h 203297"/>
              <a:gd name="connsiteX9" fmla="*/ 2654300 w 2882900"/>
              <a:gd name="connsiteY9" fmla="*/ 88918 h 203297"/>
              <a:gd name="connsiteX10" fmla="*/ 2882900 w 2882900"/>
              <a:gd name="connsiteY10" fmla="*/ 50818 h 203297"/>
              <a:gd name="connsiteX0" fmla="*/ 0 w 2882900"/>
              <a:gd name="connsiteY0" fmla="*/ 12718 h 203295"/>
              <a:gd name="connsiteX1" fmla="*/ 228600 w 2882900"/>
              <a:gd name="connsiteY1" fmla="*/ 177818 h 203295"/>
              <a:gd name="connsiteX2" fmla="*/ 508000 w 2882900"/>
              <a:gd name="connsiteY2" fmla="*/ 25418 h 203295"/>
              <a:gd name="connsiteX3" fmla="*/ 800100 w 2882900"/>
              <a:gd name="connsiteY3" fmla="*/ 190518 h 203295"/>
              <a:gd name="connsiteX4" fmla="*/ 1155700 w 2882900"/>
              <a:gd name="connsiteY4" fmla="*/ 18 h 203295"/>
              <a:gd name="connsiteX5" fmla="*/ 1524000 w 2882900"/>
              <a:gd name="connsiteY5" fmla="*/ 203218 h 203295"/>
              <a:gd name="connsiteX6" fmla="*/ 1892300 w 2882900"/>
              <a:gd name="connsiteY6" fmla="*/ 25418 h 203295"/>
              <a:gd name="connsiteX7" fmla="*/ 2171700 w 2882900"/>
              <a:gd name="connsiteY7" fmla="*/ 139718 h 203295"/>
              <a:gd name="connsiteX8" fmla="*/ 2425700 w 2882900"/>
              <a:gd name="connsiteY8" fmla="*/ 25418 h 203295"/>
              <a:gd name="connsiteX9" fmla="*/ 2654300 w 2882900"/>
              <a:gd name="connsiteY9" fmla="*/ 88918 h 203295"/>
              <a:gd name="connsiteX10" fmla="*/ 2882900 w 2882900"/>
              <a:gd name="connsiteY10" fmla="*/ 50818 h 203295"/>
              <a:gd name="connsiteX0" fmla="*/ 0 w 2882900"/>
              <a:gd name="connsiteY0" fmla="*/ 13539 h 204116"/>
              <a:gd name="connsiteX1" fmla="*/ 228600 w 2882900"/>
              <a:gd name="connsiteY1" fmla="*/ 1786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39 h 204116"/>
              <a:gd name="connsiteX1" fmla="*/ 228600 w 2882900"/>
              <a:gd name="connsiteY1" fmla="*/ 1405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1557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0795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2727 h 139837"/>
              <a:gd name="connsiteX1" fmla="*/ 228600 w 2882900"/>
              <a:gd name="connsiteY1" fmla="*/ 139727 h 139837"/>
              <a:gd name="connsiteX2" fmla="*/ 508000 w 2882900"/>
              <a:gd name="connsiteY2" fmla="*/ 12727 h 139837"/>
              <a:gd name="connsiteX3" fmla="*/ 787400 w 2882900"/>
              <a:gd name="connsiteY3" fmla="*/ 127027 h 139837"/>
              <a:gd name="connsiteX4" fmla="*/ 1079500 w 2882900"/>
              <a:gd name="connsiteY4" fmla="*/ 27 h 139837"/>
              <a:gd name="connsiteX5" fmla="*/ 1435100 w 2882900"/>
              <a:gd name="connsiteY5" fmla="*/ 139727 h 139837"/>
              <a:gd name="connsiteX6" fmla="*/ 1892300 w 2882900"/>
              <a:gd name="connsiteY6" fmla="*/ 25427 h 139837"/>
              <a:gd name="connsiteX7" fmla="*/ 2171700 w 2882900"/>
              <a:gd name="connsiteY7" fmla="*/ 139727 h 139837"/>
              <a:gd name="connsiteX8" fmla="*/ 2425700 w 2882900"/>
              <a:gd name="connsiteY8" fmla="*/ 25427 h 139837"/>
              <a:gd name="connsiteX9" fmla="*/ 2654300 w 2882900"/>
              <a:gd name="connsiteY9" fmla="*/ 88927 h 139837"/>
              <a:gd name="connsiteX10" fmla="*/ 2882900 w 2882900"/>
              <a:gd name="connsiteY10" fmla="*/ 50827 h 139837"/>
              <a:gd name="connsiteX0" fmla="*/ 0 w 2882900"/>
              <a:gd name="connsiteY0" fmla="*/ 12727 h 139757"/>
              <a:gd name="connsiteX1" fmla="*/ 228600 w 2882900"/>
              <a:gd name="connsiteY1" fmla="*/ 139727 h 139757"/>
              <a:gd name="connsiteX2" fmla="*/ 508000 w 2882900"/>
              <a:gd name="connsiteY2" fmla="*/ 12727 h 139757"/>
              <a:gd name="connsiteX3" fmla="*/ 787400 w 2882900"/>
              <a:gd name="connsiteY3" fmla="*/ 127027 h 139757"/>
              <a:gd name="connsiteX4" fmla="*/ 1079500 w 2882900"/>
              <a:gd name="connsiteY4" fmla="*/ 27 h 139757"/>
              <a:gd name="connsiteX5" fmla="*/ 1435100 w 2882900"/>
              <a:gd name="connsiteY5" fmla="*/ 139727 h 139757"/>
              <a:gd name="connsiteX6" fmla="*/ 1790700 w 2882900"/>
              <a:gd name="connsiteY6" fmla="*/ 12727 h 139757"/>
              <a:gd name="connsiteX7" fmla="*/ 2171700 w 2882900"/>
              <a:gd name="connsiteY7" fmla="*/ 139727 h 139757"/>
              <a:gd name="connsiteX8" fmla="*/ 2425700 w 2882900"/>
              <a:gd name="connsiteY8" fmla="*/ 25427 h 139757"/>
              <a:gd name="connsiteX9" fmla="*/ 2654300 w 2882900"/>
              <a:gd name="connsiteY9" fmla="*/ 88927 h 139757"/>
              <a:gd name="connsiteX10" fmla="*/ 2882900 w 2882900"/>
              <a:gd name="connsiteY10" fmla="*/ 50827 h 139757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50827 h 139754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27 h 139754"/>
              <a:gd name="connsiteX0" fmla="*/ 0 w 2882900"/>
              <a:gd name="connsiteY0" fmla="*/ 12727 h 143902"/>
              <a:gd name="connsiteX1" fmla="*/ 228600 w 2882900"/>
              <a:gd name="connsiteY1" fmla="*/ 139727 h 143902"/>
              <a:gd name="connsiteX2" fmla="*/ 508000 w 2882900"/>
              <a:gd name="connsiteY2" fmla="*/ 12727 h 143902"/>
              <a:gd name="connsiteX3" fmla="*/ 787400 w 2882900"/>
              <a:gd name="connsiteY3" fmla="*/ 127027 h 143902"/>
              <a:gd name="connsiteX4" fmla="*/ 1079500 w 2882900"/>
              <a:gd name="connsiteY4" fmla="*/ 27 h 143902"/>
              <a:gd name="connsiteX5" fmla="*/ 1435100 w 2882900"/>
              <a:gd name="connsiteY5" fmla="*/ 139727 h 143902"/>
              <a:gd name="connsiteX6" fmla="*/ 1790700 w 2882900"/>
              <a:gd name="connsiteY6" fmla="*/ 12727 h 143902"/>
              <a:gd name="connsiteX7" fmla="*/ 2120900 w 2882900"/>
              <a:gd name="connsiteY7" fmla="*/ 101627 h 143902"/>
              <a:gd name="connsiteX8" fmla="*/ 2425700 w 2882900"/>
              <a:gd name="connsiteY8" fmla="*/ 25427 h 143902"/>
              <a:gd name="connsiteX9" fmla="*/ 2654300 w 2882900"/>
              <a:gd name="connsiteY9" fmla="*/ 139727 h 143902"/>
              <a:gd name="connsiteX10" fmla="*/ 2882900 w 2882900"/>
              <a:gd name="connsiteY10" fmla="*/ 27 h 143902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907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0955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565"/>
              <a:gd name="connsiteX1" fmla="*/ 228600 w 2882900"/>
              <a:gd name="connsiteY1" fmla="*/ 139700 h 143565"/>
              <a:gd name="connsiteX2" fmla="*/ 508000 w 2882900"/>
              <a:gd name="connsiteY2" fmla="*/ 12700 h 143565"/>
              <a:gd name="connsiteX3" fmla="*/ 787400 w 2882900"/>
              <a:gd name="connsiteY3" fmla="*/ 127000 h 143565"/>
              <a:gd name="connsiteX4" fmla="*/ 1079500 w 2882900"/>
              <a:gd name="connsiteY4" fmla="*/ 0 h 143565"/>
              <a:gd name="connsiteX5" fmla="*/ 1409700 w 2882900"/>
              <a:gd name="connsiteY5" fmla="*/ 127000 h 143565"/>
              <a:gd name="connsiteX6" fmla="*/ 1752600 w 2882900"/>
              <a:gd name="connsiteY6" fmla="*/ 12700 h 143565"/>
              <a:gd name="connsiteX7" fmla="*/ 2095500 w 2882900"/>
              <a:gd name="connsiteY7" fmla="*/ 101600 h 143565"/>
              <a:gd name="connsiteX8" fmla="*/ 2362200 w 2882900"/>
              <a:gd name="connsiteY8" fmla="*/ 12700 h 143565"/>
              <a:gd name="connsiteX9" fmla="*/ 2654300 w 2882900"/>
              <a:gd name="connsiteY9" fmla="*/ 139700 h 143565"/>
              <a:gd name="connsiteX10" fmla="*/ 2882900 w 2882900"/>
              <a:gd name="connsiteY10" fmla="*/ 0 h 143565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54300 w 2882900"/>
              <a:gd name="connsiteY9" fmla="*/ 889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27126 w 2910026"/>
              <a:gd name="connsiteY0" fmla="*/ 27450 h 154567"/>
              <a:gd name="connsiteX1" fmla="*/ 14537 w 2910026"/>
              <a:gd name="connsiteY1" fmla="*/ 6282 h 154567"/>
              <a:gd name="connsiteX2" fmla="*/ 255726 w 2910026"/>
              <a:gd name="connsiteY2" fmla="*/ 154450 h 154567"/>
              <a:gd name="connsiteX3" fmla="*/ 535126 w 2910026"/>
              <a:gd name="connsiteY3" fmla="*/ 27450 h 154567"/>
              <a:gd name="connsiteX4" fmla="*/ 814526 w 2910026"/>
              <a:gd name="connsiteY4" fmla="*/ 141750 h 154567"/>
              <a:gd name="connsiteX5" fmla="*/ 1106626 w 2910026"/>
              <a:gd name="connsiteY5" fmla="*/ 14750 h 154567"/>
              <a:gd name="connsiteX6" fmla="*/ 1436826 w 2910026"/>
              <a:gd name="connsiteY6" fmla="*/ 141750 h 154567"/>
              <a:gd name="connsiteX7" fmla="*/ 1779726 w 2910026"/>
              <a:gd name="connsiteY7" fmla="*/ 27450 h 154567"/>
              <a:gd name="connsiteX8" fmla="*/ 2122626 w 2910026"/>
              <a:gd name="connsiteY8" fmla="*/ 116350 h 154567"/>
              <a:gd name="connsiteX9" fmla="*/ 2389326 w 2910026"/>
              <a:gd name="connsiteY9" fmla="*/ 27450 h 154567"/>
              <a:gd name="connsiteX10" fmla="*/ 2672959 w 2910026"/>
              <a:gd name="connsiteY10" fmla="*/ 129050 h 154567"/>
              <a:gd name="connsiteX11" fmla="*/ 2910026 w 2910026"/>
              <a:gd name="connsiteY11" fmla="*/ 14750 h 154567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16785 w 2895489"/>
              <a:gd name="connsiteY0" fmla="*/ 1608689 h 1608689"/>
              <a:gd name="connsiteX1" fmla="*/ 0 w 2895489"/>
              <a:gd name="connsiteY1" fmla="*/ 0 h 1608689"/>
              <a:gd name="connsiteX2" fmla="*/ 241189 w 2895489"/>
              <a:gd name="connsiteY2" fmla="*/ 148168 h 1608689"/>
              <a:gd name="connsiteX3" fmla="*/ 520589 w 2895489"/>
              <a:gd name="connsiteY3" fmla="*/ 21168 h 1608689"/>
              <a:gd name="connsiteX4" fmla="*/ 799989 w 2895489"/>
              <a:gd name="connsiteY4" fmla="*/ 135468 h 1608689"/>
              <a:gd name="connsiteX5" fmla="*/ 1092089 w 2895489"/>
              <a:gd name="connsiteY5" fmla="*/ 8468 h 1608689"/>
              <a:gd name="connsiteX6" fmla="*/ 1422289 w 2895489"/>
              <a:gd name="connsiteY6" fmla="*/ 135468 h 1608689"/>
              <a:gd name="connsiteX7" fmla="*/ 1765189 w 2895489"/>
              <a:gd name="connsiteY7" fmla="*/ 21168 h 1608689"/>
              <a:gd name="connsiteX8" fmla="*/ 2108089 w 2895489"/>
              <a:gd name="connsiteY8" fmla="*/ 110068 h 1608689"/>
              <a:gd name="connsiteX9" fmla="*/ 2374789 w 2895489"/>
              <a:gd name="connsiteY9" fmla="*/ 21168 h 1608689"/>
              <a:gd name="connsiteX10" fmla="*/ 2658422 w 2895489"/>
              <a:gd name="connsiteY10" fmla="*/ 122768 h 1608689"/>
              <a:gd name="connsiteX11" fmla="*/ 2895489 w 2895489"/>
              <a:gd name="connsiteY11" fmla="*/ 8468 h 1608689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22773 w 2901477"/>
              <a:gd name="connsiteY0" fmla="*/ 1600221 h 1712867"/>
              <a:gd name="connsiteX1" fmla="*/ 14381 w 2901477"/>
              <a:gd name="connsiteY1" fmla="*/ 1593161 h 1712867"/>
              <a:gd name="connsiteX2" fmla="*/ 18577 w 2901477"/>
              <a:gd name="connsiteY2" fmla="*/ 5644 h 1712867"/>
              <a:gd name="connsiteX3" fmla="*/ 247177 w 2901477"/>
              <a:gd name="connsiteY3" fmla="*/ 139700 h 1712867"/>
              <a:gd name="connsiteX4" fmla="*/ 526577 w 2901477"/>
              <a:gd name="connsiteY4" fmla="*/ 12700 h 1712867"/>
              <a:gd name="connsiteX5" fmla="*/ 805977 w 2901477"/>
              <a:gd name="connsiteY5" fmla="*/ 127000 h 1712867"/>
              <a:gd name="connsiteX6" fmla="*/ 1098077 w 2901477"/>
              <a:gd name="connsiteY6" fmla="*/ 0 h 1712867"/>
              <a:gd name="connsiteX7" fmla="*/ 1428277 w 2901477"/>
              <a:gd name="connsiteY7" fmla="*/ 127000 h 1712867"/>
              <a:gd name="connsiteX8" fmla="*/ 1771177 w 2901477"/>
              <a:gd name="connsiteY8" fmla="*/ 12700 h 1712867"/>
              <a:gd name="connsiteX9" fmla="*/ 2114077 w 2901477"/>
              <a:gd name="connsiteY9" fmla="*/ 101600 h 1712867"/>
              <a:gd name="connsiteX10" fmla="*/ 2380777 w 2901477"/>
              <a:gd name="connsiteY10" fmla="*/ 12700 h 1712867"/>
              <a:gd name="connsiteX11" fmla="*/ 2664410 w 2901477"/>
              <a:gd name="connsiteY11" fmla="*/ 114300 h 1712867"/>
              <a:gd name="connsiteX12" fmla="*/ 2901477 w 2901477"/>
              <a:gd name="connsiteY12" fmla="*/ 0 h 1712867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599837"/>
              <a:gd name="connsiteX1" fmla="*/ 14381 w 2901477"/>
              <a:gd name="connsiteY1" fmla="*/ 1593161 h 1599837"/>
              <a:gd name="connsiteX2" fmla="*/ 18577 w 2901477"/>
              <a:gd name="connsiteY2" fmla="*/ 5644 h 1599837"/>
              <a:gd name="connsiteX3" fmla="*/ 247177 w 2901477"/>
              <a:gd name="connsiteY3" fmla="*/ 139700 h 1599837"/>
              <a:gd name="connsiteX4" fmla="*/ 526577 w 2901477"/>
              <a:gd name="connsiteY4" fmla="*/ 12700 h 1599837"/>
              <a:gd name="connsiteX5" fmla="*/ 805977 w 2901477"/>
              <a:gd name="connsiteY5" fmla="*/ 127000 h 1599837"/>
              <a:gd name="connsiteX6" fmla="*/ 1098077 w 2901477"/>
              <a:gd name="connsiteY6" fmla="*/ 0 h 1599837"/>
              <a:gd name="connsiteX7" fmla="*/ 1428277 w 2901477"/>
              <a:gd name="connsiteY7" fmla="*/ 127000 h 1599837"/>
              <a:gd name="connsiteX8" fmla="*/ 1771177 w 2901477"/>
              <a:gd name="connsiteY8" fmla="*/ 12700 h 1599837"/>
              <a:gd name="connsiteX9" fmla="*/ 2114077 w 2901477"/>
              <a:gd name="connsiteY9" fmla="*/ 101600 h 1599837"/>
              <a:gd name="connsiteX10" fmla="*/ 2380777 w 2901477"/>
              <a:gd name="connsiteY10" fmla="*/ 12700 h 1599837"/>
              <a:gd name="connsiteX11" fmla="*/ 2664410 w 2901477"/>
              <a:gd name="connsiteY11" fmla="*/ 114300 h 1599837"/>
              <a:gd name="connsiteX12" fmla="*/ 2901477 w 2901477"/>
              <a:gd name="connsiteY12" fmla="*/ 0 h 1599837"/>
              <a:gd name="connsiteX0" fmla="*/ 2892969 w 2897166"/>
              <a:gd name="connsiteY0" fmla="*/ 1586110 h 1599839"/>
              <a:gd name="connsiteX1" fmla="*/ 10070 w 2897166"/>
              <a:gd name="connsiteY1" fmla="*/ 1593161 h 1599839"/>
              <a:gd name="connsiteX2" fmla="*/ 14266 w 2897166"/>
              <a:gd name="connsiteY2" fmla="*/ 5644 h 1599839"/>
              <a:gd name="connsiteX3" fmla="*/ 242866 w 2897166"/>
              <a:gd name="connsiteY3" fmla="*/ 139700 h 1599839"/>
              <a:gd name="connsiteX4" fmla="*/ 522266 w 2897166"/>
              <a:gd name="connsiteY4" fmla="*/ 12700 h 1599839"/>
              <a:gd name="connsiteX5" fmla="*/ 801666 w 2897166"/>
              <a:gd name="connsiteY5" fmla="*/ 127000 h 1599839"/>
              <a:gd name="connsiteX6" fmla="*/ 1093766 w 2897166"/>
              <a:gd name="connsiteY6" fmla="*/ 0 h 1599839"/>
              <a:gd name="connsiteX7" fmla="*/ 1423966 w 2897166"/>
              <a:gd name="connsiteY7" fmla="*/ 127000 h 1599839"/>
              <a:gd name="connsiteX8" fmla="*/ 1766866 w 2897166"/>
              <a:gd name="connsiteY8" fmla="*/ 12700 h 1599839"/>
              <a:gd name="connsiteX9" fmla="*/ 2109766 w 2897166"/>
              <a:gd name="connsiteY9" fmla="*/ 101600 h 1599839"/>
              <a:gd name="connsiteX10" fmla="*/ 2376466 w 2897166"/>
              <a:gd name="connsiteY10" fmla="*/ 12700 h 1599839"/>
              <a:gd name="connsiteX11" fmla="*/ 2660099 w 2897166"/>
              <a:gd name="connsiteY11" fmla="*/ 114300 h 1599839"/>
              <a:gd name="connsiteX12" fmla="*/ 2897166 w 2897166"/>
              <a:gd name="connsiteY12" fmla="*/ 0 h 1599839"/>
              <a:gd name="connsiteX0" fmla="*/ 2882899 w 2887096"/>
              <a:gd name="connsiteY0" fmla="*/ 1586110 h 1599837"/>
              <a:gd name="connsiteX1" fmla="*/ 0 w 2887096"/>
              <a:gd name="connsiteY1" fmla="*/ 1593161 h 1599837"/>
              <a:gd name="connsiteX2" fmla="*/ 4196 w 2887096"/>
              <a:gd name="connsiteY2" fmla="*/ 5644 h 1599837"/>
              <a:gd name="connsiteX3" fmla="*/ 232796 w 2887096"/>
              <a:gd name="connsiteY3" fmla="*/ 139700 h 1599837"/>
              <a:gd name="connsiteX4" fmla="*/ 512196 w 2887096"/>
              <a:gd name="connsiteY4" fmla="*/ 12700 h 1599837"/>
              <a:gd name="connsiteX5" fmla="*/ 791596 w 2887096"/>
              <a:gd name="connsiteY5" fmla="*/ 127000 h 1599837"/>
              <a:gd name="connsiteX6" fmla="*/ 1083696 w 2887096"/>
              <a:gd name="connsiteY6" fmla="*/ 0 h 1599837"/>
              <a:gd name="connsiteX7" fmla="*/ 1413896 w 2887096"/>
              <a:gd name="connsiteY7" fmla="*/ 127000 h 1599837"/>
              <a:gd name="connsiteX8" fmla="*/ 1756796 w 2887096"/>
              <a:gd name="connsiteY8" fmla="*/ 12700 h 1599837"/>
              <a:gd name="connsiteX9" fmla="*/ 2099696 w 2887096"/>
              <a:gd name="connsiteY9" fmla="*/ 101600 h 1599837"/>
              <a:gd name="connsiteX10" fmla="*/ 2366396 w 2887096"/>
              <a:gd name="connsiteY10" fmla="*/ 12700 h 1599837"/>
              <a:gd name="connsiteX11" fmla="*/ 2650029 w 2887096"/>
              <a:gd name="connsiteY11" fmla="*/ 114300 h 1599837"/>
              <a:gd name="connsiteX12" fmla="*/ 2887096 w 2887096"/>
              <a:gd name="connsiteY12" fmla="*/ 0 h 1599837"/>
              <a:gd name="connsiteX0" fmla="*/ 2878727 w 2882924"/>
              <a:gd name="connsiteY0" fmla="*/ 1586110 h 1586110"/>
              <a:gd name="connsiteX1" fmla="*/ 12614 w 2882924"/>
              <a:gd name="connsiteY1" fmla="*/ 1571995 h 1586110"/>
              <a:gd name="connsiteX2" fmla="*/ 24 w 2882924"/>
              <a:gd name="connsiteY2" fmla="*/ 5644 h 1586110"/>
              <a:gd name="connsiteX3" fmla="*/ 228624 w 2882924"/>
              <a:gd name="connsiteY3" fmla="*/ 139700 h 1586110"/>
              <a:gd name="connsiteX4" fmla="*/ 508024 w 2882924"/>
              <a:gd name="connsiteY4" fmla="*/ 12700 h 1586110"/>
              <a:gd name="connsiteX5" fmla="*/ 787424 w 2882924"/>
              <a:gd name="connsiteY5" fmla="*/ 127000 h 1586110"/>
              <a:gd name="connsiteX6" fmla="*/ 1079524 w 2882924"/>
              <a:gd name="connsiteY6" fmla="*/ 0 h 1586110"/>
              <a:gd name="connsiteX7" fmla="*/ 1409724 w 2882924"/>
              <a:gd name="connsiteY7" fmla="*/ 127000 h 1586110"/>
              <a:gd name="connsiteX8" fmla="*/ 1752624 w 2882924"/>
              <a:gd name="connsiteY8" fmla="*/ 12700 h 1586110"/>
              <a:gd name="connsiteX9" fmla="*/ 2095524 w 2882924"/>
              <a:gd name="connsiteY9" fmla="*/ 101600 h 1586110"/>
              <a:gd name="connsiteX10" fmla="*/ 2362224 w 2882924"/>
              <a:gd name="connsiteY10" fmla="*/ 12700 h 1586110"/>
              <a:gd name="connsiteX11" fmla="*/ 2645857 w 2882924"/>
              <a:gd name="connsiteY11" fmla="*/ 114300 h 1586110"/>
              <a:gd name="connsiteX12" fmla="*/ 2882924 w 2882924"/>
              <a:gd name="connsiteY12" fmla="*/ 0 h 1586110"/>
              <a:gd name="connsiteX0" fmla="*/ 2878761 w 2882958"/>
              <a:gd name="connsiteY0" fmla="*/ 1586110 h 1586110"/>
              <a:gd name="connsiteX1" fmla="*/ 12648 w 2882958"/>
              <a:gd name="connsiteY1" fmla="*/ 1571995 h 1586110"/>
              <a:gd name="connsiteX2" fmla="*/ 58 w 2882958"/>
              <a:gd name="connsiteY2" fmla="*/ 5644 h 1586110"/>
              <a:gd name="connsiteX3" fmla="*/ 228658 w 2882958"/>
              <a:gd name="connsiteY3" fmla="*/ 139700 h 1586110"/>
              <a:gd name="connsiteX4" fmla="*/ 508058 w 2882958"/>
              <a:gd name="connsiteY4" fmla="*/ 12700 h 1586110"/>
              <a:gd name="connsiteX5" fmla="*/ 787458 w 2882958"/>
              <a:gd name="connsiteY5" fmla="*/ 127000 h 1586110"/>
              <a:gd name="connsiteX6" fmla="*/ 1079558 w 2882958"/>
              <a:gd name="connsiteY6" fmla="*/ 0 h 1586110"/>
              <a:gd name="connsiteX7" fmla="*/ 1409758 w 2882958"/>
              <a:gd name="connsiteY7" fmla="*/ 127000 h 1586110"/>
              <a:gd name="connsiteX8" fmla="*/ 1752658 w 2882958"/>
              <a:gd name="connsiteY8" fmla="*/ 12700 h 1586110"/>
              <a:gd name="connsiteX9" fmla="*/ 2095558 w 2882958"/>
              <a:gd name="connsiteY9" fmla="*/ 101600 h 1586110"/>
              <a:gd name="connsiteX10" fmla="*/ 2362258 w 2882958"/>
              <a:gd name="connsiteY10" fmla="*/ 12700 h 1586110"/>
              <a:gd name="connsiteX11" fmla="*/ 2645891 w 2882958"/>
              <a:gd name="connsiteY11" fmla="*/ 114300 h 1586110"/>
              <a:gd name="connsiteX12" fmla="*/ 2882958 w 2882958"/>
              <a:gd name="connsiteY12" fmla="*/ 0 h 1586110"/>
              <a:gd name="connsiteX0" fmla="*/ 2870463 w 2874660"/>
              <a:gd name="connsiteY0" fmla="*/ 1586110 h 1586110"/>
              <a:gd name="connsiteX1" fmla="*/ 4350 w 2874660"/>
              <a:gd name="connsiteY1" fmla="*/ 1571995 h 1586110"/>
              <a:gd name="connsiteX2" fmla="*/ 153 w 2874660"/>
              <a:gd name="connsiteY2" fmla="*/ 5643 h 1586110"/>
              <a:gd name="connsiteX3" fmla="*/ 220360 w 2874660"/>
              <a:gd name="connsiteY3" fmla="*/ 139700 h 1586110"/>
              <a:gd name="connsiteX4" fmla="*/ 499760 w 2874660"/>
              <a:gd name="connsiteY4" fmla="*/ 12700 h 1586110"/>
              <a:gd name="connsiteX5" fmla="*/ 779160 w 2874660"/>
              <a:gd name="connsiteY5" fmla="*/ 127000 h 1586110"/>
              <a:gd name="connsiteX6" fmla="*/ 1071260 w 2874660"/>
              <a:gd name="connsiteY6" fmla="*/ 0 h 1586110"/>
              <a:gd name="connsiteX7" fmla="*/ 1401460 w 2874660"/>
              <a:gd name="connsiteY7" fmla="*/ 127000 h 1586110"/>
              <a:gd name="connsiteX8" fmla="*/ 1744360 w 2874660"/>
              <a:gd name="connsiteY8" fmla="*/ 12700 h 1586110"/>
              <a:gd name="connsiteX9" fmla="*/ 2087260 w 2874660"/>
              <a:gd name="connsiteY9" fmla="*/ 101600 h 1586110"/>
              <a:gd name="connsiteX10" fmla="*/ 2353960 w 2874660"/>
              <a:gd name="connsiteY10" fmla="*/ 12700 h 1586110"/>
              <a:gd name="connsiteX11" fmla="*/ 2637593 w 2874660"/>
              <a:gd name="connsiteY11" fmla="*/ 114300 h 1586110"/>
              <a:gd name="connsiteX12" fmla="*/ 2874660 w 2874660"/>
              <a:gd name="connsiteY12" fmla="*/ 0 h 1586110"/>
              <a:gd name="connsiteX0" fmla="*/ 2870463 w 2874660"/>
              <a:gd name="connsiteY0" fmla="*/ 0 h 1573570"/>
              <a:gd name="connsiteX1" fmla="*/ 4350 w 2874660"/>
              <a:gd name="connsiteY1" fmla="*/ 1573405 h 1573570"/>
              <a:gd name="connsiteX2" fmla="*/ 153 w 2874660"/>
              <a:gd name="connsiteY2" fmla="*/ 7053 h 1573570"/>
              <a:gd name="connsiteX3" fmla="*/ 220360 w 2874660"/>
              <a:gd name="connsiteY3" fmla="*/ 141110 h 1573570"/>
              <a:gd name="connsiteX4" fmla="*/ 499760 w 2874660"/>
              <a:gd name="connsiteY4" fmla="*/ 14110 h 1573570"/>
              <a:gd name="connsiteX5" fmla="*/ 779160 w 2874660"/>
              <a:gd name="connsiteY5" fmla="*/ 128410 h 1573570"/>
              <a:gd name="connsiteX6" fmla="*/ 1071260 w 2874660"/>
              <a:gd name="connsiteY6" fmla="*/ 1410 h 1573570"/>
              <a:gd name="connsiteX7" fmla="*/ 1401460 w 2874660"/>
              <a:gd name="connsiteY7" fmla="*/ 128410 h 1573570"/>
              <a:gd name="connsiteX8" fmla="*/ 1744360 w 2874660"/>
              <a:gd name="connsiteY8" fmla="*/ 14110 h 1573570"/>
              <a:gd name="connsiteX9" fmla="*/ 2087260 w 2874660"/>
              <a:gd name="connsiteY9" fmla="*/ 103010 h 1573570"/>
              <a:gd name="connsiteX10" fmla="*/ 2353960 w 2874660"/>
              <a:gd name="connsiteY10" fmla="*/ 14110 h 1573570"/>
              <a:gd name="connsiteX11" fmla="*/ 2637593 w 2874660"/>
              <a:gd name="connsiteY11" fmla="*/ 115710 h 1573570"/>
              <a:gd name="connsiteX12" fmla="*/ 2874660 w 2874660"/>
              <a:gd name="connsiteY12" fmla="*/ 1410 h 1573570"/>
              <a:gd name="connsiteX0" fmla="*/ 2870463 w 2874660"/>
              <a:gd name="connsiteY0" fmla="*/ 0 h 1575868"/>
              <a:gd name="connsiteX1" fmla="*/ 2236812 w 2874660"/>
              <a:gd name="connsiteY1" fmla="*/ 359831 h 1575868"/>
              <a:gd name="connsiteX2" fmla="*/ 4350 w 2874660"/>
              <a:gd name="connsiteY2" fmla="*/ 1573405 h 1575868"/>
              <a:gd name="connsiteX3" fmla="*/ 153 w 2874660"/>
              <a:gd name="connsiteY3" fmla="*/ 7053 h 1575868"/>
              <a:gd name="connsiteX4" fmla="*/ 220360 w 2874660"/>
              <a:gd name="connsiteY4" fmla="*/ 141110 h 1575868"/>
              <a:gd name="connsiteX5" fmla="*/ 499760 w 2874660"/>
              <a:gd name="connsiteY5" fmla="*/ 14110 h 1575868"/>
              <a:gd name="connsiteX6" fmla="*/ 779160 w 2874660"/>
              <a:gd name="connsiteY6" fmla="*/ 128410 h 1575868"/>
              <a:gd name="connsiteX7" fmla="*/ 1071260 w 2874660"/>
              <a:gd name="connsiteY7" fmla="*/ 1410 h 1575868"/>
              <a:gd name="connsiteX8" fmla="*/ 1401460 w 2874660"/>
              <a:gd name="connsiteY8" fmla="*/ 128410 h 1575868"/>
              <a:gd name="connsiteX9" fmla="*/ 1744360 w 2874660"/>
              <a:gd name="connsiteY9" fmla="*/ 14110 h 1575868"/>
              <a:gd name="connsiteX10" fmla="*/ 2087260 w 2874660"/>
              <a:gd name="connsiteY10" fmla="*/ 103010 h 1575868"/>
              <a:gd name="connsiteX11" fmla="*/ 2353960 w 2874660"/>
              <a:gd name="connsiteY11" fmla="*/ 14110 h 1575868"/>
              <a:gd name="connsiteX12" fmla="*/ 2637593 w 2874660"/>
              <a:gd name="connsiteY12" fmla="*/ 115710 h 1575868"/>
              <a:gd name="connsiteX13" fmla="*/ 2874660 w 2874660"/>
              <a:gd name="connsiteY13" fmla="*/ 1410 h 1575868"/>
              <a:gd name="connsiteX0" fmla="*/ 2870463 w 3061165"/>
              <a:gd name="connsiteY0" fmla="*/ 0 h 1713980"/>
              <a:gd name="connsiteX1" fmla="*/ 2870463 w 3061165"/>
              <a:gd name="connsiteY1" fmla="*/ 1587513 h 1713980"/>
              <a:gd name="connsiteX2" fmla="*/ 4350 w 3061165"/>
              <a:gd name="connsiteY2" fmla="*/ 1573405 h 1713980"/>
              <a:gd name="connsiteX3" fmla="*/ 153 w 3061165"/>
              <a:gd name="connsiteY3" fmla="*/ 7053 h 1713980"/>
              <a:gd name="connsiteX4" fmla="*/ 220360 w 3061165"/>
              <a:gd name="connsiteY4" fmla="*/ 141110 h 1713980"/>
              <a:gd name="connsiteX5" fmla="*/ 499760 w 3061165"/>
              <a:gd name="connsiteY5" fmla="*/ 14110 h 1713980"/>
              <a:gd name="connsiteX6" fmla="*/ 779160 w 3061165"/>
              <a:gd name="connsiteY6" fmla="*/ 128410 h 1713980"/>
              <a:gd name="connsiteX7" fmla="*/ 1071260 w 3061165"/>
              <a:gd name="connsiteY7" fmla="*/ 1410 h 1713980"/>
              <a:gd name="connsiteX8" fmla="*/ 1401460 w 3061165"/>
              <a:gd name="connsiteY8" fmla="*/ 128410 h 1713980"/>
              <a:gd name="connsiteX9" fmla="*/ 1744360 w 3061165"/>
              <a:gd name="connsiteY9" fmla="*/ 14110 h 1713980"/>
              <a:gd name="connsiteX10" fmla="*/ 2087260 w 3061165"/>
              <a:gd name="connsiteY10" fmla="*/ 103010 h 1713980"/>
              <a:gd name="connsiteX11" fmla="*/ 2353960 w 3061165"/>
              <a:gd name="connsiteY11" fmla="*/ 14110 h 1713980"/>
              <a:gd name="connsiteX12" fmla="*/ 2637593 w 3061165"/>
              <a:gd name="connsiteY12" fmla="*/ 115710 h 1713980"/>
              <a:gd name="connsiteX13" fmla="*/ 2874660 w 3061165"/>
              <a:gd name="connsiteY13" fmla="*/ 1410 h 1713980"/>
              <a:gd name="connsiteX0" fmla="*/ 2870463 w 3061165"/>
              <a:gd name="connsiteY0" fmla="*/ 0 h 1713978"/>
              <a:gd name="connsiteX1" fmla="*/ 2870463 w 3061165"/>
              <a:gd name="connsiteY1" fmla="*/ 1587513 h 1713978"/>
              <a:gd name="connsiteX2" fmla="*/ 4350 w 3061165"/>
              <a:gd name="connsiteY2" fmla="*/ 1573405 h 1713978"/>
              <a:gd name="connsiteX3" fmla="*/ 153 w 3061165"/>
              <a:gd name="connsiteY3" fmla="*/ 7053 h 1713978"/>
              <a:gd name="connsiteX4" fmla="*/ 220360 w 3061165"/>
              <a:gd name="connsiteY4" fmla="*/ 141110 h 1713978"/>
              <a:gd name="connsiteX5" fmla="*/ 499760 w 3061165"/>
              <a:gd name="connsiteY5" fmla="*/ 14110 h 1713978"/>
              <a:gd name="connsiteX6" fmla="*/ 779160 w 3061165"/>
              <a:gd name="connsiteY6" fmla="*/ 128410 h 1713978"/>
              <a:gd name="connsiteX7" fmla="*/ 1071260 w 3061165"/>
              <a:gd name="connsiteY7" fmla="*/ 1410 h 1713978"/>
              <a:gd name="connsiteX8" fmla="*/ 1401460 w 3061165"/>
              <a:gd name="connsiteY8" fmla="*/ 128410 h 1713978"/>
              <a:gd name="connsiteX9" fmla="*/ 1744360 w 3061165"/>
              <a:gd name="connsiteY9" fmla="*/ 14110 h 1713978"/>
              <a:gd name="connsiteX10" fmla="*/ 2087260 w 3061165"/>
              <a:gd name="connsiteY10" fmla="*/ 103010 h 1713978"/>
              <a:gd name="connsiteX11" fmla="*/ 2353960 w 3061165"/>
              <a:gd name="connsiteY11" fmla="*/ 14110 h 1713978"/>
              <a:gd name="connsiteX12" fmla="*/ 2637593 w 3061165"/>
              <a:gd name="connsiteY12" fmla="*/ 115710 h 1713978"/>
              <a:gd name="connsiteX13" fmla="*/ 2874660 w 3061165"/>
              <a:gd name="connsiteY13" fmla="*/ 1410 h 1713978"/>
              <a:gd name="connsiteX0" fmla="*/ 2870463 w 2874660"/>
              <a:gd name="connsiteY0" fmla="*/ 0 h 1713980"/>
              <a:gd name="connsiteX1" fmla="*/ 2870463 w 2874660"/>
              <a:gd name="connsiteY1" fmla="*/ 1587513 h 1713980"/>
              <a:gd name="connsiteX2" fmla="*/ 4350 w 2874660"/>
              <a:gd name="connsiteY2" fmla="*/ 1573405 h 1713980"/>
              <a:gd name="connsiteX3" fmla="*/ 153 w 2874660"/>
              <a:gd name="connsiteY3" fmla="*/ 7053 h 1713980"/>
              <a:gd name="connsiteX4" fmla="*/ 220360 w 2874660"/>
              <a:gd name="connsiteY4" fmla="*/ 141110 h 1713980"/>
              <a:gd name="connsiteX5" fmla="*/ 499760 w 2874660"/>
              <a:gd name="connsiteY5" fmla="*/ 14110 h 1713980"/>
              <a:gd name="connsiteX6" fmla="*/ 779160 w 2874660"/>
              <a:gd name="connsiteY6" fmla="*/ 128410 h 1713980"/>
              <a:gd name="connsiteX7" fmla="*/ 1071260 w 2874660"/>
              <a:gd name="connsiteY7" fmla="*/ 1410 h 1713980"/>
              <a:gd name="connsiteX8" fmla="*/ 1401460 w 2874660"/>
              <a:gd name="connsiteY8" fmla="*/ 128410 h 1713980"/>
              <a:gd name="connsiteX9" fmla="*/ 1744360 w 2874660"/>
              <a:gd name="connsiteY9" fmla="*/ 14110 h 1713980"/>
              <a:gd name="connsiteX10" fmla="*/ 2087260 w 2874660"/>
              <a:gd name="connsiteY10" fmla="*/ 103010 h 1713980"/>
              <a:gd name="connsiteX11" fmla="*/ 2353960 w 2874660"/>
              <a:gd name="connsiteY11" fmla="*/ 14110 h 1713980"/>
              <a:gd name="connsiteX12" fmla="*/ 2637593 w 2874660"/>
              <a:gd name="connsiteY12" fmla="*/ 115710 h 1713980"/>
              <a:gd name="connsiteX13" fmla="*/ 2874660 w 2874660"/>
              <a:gd name="connsiteY13" fmla="*/ 1410 h 1713980"/>
              <a:gd name="connsiteX0" fmla="*/ 2870463 w 2874660"/>
              <a:gd name="connsiteY0" fmla="*/ 0 h 1608524"/>
              <a:gd name="connsiteX1" fmla="*/ 2870463 w 2874660"/>
              <a:gd name="connsiteY1" fmla="*/ 1587513 h 1608524"/>
              <a:gd name="connsiteX2" fmla="*/ 4350 w 2874660"/>
              <a:gd name="connsiteY2" fmla="*/ 1573405 h 1608524"/>
              <a:gd name="connsiteX3" fmla="*/ 153 w 2874660"/>
              <a:gd name="connsiteY3" fmla="*/ 7053 h 1608524"/>
              <a:gd name="connsiteX4" fmla="*/ 220360 w 2874660"/>
              <a:gd name="connsiteY4" fmla="*/ 141110 h 1608524"/>
              <a:gd name="connsiteX5" fmla="*/ 499760 w 2874660"/>
              <a:gd name="connsiteY5" fmla="*/ 14110 h 1608524"/>
              <a:gd name="connsiteX6" fmla="*/ 779160 w 2874660"/>
              <a:gd name="connsiteY6" fmla="*/ 128410 h 1608524"/>
              <a:gd name="connsiteX7" fmla="*/ 1071260 w 2874660"/>
              <a:gd name="connsiteY7" fmla="*/ 1410 h 1608524"/>
              <a:gd name="connsiteX8" fmla="*/ 1401460 w 2874660"/>
              <a:gd name="connsiteY8" fmla="*/ 128410 h 1608524"/>
              <a:gd name="connsiteX9" fmla="*/ 1744360 w 2874660"/>
              <a:gd name="connsiteY9" fmla="*/ 14110 h 1608524"/>
              <a:gd name="connsiteX10" fmla="*/ 2087260 w 2874660"/>
              <a:gd name="connsiteY10" fmla="*/ 103010 h 1608524"/>
              <a:gd name="connsiteX11" fmla="*/ 2353960 w 2874660"/>
              <a:gd name="connsiteY11" fmla="*/ 14110 h 1608524"/>
              <a:gd name="connsiteX12" fmla="*/ 2637593 w 2874660"/>
              <a:gd name="connsiteY12" fmla="*/ 115710 h 1608524"/>
              <a:gd name="connsiteX13" fmla="*/ 2874660 w 2874660"/>
              <a:gd name="connsiteY13" fmla="*/ 1410 h 1608524"/>
              <a:gd name="connsiteX0" fmla="*/ 2870463 w 2874660"/>
              <a:gd name="connsiteY0" fmla="*/ 0 h 1608522"/>
              <a:gd name="connsiteX1" fmla="*/ 2870463 w 2874660"/>
              <a:gd name="connsiteY1" fmla="*/ 1587513 h 1608522"/>
              <a:gd name="connsiteX2" fmla="*/ 4350 w 2874660"/>
              <a:gd name="connsiteY2" fmla="*/ 1573405 h 1608522"/>
              <a:gd name="connsiteX3" fmla="*/ 153 w 2874660"/>
              <a:gd name="connsiteY3" fmla="*/ 7053 h 1608522"/>
              <a:gd name="connsiteX4" fmla="*/ 220360 w 2874660"/>
              <a:gd name="connsiteY4" fmla="*/ 141110 h 1608522"/>
              <a:gd name="connsiteX5" fmla="*/ 499760 w 2874660"/>
              <a:gd name="connsiteY5" fmla="*/ 14110 h 1608522"/>
              <a:gd name="connsiteX6" fmla="*/ 779160 w 2874660"/>
              <a:gd name="connsiteY6" fmla="*/ 128410 h 1608522"/>
              <a:gd name="connsiteX7" fmla="*/ 1071260 w 2874660"/>
              <a:gd name="connsiteY7" fmla="*/ 1410 h 1608522"/>
              <a:gd name="connsiteX8" fmla="*/ 1401460 w 2874660"/>
              <a:gd name="connsiteY8" fmla="*/ 128410 h 1608522"/>
              <a:gd name="connsiteX9" fmla="*/ 1744360 w 2874660"/>
              <a:gd name="connsiteY9" fmla="*/ 14110 h 1608522"/>
              <a:gd name="connsiteX10" fmla="*/ 2087260 w 2874660"/>
              <a:gd name="connsiteY10" fmla="*/ 103010 h 1608522"/>
              <a:gd name="connsiteX11" fmla="*/ 2353960 w 2874660"/>
              <a:gd name="connsiteY11" fmla="*/ 14110 h 1608522"/>
              <a:gd name="connsiteX12" fmla="*/ 2637593 w 2874660"/>
              <a:gd name="connsiteY12" fmla="*/ 115710 h 1608522"/>
              <a:gd name="connsiteX13" fmla="*/ 2874660 w 2874660"/>
              <a:gd name="connsiteY13" fmla="*/ 1410 h 1608522"/>
              <a:gd name="connsiteX0" fmla="*/ 2870463 w 2874660"/>
              <a:gd name="connsiteY0" fmla="*/ 28439 h 1636962"/>
              <a:gd name="connsiteX1" fmla="*/ 2870463 w 2874660"/>
              <a:gd name="connsiteY1" fmla="*/ 1615952 h 1636962"/>
              <a:gd name="connsiteX2" fmla="*/ 4350 w 2874660"/>
              <a:gd name="connsiteY2" fmla="*/ 1601844 h 1636962"/>
              <a:gd name="connsiteX3" fmla="*/ 153 w 2874660"/>
              <a:gd name="connsiteY3" fmla="*/ 35492 h 1636962"/>
              <a:gd name="connsiteX4" fmla="*/ 220360 w 2874660"/>
              <a:gd name="connsiteY4" fmla="*/ 169549 h 1636962"/>
              <a:gd name="connsiteX5" fmla="*/ 499760 w 2874660"/>
              <a:gd name="connsiteY5" fmla="*/ 42549 h 1636962"/>
              <a:gd name="connsiteX6" fmla="*/ 779160 w 2874660"/>
              <a:gd name="connsiteY6" fmla="*/ 156849 h 1636962"/>
              <a:gd name="connsiteX7" fmla="*/ 1071260 w 2874660"/>
              <a:gd name="connsiteY7" fmla="*/ 29849 h 1636962"/>
              <a:gd name="connsiteX8" fmla="*/ 1401460 w 2874660"/>
              <a:gd name="connsiteY8" fmla="*/ 156849 h 1636962"/>
              <a:gd name="connsiteX9" fmla="*/ 1744360 w 2874660"/>
              <a:gd name="connsiteY9" fmla="*/ 42549 h 1636962"/>
              <a:gd name="connsiteX10" fmla="*/ 2087260 w 2874660"/>
              <a:gd name="connsiteY10" fmla="*/ 131449 h 1636962"/>
              <a:gd name="connsiteX11" fmla="*/ 2353960 w 2874660"/>
              <a:gd name="connsiteY11" fmla="*/ 42549 h 1636962"/>
              <a:gd name="connsiteX12" fmla="*/ 2637593 w 2874660"/>
              <a:gd name="connsiteY12" fmla="*/ 144149 h 1636962"/>
              <a:gd name="connsiteX13" fmla="*/ 2874660 w 2874660"/>
              <a:gd name="connsiteY13" fmla="*/ 29849 h 1636962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6613"/>
              <a:gd name="connsiteY0" fmla="*/ 173431 h 1781954"/>
              <a:gd name="connsiteX1" fmla="*/ 2870463 w 2876613"/>
              <a:gd name="connsiteY1" fmla="*/ 1760944 h 1781954"/>
              <a:gd name="connsiteX2" fmla="*/ 4350 w 2876613"/>
              <a:gd name="connsiteY2" fmla="*/ 1746836 h 1781954"/>
              <a:gd name="connsiteX3" fmla="*/ 153 w 2876613"/>
              <a:gd name="connsiteY3" fmla="*/ 180484 h 1781954"/>
              <a:gd name="connsiteX4" fmla="*/ 220360 w 2876613"/>
              <a:gd name="connsiteY4" fmla="*/ 314541 h 1781954"/>
              <a:gd name="connsiteX5" fmla="*/ 499760 w 2876613"/>
              <a:gd name="connsiteY5" fmla="*/ 187541 h 1781954"/>
              <a:gd name="connsiteX6" fmla="*/ 779160 w 2876613"/>
              <a:gd name="connsiteY6" fmla="*/ 301841 h 1781954"/>
              <a:gd name="connsiteX7" fmla="*/ 1071260 w 2876613"/>
              <a:gd name="connsiteY7" fmla="*/ 174841 h 1781954"/>
              <a:gd name="connsiteX8" fmla="*/ 1401460 w 2876613"/>
              <a:gd name="connsiteY8" fmla="*/ 301841 h 1781954"/>
              <a:gd name="connsiteX9" fmla="*/ 1744360 w 2876613"/>
              <a:gd name="connsiteY9" fmla="*/ 187541 h 1781954"/>
              <a:gd name="connsiteX10" fmla="*/ 2087260 w 2876613"/>
              <a:gd name="connsiteY10" fmla="*/ 276441 h 1781954"/>
              <a:gd name="connsiteX11" fmla="*/ 2353960 w 2876613"/>
              <a:gd name="connsiteY11" fmla="*/ 187541 h 1781954"/>
              <a:gd name="connsiteX12" fmla="*/ 2637593 w 2876613"/>
              <a:gd name="connsiteY12" fmla="*/ 289141 h 1781954"/>
              <a:gd name="connsiteX13" fmla="*/ 2874660 w 2876613"/>
              <a:gd name="connsiteY13" fmla="*/ 19617 h 1781954"/>
              <a:gd name="connsiteX0" fmla="*/ 2870463 w 2876613"/>
              <a:gd name="connsiteY0" fmla="*/ 3336 h 1611859"/>
              <a:gd name="connsiteX1" fmla="*/ 2870463 w 2876613"/>
              <a:gd name="connsiteY1" fmla="*/ 1590849 h 1611859"/>
              <a:gd name="connsiteX2" fmla="*/ 4350 w 2876613"/>
              <a:gd name="connsiteY2" fmla="*/ 1576741 h 1611859"/>
              <a:gd name="connsiteX3" fmla="*/ 153 w 2876613"/>
              <a:gd name="connsiteY3" fmla="*/ 10389 h 1611859"/>
              <a:gd name="connsiteX4" fmla="*/ 220360 w 2876613"/>
              <a:gd name="connsiteY4" fmla="*/ 144446 h 1611859"/>
              <a:gd name="connsiteX5" fmla="*/ 499760 w 2876613"/>
              <a:gd name="connsiteY5" fmla="*/ 17446 h 1611859"/>
              <a:gd name="connsiteX6" fmla="*/ 779160 w 2876613"/>
              <a:gd name="connsiteY6" fmla="*/ 131746 h 1611859"/>
              <a:gd name="connsiteX7" fmla="*/ 1071260 w 2876613"/>
              <a:gd name="connsiteY7" fmla="*/ 4746 h 1611859"/>
              <a:gd name="connsiteX8" fmla="*/ 1401460 w 2876613"/>
              <a:gd name="connsiteY8" fmla="*/ 131746 h 1611859"/>
              <a:gd name="connsiteX9" fmla="*/ 1744360 w 2876613"/>
              <a:gd name="connsiteY9" fmla="*/ 17446 h 1611859"/>
              <a:gd name="connsiteX10" fmla="*/ 2087260 w 2876613"/>
              <a:gd name="connsiteY10" fmla="*/ 106346 h 1611859"/>
              <a:gd name="connsiteX11" fmla="*/ 2353960 w 2876613"/>
              <a:gd name="connsiteY11" fmla="*/ 17446 h 1611859"/>
              <a:gd name="connsiteX12" fmla="*/ 2637593 w 2876613"/>
              <a:gd name="connsiteY12" fmla="*/ 119046 h 1611859"/>
              <a:gd name="connsiteX13" fmla="*/ 2874660 w 2876613"/>
              <a:gd name="connsiteY13" fmla="*/ 32969 h 1611859"/>
              <a:gd name="connsiteX0" fmla="*/ 2870463 w 2876613"/>
              <a:gd name="connsiteY0" fmla="*/ 28440 h 1636963"/>
              <a:gd name="connsiteX1" fmla="*/ 2870463 w 2876613"/>
              <a:gd name="connsiteY1" fmla="*/ 1615953 h 1636963"/>
              <a:gd name="connsiteX2" fmla="*/ 4350 w 2876613"/>
              <a:gd name="connsiteY2" fmla="*/ 1601845 h 1636963"/>
              <a:gd name="connsiteX3" fmla="*/ 153 w 2876613"/>
              <a:gd name="connsiteY3" fmla="*/ 35493 h 1636963"/>
              <a:gd name="connsiteX4" fmla="*/ 220360 w 2876613"/>
              <a:gd name="connsiteY4" fmla="*/ 169550 h 1636963"/>
              <a:gd name="connsiteX5" fmla="*/ 499760 w 2876613"/>
              <a:gd name="connsiteY5" fmla="*/ 42550 h 1636963"/>
              <a:gd name="connsiteX6" fmla="*/ 779160 w 2876613"/>
              <a:gd name="connsiteY6" fmla="*/ 156850 h 1636963"/>
              <a:gd name="connsiteX7" fmla="*/ 1071260 w 2876613"/>
              <a:gd name="connsiteY7" fmla="*/ 29850 h 1636963"/>
              <a:gd name="connsiteX8" fmla="*/ 1401460 w 2876613"/>
              <a:gd name="connsiteY8" fmla="*/ 156850 h 1636963"/>
              <a:gd name="connsiteX9" fmla="*/ 1744360 w 2876613"/>
              <a:gd name="connsiteY9" fmla="*/ 42550 h 1636963"/>
              <a:gd name="connsiteX10" fmla="*/ 2087260 w 2876613"/>
              <a:gd name="connsiteY10" fmla="*/ 131450 h 1636963"/>
              <a:gd name="connsiteX11" fmla="*/ 2353960 w 2876613"/>
              <a:gd name="connsiteY11" fmla="*/ 42550 h 1636963"/>
              <a:gd name="connsiteX12" fmla="*/ 2637593 w 2876613"/>
              <a:gd name="connsiteY12" fmla="*/ 144150 h 1636963"/>
              <a:gd name="connsiteX13" fmla="*/ 2874660 w 2876613"/>
              <a:gd name="connsiteY13" fmla="*/ 29849 h 163696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14" fmla="*/ 2870463 w 2876613"/>
              <a:gd name="connsiteY14" fmla="*/ 0 h 160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76613" h="1608523">
                <a:moveTo>
                  <a:pt x="2870463" y="0"/>
                </a:moveTo>
                <a:cubicBezTo>
                  <a:pt x="2873960" y="384531"/>
                  <a:pt x="2882353" y="1057165"/>
                  <a:pt x="2870463" y="1587513"/>
                </a:cubicBezTo>
                <a:cubicBezTo>
                  <a:pt x="2409563" y="1602799"/>
                  <a:pt x="377126" y="1632201"/>
                  <a:pt x="4350" y="1573405"/>
                </a:cubicBezTo>
                <a:cubicBezTo>
                  <a:pt x="3652" y="1039526"/>
                  <a:pt x="-879" y="453910"/>
                  <a:pt x="153" y="7053"/>
                </a:cubicBezTo>
                <a:cubicBezTo>
                  <a:pt x="38253" y="28220"/>
                  <a:pt x="137092" y="139934"/>
                  <a:pt x="220360" y="141110"/>
                </a:cubicBezTo>
                <a:cubicBezTo>
                  <a:pt x="303628" y="142286"/>
                  <a:pt x="432027" y="67027"/>
                  <a:pt x="499760" y="14110"/>
                </a:cubicBezTo>
                <a:cubicBezTo>
                  <a:pt x="592893" y="100893"/>
                  <a:pt x="683910" y="130527"/>
                  <a:pt x="779160" y="128410"/>
                </a:cubicBezTo>
                <a:cubicBezTo>
                  <a:pt x="874410" y="126293"/>
                  <a:pt x="967543" y="60676"/>
                  <a:pt x="1071260" y="1410"/>
                </a:cubicBezTo>
                <a:cubicBezTo>
                  <a:pt x="1191911" y="47977"/>
                  <a:pt x="1289277" y="126293"/>
                  <a:pt x="1401460" y="128410"/>
                </a:cubicBezTo>
                <a:cubicBezTo>
                  <a:pt x="1513643" y="130527"/>
                  <a:pt x="1642760" y="69143"/>
                  <a:pt x="1744360" y="14110"/>
                </a:cubicBezTo>
                <a:cubicBezTo>
                  <a:pt x="1845960" y="64910"/>
                  <a:pt x="1985660" y="103010"/>
                  <a:pt x="2087260" y="103010"/>
                </a:cubicBezTo>
                <a:cubicBezTo>
                  <a:pt x="2188860" y="103010"/>
                  <a:pt x="2281993" y="50093"/>
                  <a:pt x="2353960" y="14110"/>
                </a:cubicBezTo>
                <a:cubicBezTo>
                  <a:pt x="2447093" y="58560"/>
                  <a:pt x="2586793" y="115710"/>
                  <a:pt x="2637593" y="115710"/>
                </a:cubicBezTo>
                <a:cubicBezTo>
                  <a:pt x="2696860" y="115711"/>
                  <a:pt x="2800947" y="83253"/>
                  <a:pt x="2874660" y="1409"/>
                </a:cubicBezTo>
                <a:lnTo>
                  <a:pt x="2870463" y="0"/>
                </a:lnTo>
                <a:close/>
              </a:path>
            </a:pathLst>
          </a:custGeom>
          <a:solidFill>
            <a:srgbClr val="3366FF"/>
          </a:solidFill>
          <a:ln>
            <a:solidFill>
              <a:srgbClr val="4F81BD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1295400" y="4724400"/>
            <a:ext cx="2909654" cy="587900"/>
          </a:xfrm>
          <a:custGeom>
            <a:avLst/>
            <a:gdLst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20700 w 2743200"/>
              <a:gd name="connsiteY2" fmla="*/ 1016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08000 w 2743200"/>
              <a:gd name="connsiteY2" fmla="*/ 508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78065"/>
              <a:gd name="connsiteX1" fmla="*/ 228600 w 2743200"/>
              <a:gd name="connsiteY1" fmla="*/ 203200 h 278065"/>
              <a:gd name="connsiteX2" fmla="*/ 508000 w 2743200"/>
              <a:gd name="connsiteY2" fmla="*/ 50800 h 278065"/>
              <a:gd name="connsiteX3" fmla="*/ 876300 w 2743200"/>
              <a:gd name="connsiteY3" fmla="*/ 266700 h 278065"/>
              <a:gd name="connsiteX4" fmla="*/ 1257300 w 2743200"/>
              <a:gd name="connsiteY4" fmla="*/ 228600 h 278065"/>
              <a:gd name="connsiteX5" fmla="*/ 1511300 w 2743200"/>
              <a:gd name="connsiteY5" fmla="*/ 63500 h 278065"/>
              <a:gd name="connsiteX6" fmla="*/ 1828800 w 2743200"/>
              <a:gd name="connsiteY6" fmla="*/ 254000 h 278065"/>
              <a:gd name="connsiteX7" fmla="*/ 2120900 w 2743200"/>
              <a:gd name="connsiteY7" fmla="*/ 101600 h 278065"/>
              <a:gd name="connsiteX8" fmla="*/ 2514600 w 2743200"/>
              <a:gd name="connsiteY8" fmla="*/ 177800 h 278065"/>
              <a:gd name="connsiteX9" fmla="*/ 2743200 w 2743200"/>
              <a:gd name="connsiteY9" fmla="*/ 0 h 27806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511300 w 2743200"/>
              <a:gd name="connsiteY5" fmla="*/ 635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82089 h 310705"/>
              <a:gd name="connsiteX1" fmla="*/ 228600 w 2743200"/>
              <a:gd name="connsiteY1" fmla="*/ 247189 h 310705"/>
              <a:gd name="connsiteX2" fmla="*/ 508000 w 2743200"/>
              <a:gd name="connsiteY2" fmla="*/ 94789 h 310705"/>
              <a:gd name="connsiteX3" fmla="*/ 876300 w 2743200"/>
              <a:gd name="connsiteY3" fmla="*/ 310689 h 310705"/>
              <a:gd name="connsiteX4" fmla="*/ 1231900 w 2743200"/>
              <a:gd name="connsiteY4" fmla="*/ 82089 h 310705"/>
              <a:gd name="connsiteX5" fmla="*/ 1625600 w 2743200"/>
              <a:gd name="connsiteY5" fmla="*/ 272589 h 310705"/>
              <a:gd name="connsiteX6" fmla="*/ 1993900 w 2743200"/>
              <a:gd name="connsiteY6" fmla="*/ 107489 h 310705"/>
              <a:gd name="connsiteX7" fmla="*/ 2298700 w 2743200"/>
              <a:gd name="connsiteY7" fmla="*/ 259889 h 310705"/>
              <a:gd name="connsiteX8" fmla="*/ 2603500 w 2743200"/>
              <a:gd name="connsiteY8" fmla="*/ 120189 h 310705"/>
              <a:gd name="connsiteX9" fmla="*/ 2374900 w 2743200"/>
              <a:gd name="connsiteY9" fmla="*/ 5889 h 310705"/>
              <a:gd name="connsiteX10" fmla="*/ 2743200 w 2743200"/>
              <a:gd name="connsiteY10" fmla="*/ 43989 h 31070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52700 w 2743200"/>
              <a:gd name="connsiteY8" fmla="*/ 508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882900"/>
              <a:gd name="connsiteY0" fmla="*/ 50800 h 279416"/>
              <a:gd name="connsiteX1" fmla="*/ 228600 w 2882900"/>
              <a:gd name="connsiteY1" fmla="*/ 215900 h 279416"/>
              <a:gd name="connsiteX2" fmla="*/ 508000 w 2882900"/>
              <a:gd name="connsiteY2" fmla="*/ 63500 h 279416"/>
              <a:gd name="connsiteX3" fmla="*/ 876300 w 2882900"/>
              <a:gd name="connsiteY3" fmla="*/ 279400 h 279416"/>
              <a:gd name="connsiteX4" fmla="*/ 1231900 w 2882900"/>
              <a:gd name="connsiteY4" fmla="*/ 50800 h 279416"/>
              <a:gd name="connsiteX5" fmla="*/ 1625600 w 2882900"/>
              <a:gd name="connsiteY5" fmla="*/ 241300 h 279416"/>
              <a:gd name="connsiteX6" fmla="*/ 1993900 w 2882900"/>
              <a:gd name="connsiteY6" fmla="*/ 76200 h 279416"/>
              <a:gd name="connsiteX7" fmla="*/ 2298700 w 2882900"/>
              <a:gd name="connsiteY7" fmla="*/ 228600 h 279416"/>
              <a:gd name="connsiteX8" fmla="*/ 2552700 w 2882900"/>
              <a:gd name="connsiteY8" fmla="*/ 63500 h 279416"/>
              <a:gd name="connsiteX9" fmla="*/ 2679700 w 2882900"/>
              <a:gd name="connsiteY9" fmla="*/ 254000 h 279416"/>
              <a:gd name="connsiteX10" fmla="*/ 2882900 w 2882900"/>
              <a:gd name="connsiteY10" fmla="*/ 0 h 279416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231900 w 2882900"/>
              <a:gd name="connsiteY4" fmla="*/ 508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36700 w 2882900"/>
              <a:gd name="connsiteY5" fmla="*/ 2032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892300 w 2882900"/>
              <a:gd name="connsiteY6" fmla="*/ 635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552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425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41375"/>
              <a:gd name="connsiteX1" fmla="*/ 228600 w 2882900"/>
              <a:gd name="connsiteY1" fmla="*/ 215900 h 241375"/>
              <a:gd name="connsiteX2" fmla="*/ 508000 w 2882900"/>
              <a:gd name="connsiteY2" fmla="*/ 63500 h 241375"/>
              <a:gd name="connsiteX3" fmla="*/ 800100 w 2882900"/>
              <a:gd name="connsiteY3" fmla="*/ 228600 h 241375"/>
              <a:gd name="connsiteX4" fmla="*/ 1155700 w 2882900"/>
              <a:gd name="connsiteY4" fmla="*/ 38100 h 241375"/>
              <a:gd name="connsiteX5" fmla="*/ 1524000 w 2882900"/>
              <a:gd name="connsiteY5" fmla="*/ 241300 h 241375"/>
              <a:gd name="connsiteX6" fmla="*/ 1892300 w 2882900"/>
              <a:gd name="connsiteY6" fmla="*/ 63500 h 241375"/>
              <a:gd name="connsiteX7" fmla="*/ 2235200 w 2882900"/>
              <a:gd name="connsiteY7" fmla="*/ 203200 h 241375"/>
              <a:gd name="connsiteX8" fmla="*/ 2425700 w 2882900"/>
              <a:gd name="connsiteY8" fmla="*/ 63500 h 241375"/>
              <a:gd name="connsiteX9" fmla="*/ 2654300 w 2882900"/>
              <a:gd name="connsiteY9" fmla="*/ 127000 h 241375"/>
              <a:gd name="connsiteX10" fmla="*/ 2882900 w 2882900"/>
              <a:gd name="connsiteY10" fmla="*/ 0 h 241375"/>
              <a:gd name="connsiteX0" fmla="*/ 0 w 2882900"/>
              <a:gd name="connsiteY0" fmla="*/ 12718 h 203293"/>
              <a:gd name="connsiteX1" fmla="*/ 228600 w 2882900"/>
              <a:gd name="connsiteY1" fmla="*/ 177818 h 203293"/>
              <a:gd name="connsiteX2" fmla="*/ 508000 w 2882900"/>
              <a:gd name="connsiteY2" fmla="*/ 25418 h 203293"/>
              <a:gd name="connsiteX3" fmla="*/ 800100 w 2882900"/>
              <a:gd name="connsiteY3" fmla="*/ 190518 h 203293"/>
              <a:gd name="connsiteX4" fmla="*/ 1155700 w 2882900"/>
              <a:gd name="connsiteY4" fmla="*/ 18 h 203293"/>
              <a:gd name="connsiteX5" fmla="*/ 1524000 w 2882900"/>
              <a:gd name="connsiteY5" fmla="*/ 203218 h 203293"/>
              <a:gd name="connsiteX6" fmla="*/ 1892300 w 2882900"/>
              <a:gd name="connsiteY6" fmla="*/ 25418 h 203293"/>
              <a:gd name="connsiteX7" fmla="*/ 2235200 w 2882900"/>
              <a:gd name="connsiteY7" fmla="*/ 165118 h 203293"/>
              <a:gd name="connsiteX8" fmla="*/ 2425700 w 2882900"/>
              <a:gd name="connsiteY8" fmla="*/ 25418 h 203293"/>
              <a:gd name="connsiteX9" fmla="*/ 2654300 w 2882900"/>
              <a:gd name="connsiteY9" fmla="*/ 88918 h 203293"/>
              <a:gd name="connsiteX10" fmla="*/ 2882900 w 2882900"/>
              <a:gd name="connsiteY10" fmla="*/ 50818 h 203293"/>
              <a:gd name="connsiteX0" fmla="*/ 0 w 2882900"/>
              <a:gd name="connsiteY0" fmla="*/ 12718 h 203297"/>
              <a:gd name="connsiteX1" fmla="*/ 228600 w 2882900"/>
              <a:gd name="connsiteY1" fmla="*/ 177818 h 203297"/>
              <a:gd name="connsiteX2" fmla="*/ 508000 w 2882900"/>
              <a:gd name="connsiteY2" fmla="*/ 25418 h 203297"/>
              <a:gd name="connsiteX3" fmla="*/ 800100 w 2882900"/>
              <a:gd name="connsiteY3" fmla="*/ 190518 h 203297"/>
              <a:gd name="connsiteX4" fmla="*/ 1155700 w 2882900"/>
              <a:gd name="connsiteY4" fmla="*/ 18 h 203297"/>
              <a:gd name="connsiteX5" fmla="*/ 1524000 w 2882900"/>
              <a:gd name="connsiteY5" fmla="*/ 203218 h 203297"/>
              <a:gd name="connsiteX6" fmla="*/ 1892300 w 2882900"/>
              <a:gd name="connsiteY6" fmla="*/ 25418 h 203297"/>
              <a:gd name="connsiteX7" fmla="*/ 2171700 w 2882900"/>
              <a:gd name="connsiteY7" fmla="*/ 101618 h 203297"/>
              <a:gd name="connsiteX8" fmla="*/ 2425700 w 2882900"/>
              <a:gd name="connsiteY8" fmla="*/ 25418 h 203297"/>
              <a:gd name="connsiteX9" fmla="*/ 2654300 w 2882900"/>
              <a:gd name="connsiteY9" fmla="*/ 88918 h 203297"/>
              <a:gd name="connsiteX10" fmla="*/ 2882900 w 2882900"/>
              <a:gd name="connsiteY10" fmla="*/ 50818 h 203297"/>
              <a:gd name="connsiteX0" fmla="*/ 0 w 2882900"/>
              <a:gd name="connsiteY0" fmla="*/ 12718 h 203295"/>
              <a:gd name="connsiteX1" fmla="*/ 228600 w 2882900"/>
              <a:gd name="connsiteY1" fmla="*/ 177818 h 203295"/>
              <a:gd name="connsiteX2" fmla="*/ 508000 w 2882900"/>
              <a:gd name="connsiteY2" fmla="*/ 25418 h 203295"/>
              <a:gd name="connsiteX3" fmla="*/ 800100 w 2882900"/>
              <a:gd name="connsiteY3" fmla="*/ 190518 h 203295"/>
              <a:gd name="connsiteX4" fmla="*/ 1155700 w 2882900"/>
              <a:gd name="connsiteY4" fmla="*/ 18 h 203295"/>
              <a:gd name="connsiteX5" fmla="*/ 1524000 w 2882900"/>
              <a:gd name="connsiteY5" fmla="*/ 203218 h 203295"/>
              <a:gd name="connsiteX6" fmla="*/ 1892300 w 2882900"/>
              <a:gd name="connsiteY6" fmla="*/ 25418 h 203295"/>
              <a:gd name="connsiteX7" fmla="*/ 2171700 w 2882900"/>
              <a:gd name="connsiteY7" fmla="*/ 139718 h 203295"/>
              <a:gd name="connsiteX8" fmla="*/ 2425700 w 2882900"/>
              <a:gd name="connsiteY8" fmla="*/ 25418 h 203295"/>
              <a:gd name="connsiteX9" fmla="*/ 2654300 w 2882900"/>
              <a:gd name="connsiteY9" fmla="*/ 88918 h 203295"/>
              <a:gd name="connsiteX10" fmla="*/ 2882900 w 2882900"/>
              <a:gd name="connsiteY10" fmla="*/ 50818 h 203295"/>
              <a:gd name="connsiteX0" fmla="*/ 0 w 2882900"/>
              <a:gd name="connsiteY0" fmla="*/ 13539 h 204116"/>
              <a:gd name="connsiteX1" fmla="*/ 228600 w 2882900"/>
              <a:gd name="connsiteY1" fmla="*/ 1786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39 h 204116"/>
              <a:gd name="connsiteX1" fmla="*/ 228600 w 2882900"/>
              <a:gd name="connsiteY1" fmla="*/ 1405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1557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0795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2727 h 139837"/>
              <a:gd name="connsiteX1" fmla="*/ 228600 w 2882900"/>
              <a:gd name="connsiteY1" fmla="*/ 139727 h 139837"/>
              <a:gd name="connsiteX2" fmla="*/ 508000 w 2882900"/>
              <a:gd name="connsiteY2" fmla="*/ 12727 h 139837"/>
              <a:gd name="connsiteX3" fmla="*/ 787400 w 2882900"/>
              <a:gd name="connsiteY3" fmla="*/ 127027 h 139837"/>
              <a:gd name="connsiteX4" fmla="*/ 1079500 w 2882900"/>
              <a:gd name="connsiteY4" fmla="*/ 27 h 139837"/>
              <a:gd name="connsiteX5" fmla="*/ 1435100 w 2882900"/>
              <a:gd name="connsiteY5" fmla="*/ 139727 h 139837"/>
              <a:gd name="connsiteX6" fmla="*/ 1892300 w 2882900"/>
              <a:gd name="connsiteY6" fmla="*/ 25427 h 139837"/>
              <a:gd name="connsiteX7" fmla="*/ 2171700 w 2882900"/>
              <a:gd name="connsiteY7" fmla="*/ 139727 h 139837"/>
              <a:gd name="connsiteX8" fmla="*/ 2425700 w 2882900"/>
              <a:gd name="connsiteY8" fmla="*/ 25427 h 139837"/>
              <a:gd name="connsiteX9" fmla="*/ 2654300 w 2882900"/>
              <a:gd name="connsiteY9" fmla="*/ 88927 h 139837"/>
              <a:gd name="connsiteX10" fmla="*/ 2882900 w 2882900"/>
              <a:gd name="connsiteY10" fmla="*/ 50827 h 139837"/>
              <a:gd name="connsiteX0" fmla="*/ 0 w 2882900"/>
              <a:gd name="connsiteY0" fmla="*/ 12727 h 139757"/>
              <a:gd name="connsiteX1" fmla="*/ 228600 w 2882900"/>
              <a:gd name="connsiteY1" fmla="*/ 139727 h 139757"/>
              <a:gd name="connsiteX2" fmla="*/ 508000 w 2882900"/>
              <a:gd name="connsiteY2" fmla="*/ 12727 h 139757"/>
              <a:gd name="connsiteX3" fmla="*/ 787400 w 2882900"/>
              <a:gd name="connsiteY3" fmla="*/ 127027 h 139757"/>
              <a:gd name="connsiteX4" fmla="*/ 1079500 w 2882900"/>
              <a:gd name="connsiteY4" fmla="*/ 27 h 139757"/>
              <a:gd name="connsiteX5" fmla="*/ 1435100 w 2882900"/>
              <a:gd name="connsiteY5" fmla="*/ 139727 h 139757"/>
              <a:gd name="connsiteX6" fmla="*/ 1790700 w 2882900"/>
              <a:gd name="connsiteY6" fmla="*/ 12727 h 139757"/>
              <a:gd name="connsiteX7" fmla="*/ 2171700 w 2882900"/>
              <a:gd name="connsiteY7" fmla="*/ 139727 h 139757"/>
              <a:gd name="connsiteX8" fmla="*/ 2425700 w 2882900"/>
              <a:gd name="connsiteY8" fmla="*/ 25427 h 139757"/>
              <a:gd name="connsiteX9" fmla="*/ 2654300 w 2882900"/>
              <a:gd name="connsiteY9" fmla="*/ 88927 h 139757"/>
              <a:gd name="connsiteX10" fmla="*/ 2882900 w 2882900"/>
              <a:gd name="connsiteY10" fmla="*/ 50827 h 139757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50827 h 139754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27 h 139754"/>
              <a:gd name="connsiteX0" fmla="*/ 0 w 2882900"/>
              <a:gd name="connsiteY0" fmla="*/ 12727 h 143902"/>
              <a:gd name="connsiteX1" fmla="*/ 228600 w 2882900"/>
              <a:gd name="connsiteY1" fmla="*/ 139727 h 143902"/>
              <a:gd name="connsiteX2" fmla="*/ 508000 w 2882900"/>
              <a:gd name="connsiteY2" fmla="*/ 12727 h 143902"/>
              <a:gd name="connsiteX3" fmla="*/ 787400 w 2882900"/>
              <a:gd name="connsiteY3" fmla="*/ 127027 h 143902"/>
              <a:gd name="connsiteX4" fmla="*/ 1079500 w 2882900"/>
              <a:gd name="connsiteY4" fmla="*/ 27 h 143902"/>
              <a:gd name="connsiteX5" fmla="*/ 1435100 w 2882900"/>
              <a:gd name="connsiteY5" fmla="*/ 139727 h 143902"/>
              <a:gd name="connsiteX6" fmla="*/ 1790700 w 2882900"/>
              <a:gd name="connsiteY6" fmla="*/ 12727 h 143902"/>
              <a:gd name="connsiteX7" fmla="*/ 2120900 w 2882900"/>
              <a:gd name="connsiteY7" fmla="*/ 101627 h 143902"/>
              <a:gd name="connsiteX8" fmla="*/ 2425700 w 2882900"/>
              <a:gd name="connsiteY8" fmla="*/ 25427 h 143902"/>
              <a:gd name="connsiteX9" fmla="*/ 2654300 w 2882900"/>
              <a:gd name="connsiteY9" fmla="*/ 139727 h 143902"/>
              <a:gd name="connsiteX10" fmla="*/ 2882900 w 2882900"/>
              <a:gd name="connsiteY10" fmla="*/ 27 h 143902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907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0955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565"/>
              <a:gd name="connsiteX1" fmla="*/ 228600 w 2882900"/>
              <a:gd name="connsiteY1" fmla="*/ 139700 h 143565"/>
              <a:gd name="connsiteX2" fmla="*/ 508000 w 2882900"/>
              <a:gd name="connsiteY2" fmla="*/ 12700 h 143565"/>
              <a:gd name="connsiteX3" fmla="*/ 787400 w 2882900"/>
              <a:gd name="connsiteY3" fmla="*/ 127000 h 143565"/>
              <a:gd name="connsiteX4" fmla="*/ 1079500 w 2882900"/>
              <a:gd name="connsiteY4" fmla="*/ 0 h 143565"/>
              <a:gd name="connsiteX5" fmla="*/ 1409700 w 2882900"/>
              <a:gd name="connsiteY5" fmla="*/ 127000 h 143565"/>
              <a:gd name="connsiteX6" fmla="*/ 1752600 w 2882900"/>
              <a:gd name="connsiteY6" fmla="*/ 12700 h 143565"/>
              <a:gd name="connsiteX7" fmla="*/ 2095500 w 2882900"/>
              <a:gd name="connsiteY7" fmla="*/ 101600 h 143565"/>
              <a:gd name="connsiteX8" fmla="*/ 2362200 w 2882900"/>
              <a:gd name="connsiteY8" fmla="*/ 12700 h 143565"/>
              <a:gd name="connsiteX9" fmla="*/ 2654300 w 2882900"/>
              <a:gd name="connsiteY9" fmla="*/ 139700 h 143565"/>
              <a:gd name="connsiteX10" fmla="*/ 2882900 w 2882900"/>
              <a:gd name="connsiteY10" fmla="*/ 0 h 143565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54300 w 2882900"/>
              <a:gd name="connsiteY9" fmla="*/ 889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27126 w 2910026"/>
              <a:gd name="connsiteY0" fmla="*/ 27450 h 154567"/>
              <a:gd name="connsiteX1" fmla="*/ 14537 w 2910026"/>
              <a:gd name="connsiteY1" fmla="*/ 6282 h 154567"/>
              <a:gd name="connsiteX2" fmla="*/ 255726 w 2910026"/>
              <a:gd name="connsiteY2" fmla="*/ 154450 h 154567"/>
              <a:gd name="connsiteX3" fmla="*/ 535126 w 2910026"/>
              <a:gd name="connsiteY3" fmla="*/ 27450 h 154567"/>
              <a:gd name="connsiteX4" fmla="*/ 814526 w 2910026"/>
              <a:gd name="connsiteY4" fmla="*/ 141750 h 154567"/>
              <a:gd name="connsiteX5" fmla="*/ 1106626 w 2910026"/>
              <a:gd name="connsiteY5" fmla="*/ 14750 h 154567"/>
              <a:gd name="connsiteX6" fmla="*/ 1436826 w 2910026"/>
              <a:gd name="connsiteY6" fmla="*/ 141750 h 154567"/>
              <a:gd name="connsiteX7" fmla="*/ 1779726 w 2910026"/>
              <a:gd name="connsiteY7" fmla="*/ 27450 h 154567"/>
              <a:gd name="connsiteX8" fmla="*/ 2122626 w 2910026"/>
              <a:gd name="connsiteY8" fmla="*/ 116350 h 154567"/>
              <a:gd name="connsiteX9" fmla="*/ 2389326 w 2910026"/>
              <a:gd name="connsiteY9" fmla="*/ 27450 h 154567"/>
              <a:gd name="connsiteX10" fmla="*/ 2672959 w 2910026"/>
              <a:gd name="connsiteY10" fmla="*/ 129050 h 154567"/>
              <a:gd name="connsiteX11" fmla="*/ 2910026 w 2910026"/>
              <a:gd name="connsiteY11" fmla="*/ 14750 h 154567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16785 w 2895489"/>
              <a:gd name="connsiteY0" fmla="*/ 1608689 h 1608689"/>
              <a:gd name="connsiteX1" fmla="*/ 0 w 2895489"/>
              <a:gd name="connsiteY1" fmla="*/ 0 h 1608689"/>
              <a:gd name="connsiteX2" fmla="*/ 241189 w 2895489"/>
              <a:gd name="connsiteY2" fmla="*/ 148168 h 1608689"/>
              <a:gd name="connsiteX3" fmla="*/ 520589 w 2895489"/>
              <a:gd name="connsiteY3" fmla="*/ 21168 h 1608689"/>
              <a:gd name="connsiteX4" fmla="*/ 799989 w 2895489"/>
              <a:gd name="connsiteY4" fmla="*/ 135468 h 1608689"/>
              <a:gd name="connsiteX5" fmla="*/ 1092089 w 2895489"/>
              <a:gd name="connsiteY5" fmla="*/ 8468 h 1608689"/>
              <a:gd name="connsiteX6" fmla="*/ 1422289 w 2895489"/>
              <a:gd name="connsiteY6" fmla="*/ 135468 h 1608689"/>
              <a:gd name="connsiteX7" fmla="*/ 1765189 w 2895489"/>
              <a:gd name="connsiteY7" fmla="*/ 21168 h 1608689"/>
              <a:gd name="connsiteX8" fmla="*/ 2108089 w 2895489"/>
              <a:gd name="connsiteY8" fmla="*/ 110068 h 1608689"/>
              <a:gd name="connsiteX9" fmla="*/ 2374789 w 2895489"/>
              <a:gd name="connsiteY9" fmla="*/ 21168 h 1608689"/>
              <a:gd name="connsiteX10" fmla="*/ 2658422 w 2895489"/>
              <a:gd name="connsiteY10" fmla="*/ 122768 h 1608689"/>
              <a:gd name="connsiteX11" fmla="*/ 2895489 w 2895489"/>
              <a:gd name="connsiteY11" fmla="*/ 8468 h 1608689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22773 w 2901477"/>
              <a:gd name="connsiteY0" fmla="*/ 1600221 h 1712867"/>
              <a:gd name="connsiteX1" fmla="*/ 14381 w 2901477"/>
              <a:gd name="connsiteY1" fmla="*/ 1593161 h 1712867"/>
              <a:gd name="connsiteX2" fmla="*/ 18577 w 2901477"/>
              <a:gd name="connsiteY2" fmla="*/ 5644 h 1712867"/>
              <a:gd name="connsiteX3" fmla="*/ 247177 w 2901477"/>
              <a:gd name="connsiteY3" fmla="*/ 139700 h 1712867"/>
              <a:gd name="connsiteX4" fmla="*/ 526577 w 2901477"/>
              <a:gd name="connsiteY4" fmla="*/ 12700 h 1712867"/>
              <a:gd name="connsiteX5" fmla="*/ 805977 w 2901477"/>
              <a:gd name="connsiteY5" fmla="*/ 127000 h 1712867"/>
              <a:gd name="connsiteX6" fmla="*/ 1098077 w 2901477"/>
              <a:gd name="connsiteY6" fmla="*/ 0 h 1712867"/>
              <a:gd name="connsiteX7" fmla="*/ 1428277 w 2901477"/>
              <a:gd name="connsiteY7" fmla="*/ 127000 h 1712867"/>
              <a:gd name="connsiteX8" fmla="*/ 1771177 w 2901477"/>
              <a:gd name="connsiteY8" fmla="*/ 12700 h 1712867"/>
              <a:gd name="connsiteX9" fmla="*/ 2114077 w 2901477"/>
              <a:gd name="connsiteY9" fmla="*/ 101600 h 1712867"/>
              <a:gd name="connsiteX10" fmla="*/ 2380777 w 2901477"/>
              <a:gd name="connsiteY10" fmla="*/ 12700 h 1712867"/>
              <a:gd name="connsiteX11" fmla="*/ 2664410 w 2901477"/>
              <a:gd name="connsiteY11" fmla="*/ 114300 h 1712867"/>
              <a:gd name="connsiteX12" fmla="*/ 2901477 w 2901477"/>
              <a:gd name="connsiteY12" fmla="*/ 0 h 1712867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599837"/>
              <a:gd name="connsiteX1" fmla="*/ 14381 w 2901477"/>
              <a:gd name="connsiteY1" fmla="*/ 1593161 h 1599837"/>
              <a:gd name="connsiteX2" fmla="*/ 18577 w 2901477"/>
              <a:gd name="connsiteY2" fmla="*/ 5644 h 1599837"/>
              <a:gd name="connsiteX3" fmla="*/ 247177 w 2901477"/>
              <a:gd name="connsiteY3" fmla="*/ 139700 h 1599837"/>
              <a:gd name="connsiteX4" fmla="*/ 526577 w 2901477"/>
              <a:gd name="connsiteY4" fmla="*/ 12700 h 1599837"/>
              <a:gd name="connsiteX5" fmla="*/ 805977 w 2901477"/>
              <a:gd name="connsiteY5" fmla="*/ 127000 h 1599837"/>
              <a:gd name="connsiteX6" fmla="*/ 1098077 w 2901477"/>
              <a:gd name="connsiteY6" fmla="*/ 0 h 1599837"/>
              <a:gd name="connsiteX7" fmla="*/ 1428277 w 2901477"/>
              <a:gd name="connsiteY7" fmla="*/ 127000 h 1599837"/>
              <a:gd name="connsiteX8" fmla="*/ 1771177 w 2901477"/>
              <a:gd name="connsiteY8" fmla="*/ 12700 h 1599837"/>
              <a:gd name="connsiteX9" fmla="*/ 2114077 w 2901477"/>
              <a:gd name="connsiteY9" fmla="*/ 101600 h 1599837"/>
              <a:gd name="connsiteX10" fmla="*/ 2380777 w 2901477"/>
              <a:gd name="connsiteY10" fmla="*/ 12700 h 1599837"/>
              <a:gd name="connsiteX11" fmla="*/ 2664410 w 2901477"/>
              <a:gd name="connsiteY11" fmla="*/ 114300 h 1599837"/>
              <a:gd name="connsiteX12" fmla="*/ 2901477 w 2901477"/>
              <a:gd name="connsiteY12" fmla="*/ 0 h 1599837"/>
              <a:gd name="connsiteX0" fmla="*/ 2892969 w 2897166"/>
              <a:gd name="connsiteY0" fmla="*/ 1586110 h 1599839"/>
              <a:gd name="connsiteX1" fmla="*/ 10070 w 2897166"/>
              <a:gd name="connsiteY1" fmla="*/ 1593161 h 1599839"/>
              <a:gd name="connsiteX2" fmla="*/ 14266 w 2897166"/>
              <a:gd name="connsiteY2" fmla="*/ 5644 h 1599839"/>
              <a:gd name="connsiteX3" fmla="*/ 242866 w 2897166"/>
              <a:gd name="connsiteY3" fmla="*/ 139700 h 1599839"/>
              <a:gd name="connsiteX4" fmla="*/ 522266 w 2897166"/>
              <a:gd name="connsiteY4" fmla="*/ 12700 h 1599839"/>
              <a:gd name="connsiteX5" fmla="*/ 801666 w 2897166"/>
              <a:gd name="connsiteY5" fmla="*/ 127000 h 1599839"/>
              <a:gd name="connsiteX6" fmla="*/ 1093766 w 2897166"/>
              <a:gd name="connsiteY6" fmla="*/ 0 h 1599839"/>
              <a:gd name="connsiteX7" fmla="*/ 1423966 w 2897166"/>
              <a:gd name="connsiteY7" fmla="*/ 127000 h 1599839"/>
              <a:gd name="connsiteX8" fmla="*/ 1766866 w 2897166"/>
              <a:gd name="connsiteY8" fmla="*/ 12700 h 1599839"/>
              <a:gd name="connsiteX9" fmla="*/ 2109766 w 2897166"/>
              <a:gd name="connsiteY9" fmla="*/ 101600 h 1599839"/>
              <a:gd name="connsiteX10" fmla="*/ 2376466 w 2897166"/>
              <a:gd name="connsiteY10" fmla="*/ 12700 h 1599839"/>
              <a:gd name="connsiteX11" fmla="*/ 2660099 w 2897166"/>
              <a:gd name="connsiteY11" fmla="*/ 114300 h 1599839"/>
              <a:gd name="connsiteX12" fmla="*/ 2897166 w 2897166"/>
              <a:gd name="connsiteY12" fmla="*/ 0 h 1599839"/>
              <a:gd name="connsiteX0" fmla="*/ 2882899 w 2887096"/>
              <a:gd name="connsiteY0" fmla="*/ 1586110 h 1599837"/>
              <a:gd name="connsiteX1" fmla="*/ 0 w 2887096"/>
              <a:gd name="connsiteY1" fmla="*/ 1593161 h 1599837"/>
              <a:gd name="connsiteX2" fmla="*/ 4196 w 2887096"/>
              <a:gd name="connsiteY2" fmla="*/ 5644 h 1599837"/>
              <a:gd name="connsiteX3" fmla="*/ 232796 w 2887096"/>
              <a:gd name="connsiteY3" fmla="*/ 139700 h 1599837"/>
              <a:gd name="connsiteX4" fmla="*/ 512196 w 2887096"/>
              <a:gd name="connsiteY4" fmla="*/ 12700 h 1599837"/>
              <a:gd name="connsiteX5" fmla="*/ 791596 w 2887096"/>
              <a:gd name="connsiteY5" fmla="*/ 127000 h 1599837"/>
              <a:gd name="connsiteX6" fmla="*/ 1083696 w 2887096"/>
              <a:gd name="connsiteY6" fmla="*/ 0 h 1599837"/>
              <a:gd name="connsiteX7" fmla="*/ 1413896 w 2887096"/>
              <a:gd name="connsiteY7" fmla="*/ 127000 h 1599837"/>
              <a:gd name="connsiteX8" fmla="*/ 1756796 w 2887096"/>
              <a:gd name="connsiteY8" fmla="*/ 12700 h 1599837"/>
              <a:gd name="connsiteX9" fmla="*/ 2099696 w 2887096"/>
              <a:gd name="connsiteY9" fmla="*/ 101600 h 1599837"/>
              <a:gd name="connsiteX10" fmla="*/ 2366396 w 2887096"/>
              <a:gd name="connsiteY10" fmla="*/ 12700 h 1599837"/>
              <a:gd name="connsiteX11" fmla="*/ 2650029 w 2887096"/>
              <a:gd name="connsiteY11" fmla="*/ 114300 h 1599837"/>
              <a:gd name="connsiteX12" fmla="*/ 2887096 w 2887096"/>
              <a:gd name="connsiteY12" fmla="*/ 0 h 1599837"/>
              <a:gd name="connsiteX0" fmla="*/ 2878727 w 2882924"/>
              <a:gd name="connsiteY0" fmla="*/ 1586110 h 1586110"/>
              <a:gd name="connsiteX1" fmla="*/ 12614 w 2882924"/>
              <a:gd name="connsiteY1" fmla="*/ 1571995 h 1586110"/>
              <a:gd name="connsiteX2" fmla="*/ 24 w 2882924"/>
              <a:gd name="connsiteY2" fmla="*/ 5644 h 1586110"/>
              <a:gd name="connsiteX3" fmla="*/ 228624 w 2882924"/>
              <a:gd name="connsiteY3" fmla="*/ 139700 h 1586110"/>
              <a:gd name="connsiteX4" fmla="*/ 508024 w 2882924"/>
              <a:gd name="connsiteY4" fmla="*/ 12700 h 1586110"/>
              <a:gd name="connsiteX5" fmla="*/ 787424 w 2882924"/>
              <a:gd name="connsiteY5" fmla="*/ 127000 h 1586110"/>
              <a:gd name="connsiteX6" fmla="*/ 1079524 w 2882924"/>
              <a:gd name="connsiteY6" fmla="*/ 0 h 1586110"/>
              <a:gd name="connsiteX7" fmla="*/ 1409724 w 2882924"/>
              <a:gd name="connsiteY7" fmla="*/ 127000 h 1586110"/>
              <a:gd name="connsiteX8" fmla="*/ 1752624 w 2882924"/>
              <a:gd name="connsiteY8" fmla="*/ 12700 h 1586110"/>
              <a:gd name="connsiteX9" fmla="*/ 2095524 w 2882924"/>
              <a:gd name="connsiteY9" fmla="*/ 101600 h 1586110"/>
              <a:gd name="connsiteX10" fmla="*/ 2362224 w 2882924"/>
              <a:gd name="connsiteY10" fmla="*/ 12700 h 1586110"/>
              <a:gd name="connsiteX11" fmla="*/ 2645857 w 2882924"/>
              <a:gd name="connsiteY11" fmla="*/ 114300 h 1586110"/>
              <a:gd name="connsiteX12" fmla="*/ 2882924 w 2882924"/>
              <a:gd name="connsiteY12" fmla="*/ 0 h 1586110"/>
              <a:gd name="connsiteX0" fmla="*/ 2878761 w 2882958"/>
              <a:gd name="connsiteY0" fmla="*/ 1586110 h 1586110"/>
              <a:gd name="connsiteX1" fmla="*/ 12648 w 2882958"/>
              <a:gd name="connsiteY1" fmla="*/ 1571995 h 1586110"/>
              <a:gd name="connsiteX2" fmla="*/ 58 w 2882958"/>
              <a:gd name="connsiteY2" fmla="*/ 5644 h 1586110"/>
              <a:gd name="connsiteX3" fmla="*/ 228658 w 2882958"/>
              <a:gd name="connsiteY3" fmla="*/ 139700 h 1586110"/>
              <a:gd name="connsiteX4" fmla="*/ 508058 w 2882958"/>
              <a:gd name="connsiteY4" fmla="*/ 12700 h 1586110"/>
              <a:gd name="connsiteX5" fmla="*/ 787458 w 2882958"/>
              <a:gd name="connsiteY5" fmla="*/ 127000 h 1586110"/>
              <a:gd name="connsiteX6" fmla="*/ 1079558 w 2882958"/>
              <a:gd name="connsiteY6" fmla="*/ 0 h 1586110"/>
              <a:gd name="connsiteX7" fmla="*/ 1409758 w 2882958"/>
              <a:gd name="connsiteY7" fmla="*/ 127000 h 1586110"/>
              <a:gd name="connsiteX8" fmla="*/ 1752658 w 2882958"/>
              <a:gd name="connsiteY8" fmla="*/ 12700 h 1586110"/>
              <a:gd name="connsiteX9" fmla="*/ 2095558 w 2882958"/>
              <a:gd name="connsiteY9" fmla="*/ 101600 h 1586110"/>
              <a:gd name="connsiteX10" fmla="*/ 2362258 w 2882958"/>
              <a:gd name="connsiteY10" fmla="*/ 12700 h 1586110"/>
              <a:gd name="connsiteX11" fmla="*/ 2645891 w 2882958"/>
              <a:gd name="connsiteY11" fmla="*/ 114300 h 1586110"/>
              <a:gd name="connsiteX12" fmla="*/ 2882958 w 2882958"/>
              <a:gd name="connsiteY12" fmla="*/ 0 h 1586110"/>
              <a:gd name="connsiteX0" fmla="*/ 2870463 w 2874660"/>
              <a:gd name="connsiteY0" fmla="*/ 1586110 h 1586110"/>
              <a:gd name="connsiteX1" fmla="*/ 4350 w 2874660"/>
              <a:gd name="connsiteY1" fmla="*/ 1571995 h 1586110"/>
              <a:gd name="connsiteX2" fmla="*/ 153 w 2874660"/>
              <a:gd name="connsiteY2" fmla="*/ 5643 h 1586110"/>
              <a:gd name="connsiteX3" fmla="*/ 220360 w 2874660"/>
              <a:gd name="connsiteY3" fmla="*/ 139700 h 1586110"/>
              <a:gd name="connsiteX4" fmla="*/ 499760 w 2874660"/>
              <a:gd name="connsiteY4" fmla="*/ 12700 h 1586110"/>
              <a:gd name="connsiteX5" fmla="*/ 779160 w 2874660"/>
              <a:gd name="connsiteY5" fmla="*/ 127000 h 1586110"/>
              <a:gd name="connsiteX6" fmla="*/ 1071260 w 2874660"/>
              <a:gd name="connsiteY6" fmla="*/ 0 h 1586110"/>
              <a:gd name="connsiteX7" fmla="*/ 1401460 w 2874660"/>
              <a:gd name="connsiteY7" fmla="*/ 127000 h 1586110"/>
              <a:gd name="connsiteX8" fmla="*/ 1744360 w 2874660"/>
              <a:gd name="connsiteY8" fmla="*/ 12700 h 1586110"/>
              <a:gd name="connsiteX9" fmla="*/ 2087260 w 2874660"/>
              <a:gd name="connsiteY9" fmla="*/ 101600 h 1586110"/>
              <a:gd name="connsiteX10" fmla="*/ 2353960 w 2874660"/>
              <a:gd name="connsiteY10" fmla="*/ 12700 h 1586110"/>
              <a:gd name="connsiteX11" fmla="*/ 2637593 w 2874660"/>
              <a:gd name="connsiteY11" fmla="*/ 114300 h 1586110"/>
              <a:gd name="connsiteX12" fmla="*/ 2874660 w 2874660"/>
              <a:gd name="connsiteY12" fmla="*/ 0 h 1586110"/>
              <a:gd name="connsiteX0" fmla="*/ 2870463 w 2874660"/>
              <a:gd name="connsiteY0" fmla="*/ 0 h 1573570"/>
              <a:gd name="connsiteX1" fmla="*/ 4350 w 2874660"/>
              <a:gd name="connsiteY1" fmla="*/ 1573405 h 1573570"/>
              <a:gd name="connsiteX2" fmla="*/ 153 w 2874660"/>
              <a:gd name="connsiteY2" fmla="*/ 7053 h 1573570"/>
              <a:gd name="connsiteX3" fmla="*/ 220360 w 2874660"/>
              <a:gd name="connsiteY3" fmla="*/ 141110 h 1573570"/>
              <a:gd name="connsiteX4" fmla="*/ 499760 w 2874660"/>
              <a:gd name="connsiteY4" fmla="*/ 14110 h 1573570"/>
              <a:gd name="connsiteX5" fmla="*/ 779160 w 2874660"/>
              <a:gd name="connsiteY5" fmla="*/ 128410 h 1573570"/>
              <a:gd name="connsiteX6" fmla="*/ 1071260 w 2874660"/>
              <a:gd name="connsiteY6" fmla="*/ 1410 h 1573570"/>
              <a:gd name="connsiteX7" fmla="*/ 1401460 w 2874660"/>
              <a:gd name="connsiteY7" fmla="*/ 128410 h 1573570"/>
              <a:gd name="connsiteX8" fmla="*/ 1744360 w 2874660"/>
              <a:gd name="connsiteY8" fmla="*/ 14110 h 1573570"/>
              <a:gd name="connsiteX9" fmla="*/ 2087260 w 2874660"/>
              <a:gd name="connsiteY9" fmla="*/ 103010 h 1573570"/>
              <a:gd name="connsiteX10" fmla="*/ 2353960 w 2874660"/>
              <a:gd name="connsiteY10" fmla="*/ 14110 h 1573570"/>
              <a:gd name="connsiteX11" fmla="*/ 2637593 w 2874660"/>
              <a:gd name="connsiteY11" fmla="*/ 115710 h 1573570"/>
              <a:gd name="connsiteX12" fmla="*/ 2874660 w 2874660"/>
              <a:gd name="connsiteY12" fmla="*/ 1410 h 1573570"/>
              <a:gd name="connsiteX0" fmla="*/ 2870463 w 2874660"/>
              <a:gd name="connsiteY0" fmla="*/ 0 h 1575868"/>
              <a:gd name="connsiteX1" fmla="*/ 2236812 w 2874660"/>
              <a:gd name="connsiteY1" fmla="*/ 359831 h 1575868"/>
              <a:gd name="connsiteX2" fmla="*/ 4350 w 2874660"/>
              <a:gd name="connsiteY2" fmla="*/ 1573405 h 1575868"/>
              <a:gd name="connsiteX3" fmla="*/ 153 w 2874660"/>
              <a:gd name="connsiteY3" fmla="*/ 7053 h 1575868"/>
              <a:gd name="connsiteX4" fmla="*/ 220360 w 2874660"/>
              <a:gd name="connsiteY4" fmla="*/ 141110 h 1575868"/>
              <a:gd name="connsiteX5" fmla="*/ 499760 w 2874660"/>
              <a:gd name="connsiteY5" fmla="*/ 14110 h 1575868"/>
              <a:gd name="connsiteX6" fmla="*/ 779160 w 2874660"/>
              <a:gd name="connsiteY6" fmla="*/ 128410 h 1575868"/>
              <a:gd name="connsiteX7" fmla="*/ 1071260 w 2874660"/>
              <a:gd name="connsiteY7" fmla="*/ 1410 h 1575868"/>
              <a:gd name="connsiteX8" fmla="*/ 1401460 w 2874660"/>
              <a:gd name="connsiteY8" fmla="*/ 128410 h 1575868"/>
              <a:gd name="connsiteX9" fmla="*/ 1744360 w 2874660"/>
              <a:gd name="connsiteY9" fmla="*/ 14110 h 1575868"/>
              <a:gd name="connsiteX10" fmla="*/ 2087260 w 2874660"/>
              <a:gd name="connsiteY10" fmla="*/ 103010 h 1575868"/>
              <a:gd name="connsiteX11" fmla="*/ 2353960 w 2874660"/>
              <a:gd name="connsiteY11" fmla="*/ 14110 h 1575868"/>
              <a:gd name="connsiteX12" fmla="*/ 2637593 w 2874660"/>
              <a:gd name="connsiteY12" fmla="*/ 115710 h 1575868"/>
              <a:gd name="connsiteX13" fmla="*/ 2874660 w 2874660"/>
              <a:gd name="connsiteY13" fmla="*/ 1410 h 1575868"/>
              <a:gd name="connsiteX0" fmla="*/ 2870463 w 3061165"/>
              <a:gd name="connsiteY0" fmla="*/ 0 h 1713980"/>
              <a:gd name="connsiteX1" fmla="*/ 2870463 w 3061165"/>
              <a:gd name="connsiteY1" fmla="*/ 1587513 h 1713980"/>
              <a:gd name="connsiteX2" fmla="*/ 4350 w 3061165"/>
              <a:gd name="connsiteY2" fmla="*/ 1573405 h 1713980"/>
              <a:gd name="connsiteX3" fmla="*/ 153 w 3061165"/>
              <a:gd name="connsiteY3" fmla="*/ 7053 h 1713980"/>
              <a:gd name="connsiteX4" fmla="*/ 220360 w 3061165"/>
              <a:gd name="connsiteY4" fmla="*/ 141110 h 1713980"/>
              <a:gd name="connsiteX5" fmla="*/ 499760 w 3061165"/>
              <a:gd name="connsiteY5" fmla="*/ 14110 h 1713980"/>
              <a:gd name="connsiteX6" fmla="*/ 779160 w 3061165"/>
              <a:gd name="connsiteY6" fmla="*/ 128410 h 1713980"/>
              <a:gd name="connsiteX7" fmla="*/ 1071260 w 3061165"/>
              <a:gd name="connsiteY7" fmla="*/ 1410 h 1713980"/>
              <a:gd name="connsiteX8" fmla="*/ 1401460 w 3061165"/>
              <a:gd name="connsiteY8" fmla="*/ 128410 h 1713980"/>
              <a:gd name="connsiteX9" fmla="*/ 1744360 w 3061165"/>
              <a:gd name="connsiteY9" fmla="*/ 14110 h 1713980"/>
              <a:gd name="connsiteX10" fmla="*/ 2087260 w 3061165"/>
              <a:gd name="connsiteY10" fmla="*/ 103010 h 1713980"/>
              <a:gd name="connsiteX11" fmla="*/ 2353960 w 3061165"/>
              <a:gd name="connsiteY11" fmla="*/ 14110 h 1713980"/>
              <a:gd name="connsiteX12" fmla="*/ 2637593 w 3061165"/>
              <a:gd name="connsiteY12" fmla="*/ 115710 h 1713980"/>
              <a:gd name="connsiteX13" fmla="*/ 2874660 w 3061165"/>
              <a:gd name="connsiteY13" fmla="*/ 1410 h 1713980"/>
              <a:gd name="connsiteX0" fmla="*/ 2870463 w 3061165"/>
              <a:gd name="connsiteY0" fmla="*/ 0 h 1713978"/>
              <a:gd name="connsiteX1" fmla="*/ 2870463 w 3061165"/>
              <a:gd name="connsiteY1" fmla="*/ 1587513 h 1713978"/>
              <a:gd name="connsiteX2" fmla="*/ 4350 w 3061165"/>
              <a:gd name="connsiteY2" fmla="*/ 1573405 h 1713978"/>
              <a:gd name="connsiteX3" fmla="*/ 153 w 3061165"/>
              <a:gd name="connsiteY3" fmla="*/ 7053 h 1713978"/>
              <a:gd name="connsiteX4" fmla="*/ 220360 w 3061165"/>
              <a:gd name="connsiteY4" fmla="*/ 141110 h 1713978"/>
              <a:gd name="connsiteX5" fmla="*/ 499760 w 3061165"/>
              <a:gd name="connsiteY5" fmla="*/ 14110 h 1713978"/>
              <a:gd name="connsiteX6" fmla="*/ 779160 w 3061165"/>
              <a:gd name="connsiteY6" fmla="*/ 128410 h 1713978"/>
              <a:gd name="connsiteX7" fmla="*/ 1071260 w 3061165"/>
              <a:gd name="connsiteY7" fmla="*/ 1410 h 1713978"/>
              <a:gd name="connsiteX8" fmla="*/ 1401460 w 3061165"/>
              <a:gd name="connsiteY8" fmla="*/ 128410 h 1713978"/>
              <a:gd name="connsiteX9" fmla="*/ 1744360 w 3061165"/>
              <a:gd name="connsiteY9" fmla="*/ 14110 h 1713978"/>
              <a:gd name="connsiteX10" fmla="*/ 2087260 w 3061165"/>
              <a:gd name="connsiteY10" fmla="*/ 103010 h 1713978"/>
              <a:gd name="connsiteX11" fmla="*/ 2353960 w 3061165"/>
              <a:gd name="connsiteY11" fmla="*/ 14110 h 1713978"/>
              <a:gd name="connsiteX12" fmla="*/ 2637593 w 3061165"/>
              <a:gd name="connsiteY12" fmla="*/ 115710 h 1713978"/>
              <a:gd name="connsiteX13" fmla="*/ 2874660 w 3061165"/>
              <a:gd name="connsiteY13" fmla="*/ 1410 h 1713978"/>
              <a:gd name="connsiteX0" fmla="*/ 2870463 w 2874660"/>
              <a:gd name="connsiteY0" fmla="*/ 0 h 1713980"/>
              <a:gd name="connsiteX1" fmla="*/ 2870463 w 2874660"/>
              <a:gd name="connsiteY1" fmla="*/ 1587513 h 1713980"/>
              <a:gd name="connsiteX2" fmla="*/ 4350 w 2874660"/>
              <a:gd name="connsiteY2" fmla="*/ 1573405 h 1713980"/>
              <a:gd name="connsiteX3" fmla="*/ 153 w 2874660"/>
              <a:gd name="connsiteY3" fmla="*/ 7053 h 1713980"/>
              <a:gd name="connsiteX4" fmla="*/ 220360 w 2874660"/>
              <a:gd name="connsiteY4" fmla="*/ 141110 h 1713980"/>
              <a:gd name="connsiteX5" fmla="*/ 499760 w 2874660"/>
              <a:gd name="connsiteY5" fmla="*/ 14110 h 1713980"/>
              <a:gd name="connsiteX6" fmla="*/ 779160 w 2874660"/>
              <a:gd name="connsiteY6" fmla="*/ 128410 h 1713980"/>
              <a:gd name="connsiteX7" fmla="*/ 1071260 w 2874660"/>
              <a:gd name="connsiteY7" fmla="*/ 1410 h 1713980"/>
              <a:gd name="connsiteX8" fmla="*/ 1401460 w 2874660"/>
              <a:gd name="connsiteY8" fmla="*/ 128410 h 1713980"/>
              <a:gd name="connsiteX9" fmla="*/ 1744360 w 2874660"/>
              <a:gd name="connsiteY9" fmla="*/ 14110 h 1713980"/>
              <a:gd name="connsiteX10" fmla="*/ 2087260 w 2874660"/>
              <a:gd name="connsiteY10" fmla="*/ 103010 h 1713980"/>
              <a:gd name="connsiteX11" fmla="*/ 2353960 w 2874660"/>
              <a:gd name="connsiteY11" fmla="*/ 14110 h 1713980"/>
              <a:gd name="connsiteX12" fmla="*/ 2637593 w 2874660"/>
              <a:gd name="connsiteY12" fmla="*/ 115710 h 1713980"/>
              <a:gd name="connsiteX13" fmla="*/ 2874660 w 2874660"/>
              <a:gd name="connsiteY13" fmla="*/ 1410 h 1713980"/>
              <a:gd name="connsiteX0" fmla="*/ 2870463 w 2874660"/>
              <a:gd name="connsiteY0" fmla="*/ 0 h 1608524"/>
              <a:gd name="connsiteX1" fmla="*/ 2870463 w 2874660"/>
              <a:gd name="connsiteY1" fmla="*/ 1587513 h 1608524"/>
              <a:gd name="connsiteX2" fmla="*/ 4350 w 2874660"/>
              <a:gd name="connsiteY2" fmla="*/ 1573405 h 1608524"/>
              <a:gd name="connsiteX3" fmla="*/ 153 w 2874660"/>
              <a:gd name="connsiteY3" fmla="*/ 7053 h 1608524"/>
              <a:gd name="connsiteX4" fmla="*/ 220360 w 2874660"/>
              <a:gd name="connsiteY4" fmla="*/ 141110 h 1608524"/>
              <a:gd name="connsiteX5" fmla="*/ 499760 w 2874660"/>
              <a:gd name="connsiteY5" fmla="*/ 14110 h 1608524"/>
              <a:gd name="connsiteX6" fmla="*/ 779160 w 2874660"/>
              <a:gd name="connsiteY6" fmla="*/ 128410 h 1608524"/>
              <a:gd name="connsiteX7" fmla="*/ 1071260 w 2874660"/>
              <a:gd name="connsiteY7" fmla="*/ 1410 h 1608524"/>
              <a:gd name="connsiteX8" fmla="*/ 1401460 w 2874660"/>
              <a:gd name="connsiteY8" fmla="*/ 128410 h 1608524"/>
              <a:gd name="connsiteX9" fmla="*/ 1744360 w 2874660"/>
              <a:gd name="connsiteY9" fmla="*/ 14110 h 1608524"/>
              <a:gd name="connsiteX10" fmla="*/ 2087260 w 2874660"/>
              <a:gd name="connsiteY10" fmla="*/ 103010 h 1608524"/>
              <a:gd name="connsiteX11" fmla="*/ 2353960 w 2874660"/>
              <a:gd name="connsiteY11" fmla="*/ 14110 h 1608524"/>
              <a:gd name="connsiteX12" fmla="*/ 2637593 w 2874660"/>
              <a:gd name="connsiteY12" fmla="*/ 115710 h 1608524"/>
              <a:gd name="connsiteX13" fmla="*/ 2874660 w 2874660"/>
              <a:gd name="connsiteY13" fmla="*/ 1410 h 1608524"/>
              <a:gd name="connsiteX0" fmla="*/ 2870463 w 2874660"/>
              <a:gd name="connsiteY0" fmla="*/ 0 h 1608522"/>
              <a:gd name="connsiteX1" fmla="*/ 2870463 w 2874660"/>
              <a:gd name="connsiteY1" fmla="*/ 1587513 h 1608522"/>
              <a:gd name="connsiteX2" fmla="*/ 4350 w 2874660"/>
              <a:gd name="connsiteY2" fmla="*/ 1573405 h 1608522"/>
              <a:gd name="connsiteX3" fmla="*/ 153 w 2874660"/>
              <a:gd name="connsiteY3" fmla="*/ 7053 h 1608522"/>
              <a:gd name="connsiteX4" fmla="*/ 220360 w 2874660"/>
              <a:gd name="connsiteY4" fmla="*/ 141110 h 1608522"/>
              <a:gd name="connsiteX5" fmla="*/ 499760 w 2874660"/>
              <a:gd name="connsiteY5" fmla="*/ 14110 h 1608522"/>
              <a:gd name="connsiteX6" fmla="*/ 779160 w 2874660"/>
              <a:gd name="connsiteY6" fmla="*/ 128410 h 1608522"/>
              <a:gd name="connsiteX7" fmla="*/ 1071260 w 2874660"/>
              <a:gd name="connsiteY7" fmla="*/ 1410 h 1608522"/>
              <a:gd name="connsiteX8" fmla="*/ 1401460 w 2874660"/>
              <a:gd name="connsiteY8" fmla="*/ 128410 h 1608522"/>
              <a:gd name="connsiteX9" fmla="*/ 1744360 w 2874660"/>
              <a:gd name="connsiteY9" fmla="*/ 14110 h 1608522"/>
              <a:gd name="connsiteX10" fmla="*/ 2087260 w 2874660"/>
              <a:gd name="connsiteY10" fmla="*/ 103010 h 1608522"/>
              <a:gd name="connsiteX11" fmla="*/ 2353960 w 2874660"/>
              <a:gd name="connsiteY11" fmla="*/ 14110 h 1608522"/>
              <a:gd name="connsiteX12" fmla="*/ 2637593 w 2874660"/>
              <a:gd name="connsiteY12" fmla="*/ 115710 h 1608522"/>
              <a:gd name="connsiteX13" fmla="*/ 2874660 w 2874660"/>
              <a:gd name="connsiteY13" fmla="*/ 1410 h 1608522"/>
              <a:gd name="connsiteX0" fmla="*/ 2870463 w 2874660"/>
              <a:gd name="connsiteY0" fmla="*/ 28439 h 1636962"/>
              <a:gd name="connsiteX1" fmla="*/ 2870463 w 2874660"/>
              <a:gd name="connsiteY1" fmla="*/ 1615952 h 1636962"/>
              <a:gd name="connsiteX2" fmla="*/ 4350 w 2874660"/>
              <a:gd name="connsiteY2" fmla="*/ 1601844 h 1636962"/>
              <a:gd name="connsiteX3" fmla="*/ 153 w 2874660"/>
              <a:gd name="connsiteY3" fmla="*/ 35492 h 1636962"/>
              <a:gd name="connsiteX4" fmla="*/ 220360 w 2874660"/>
              <a:gd name="connsiteY4" fmla="*/ 169549 h 1636962"/>
              <a:gd name="connsiteX5" fmla="*/ 499760 w 2874660"/>
              <a:gd name="connsiteY5" fmla="*/ 42549 h 1636962"/>
              <a:gd name="connsiteX6" fmla="*/ 779160 w 2874660"/>
              <a:gd name="connsiteY6" fmla="*/ 156849 h 1636962"/>
              <a:gd name="connsiteX7" fmla="*/ 1071260 w 2874660"/>
              <a:gd name="connsiteY7" fmla="*/ 29849 h 1636962"/>
              <a:gd name="connsiteX8" fmla="*/ 1401460 w 2874660"/>
              <a:gd name="connsiteY8" fmla="*/ 156849 h 1636962"/>
              <a:gd name="connsiteX9" fmla="*/ 1744360 w 2874660"/>
              <a:gd name="connsiteY9" fmla="*/ 42549 h 1636962"/>
              <a:gd name="connsiteX10" fmla="*/ 2087260 w 2874660"/>
              <a:gd name="connsiteY10" fmla="*/ 131449 h 1636962"/>
              <a:gd name="connsiteX11" fmla="*/ 2353960 w 2874660"/>
              <a:gd name="connsiteY11" fmla="*/ 42549 h 1636962"/>
              <a:gd name="connsiteX12" fmla="*/ 2637593 w 2874660"/>
              <a:gd name="connsiteY12" fmla="*/ 144149 h 1636962"/>
              <a:gd name="connsiteX13" fmla="*/ 2874660 w 2874660"/>
              <a:gd name="connsiteY13" fmla="*/ 29849 h 1636962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6613"/>
              <a:gd name="connsiteY0" fmla="*/ 173431 h 1781954"/>
              <a:gd name="connsiteX1" fmla="*/ 2870463 w 2876613"/>
              <a:gd name="connsiteY1" fmla="*/ 1760944 h 1781954"/>
              <a:gd name="connsiteX2" fmla="*/ 4350 w 2876613"/>
              <a:gd name="connsiteY2" fmla="*/ 1746836 h 1781954"/>
              <a:gd name="connsiteX3" fmla="*/ 153 w 2876613"/>
              <a:gd name="connsiteY3" fmla="*/ 180484 h 1781954"/>
              <a:gd name="connsiteX4" fmla="*/ 220360 w 2876613"/>
              <a:gd name="connsiteY4" fmla="*/ 314541 h 1781954"/>
              <a:gd name="connsiteX5" fmla="*/ 499760 w 2876613"/>
              <a:gd name="connsiteY5" fmla="*/ 187541 h 1781954"/>
              <a:gd name="connsiteX6" fmla="*/ 779160 w 2876613"/>
              <a:gd name="connsiteY6" fmla="*/ 301841 h 1781954"/>
              <a:gd name="connsiteX7" fmla="*/ 1071260 w 2876613"/>
              <a:gd name="connsiteY7" fmla="*/ 174841 h 1781954"/>
              <a:gd name="connsiteX8" fmla="*/ 1401460 w 2876613"/>
              <a:gd name="connsiteY8" fmla="*/ 301841 h 1781954"/>
              <a:gd name="connsiteX9" fmla="*/ 1744360 w 2876613"/>
              <a:gd name="connsiteY9" fmla="*/ 187541 h 1781954"/>
              <a:gd name="connsiteX10" fmla="*/ 2087260 w 2876613"/>
              <a:gd name="connsiteY10" fmla="*/ 276441 h 1781954"/>
              <a:gd name="connsiteX11" fmla="*/ 2353960 w 2876613"/>
              <a:gd name="connsiteY11" fmla="*/ 187541 h 1781954"/>
              <a:gd name="connsiteX12" fmla="*/ 2637593 w 2876613"/>
              <a:gd name="connsiteY12" fmla="*/ 289141 h 1781954"/>
              <a:gd name="connsiteX13" fmla="*/ 2874660 w 2876613"/>
              <a:gd name="connsiteY13" fmla="*/ 19617 h 1781954"/>
              <a:gd name="connsiteX0" fmla="*/ 2870463 w 2876613"/>
              <a:gd name="connsiteY0" fmla="*/ 3336 h 1611859"/>
              <a:gd name="connsiteX1" fmla="*/ 2870463 w 2876613"/>
              <a:gd name="connsiteY1" fmla="*/ 1590849 h 1611859"/>
              <a:gd name="connsiteX2" fmla="*/ 4350 w 2876613"/>
              <a:gd name="connsiteY2" fmla="*/ 1576741 h 1611859"/>
              <a:gd name="connsiteX3" fmla="*/ 153 w 2876613"/>
              <a:gd name="connsiteY3" fmla="*/ 10389 h 1611859"/>
              <a:gd name="connsiteX4" fmla="*/ 220360 w 2876613"/>
              <a:gd name="connsiteY4" fmla="*/ 144446 h 1611859"/>
              <a:gd name="connsiteX5" fmla="*/ 499760 w 2876613"/>
              <a:gd name="connsiteY5" fmla="*/ 17446 h 1611859"/>
              <a:gd name="connsiteX6" fmla="*/ 779160 w 2876613"/>
              <a:gd name="connsiteY6" fmla="*/ 131746 h 1611859"/>
              <a:gd name="connsiteX7" fmla="*/ 1071260 w 2876613"/>
              <a:gd name="connsiteY7" fmla="*/ 4746 h 1611859"/>
              <a:gd name="connsiteX8" fmla="*/ 1401460 w 2876613"/>
              <a:gd name="connsiteY8" fmla="*/ 131746 h 1611859"/>
              <a:gd name="connsiteX9" fmla="*/ 1744360 w 2876613"/>
              <a:gd name="connsiteY9" fmla="*/ 17446 h 1611859"/>
              <a:gd name="connsiteX10" fmla="*/ 2087260 w 2876613"/>
              <a:gd name="connsiteY10" fmla="*/ 106346 h 1611859"/>
              <a:gd name="connsiteX11" fmla="*/ 2353960 w 2876613"/>
              <a:gd name="connsiteY11" fmla="*/ 17446 h 1611859"/>
              <a:gd name="connsiteX12" fmla="*/ 2637593 w 2876613"/>
              <a:gd name="connsiteY12" fmla="*/ 119046 h 1611859"/>
              <a:gd name="connsiteX13" fmla="*/ 2874660 w 2876613"/>
              <a:gd name="connsiteY13" fmla="*/ 32969 h 1611859"/>
              <a:gd name="connsiteX0" fmla="*/ 2870463 w 2876613"/>
              <a:gd name="connsiteY0" fmla="*/ 28440 h 1636963"/>
              <a:gd name="connsiteX1" fmla="*/ 2870463 w 2876613"/>
              <a:gd name="connsiteY1" fmla="*/ 1615953 h 1636963"/>
              <a:gd name="connsiteX2" fmla="*/ 4350 w 2876613"/>
              <a:gd name="connsiteY2" fmla="*/ 1601845 h 1636963"/>
              <a:gd name="connsiteX3" fmla="*/ 153 w 2876613"/>
              <a:gd name="connsiteY3" fmla="*/ 35493 h 1636963"/>
              <a:gd name="connsiteX4" fmla="*/ 220360 w 2876613"/>
              <a:gd name="connsiteY4" fmla="*/ 169550 h 1636963"/>
              <a:gd name="connsiteX5" fmla="*/ 499760 w 2876613"/>
              <a:gd name="connsiteY5" fmla="*/ 42550 h 1636963"/>
              <a:gd name="connsiteX6" fmla="*/ 779160 w 2876613"/>
              <a:gd name="connsiteY6" fmla="*/ 156850 h 1636963"/>
              <a:gd name="connsiteX7" fmla="*/ 1071260 w 2876613"/>
              <a:gd name="connsiteY7" fmla="*/ 29850 h 1636963"/>
              <a:gd name="connsiteX8" fmla="*/ 1401460 w 2876613"/>
              <a:gd name="connsiteY8" fmla="*/ 156850 h 1636963"/>
              <a:gd name="connsiteX9" fmla="*/ 1744360 w 2876613"/>
              <a:gd name="connsiteY9" fmla="*/ 42550 h 1636963"/>
              <a:gd name="connsiteX10" fmla="*/ 2087260 w 2876613"/>
              <a:gd name="connsiteY10" fmla="*/ 131450 h 1636963"/>
              <a:gd name="connsiteX11" fmla="*/ 2353960 w 2876613"/>
              <a:gd name="connsiteY11" fmla="*/ 42550 h 1636963"/>
              <a:gd name="connsiteX12" fmla="*/ 2637593 w 2876613"/>
              <a:gd name="connsiteY12" fmla="*/ 144150 h 1636963"/>
              <a:gd name="connsiteX13" fmla="*/ 2874660 w 2876613"/>
              <a:gd name="connsiteY13" fmla="*/ 29849 h 163696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14" fmla="*/ 2870463 w 2876613"/>
              <a:gd name="connsiteY14" fmla="*/ 0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353960 w 2876613"/>
              <a:gd name="connsiteY10" fmla="*/ 14110 h 1608523"/>
              <a:gd name="connsiteX11" fmla="*/ 2637593 w 2876613"/>
              <a:gd name="connsiteY11" fmla="*/ 115710 h 1608523"/>
              <a:gd name="connsiteX12" fmla="*/ 2874660 w 2876613"/>
              <a:gd name="connsiteY12" fmla="*/ 1409 h 1608523"/>
              <a:gd name="connsiteX13" fmla="*/ 2870463 w 2876613"/>
              <a:gd name="connsiteY13" fmla="*/ 0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2353960 w 2876613"/>
              <a:gd name="connsiteY9" fmla="*/ 14110 h 1608523"/>
              <a:gd name="connsiteX10" fmla="*/ 2637593 w 2876613"/>
              <a:gd name="connsiteY10" fmla="*/ 115710 h 1608523"/>
              <a:gd name="connsiteX11" fmla="*/ 2874660 w 2876613"/>
              <a:gd name="connsiteY11" fmla="*/ 1409 h 1608523"/>
              <a:gd name="connsiteX12" fmla="*/ 2870463 w 2876613"/>
              <a:gd name="connsiteY12" fmla="*/ 0 h 1608523"/>
              <a:gd name="connsiteX0" fmla="*/ 2870463 w 2876613"/>
              <a:gd name="connsiteY0" fmla="*/ 8013 h 1616536"/>
              <a:gd name="connsiteX1" fmla="*/ 2870463 w 2876613"/>
              <a:gd name="connsiteY1" fmla="*/ 1595526 h 1616536"/>
              <a:gd name="connsiteX2" fmla="*/ 4350 w 2876613"/>
              <a:gd name="connsiteY2" fmla="*/ 1581418 h 1616536"/>
              <a:gd name="connsiteX3" fmla="*/ 153 w 2876613"/>
              <a:gd name="connsiteY3" fmla="*/ 15066 h 1616536"/>
              <a:gd name="connsiteX4" fmla="*/ 220360 w 2876613"/>
              <a:gd name="connsiteY4" fmla="*/ 149123 h 1616536"/>
              <a:gd name="connsiteX5" fmla="*/ 499760 w 2876613"/>
              <a:gd name="connsiteY5" fmla="*/ 22123 h 1616536"/>
              <a:gd name="connsiteX6" fmla="*/ 779160 w 2876613"/>
              <a:gd name="connsiteY6" fmla="*/ 136423 h 1616536"/>
              <a:gd name="connsiteX7" fmla="*/ 1071260 w 2876613"/>
              <a:gd name="connsiteY7" fmla="*/ 9423 h 1616536"/>
              <a:gd name="connsiteX8" fmla="*/ 2353960 w 2876613"/>
              <a:gd name="connsiteY8" fmla="*/ 22123 h 1616536"/>
              <a:gd name="connsiteX9" fmla="*/ 2637593 w 2876613"/>
              <a:gd name="connsiteY9" fmla="*/ 123723 h 1616536"/>
              <a:gd name="connsiteX10" fmla="*/ 2874660 w 2876613"/>
              <a:gd name="connsiteY10" fmla="*/ 9422 h 1616536"/>
              <a:gd name="connsiteX11" fmla="*/ 2870463 w 2876613"/>
              <a:gd name="connsiteY11" fmla="*/ 8013 h 1616536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2353960 w 2876613"/>
              <a:gd name="connsiteY7" fmla="*/ 14110 h 1608523"/>
              <a:gd name="connsiteX8" fmla="*/ 2637593 w 2876613"/>
              <a:gd name="connsiteY8" fmla="*/ 115710 h 1608523"/>
              <a:gd name="connsiteX9" fmla="*/ 2874660 w 2876613"/>
              <a:gd name="connsiteY9" fmla="*/ 1409 h 1608523"/>
              <a:gd name="connsiteX10" fmla="*/ 2870463 w 2876613"/>
              <a:gd name="connsiteY10" fmla="*/ 0 h 1608523"/>
              <a:gd name="connsiteX0" fmla="*/ 2870463 w 2876613"/>
              <a:gd name="connsiteY0" fmla="*/ 222 h 1608745"/>
              <a:gd name="connsiteX1" fmla="*/ 2870463 w 2876613"/>
              <a:gd name="connsiteY1" fmla="*/ 1587735 h 1608745"/>
              <a:gd name="connsiteX2" fmla="*/ 4350 w 2876613"/>
              <a:gd name="connsiteY2" fmla="*/ 1573627 h 1608745"/>
              <a:gd name="connsiteX3" fmla="*/ 153 w 2876613"/>
              <a:gd name="connsiteY3" fmla="*/ 7275 h 1608745"/>
              <a:gd name="connsiteX4" fmla="*/ 220360 w 2876613"/>
              <a:gd name="connsiteY4" fmla="*/ 141332 h 1608745"/>
              <a:gd name="connsiteX5" fmla="*/ 499760 w 2876613"/>
              <a:gd name="connsiteY5" fmla="*/ 14332 h 1608745"/>
              <a:gd name="connsiteX6" fmla="*/ 2353960 w 2876613"/>
              <a:gd name="connsiteY6" fmla="*/ 14332 h 1608745"/>
              <a:gd name="connsiteX7" fmla="*/ 2637593 w 2876613"/>
              <a:gd name="connsiteY7" fmla="*/ 115932 h 1608745"/>
              <a:gd name="connsiteX8" fmla="*/ 2874660 w 2876613"/>
              <a:gd name="connsiteY8" fmla="*/ 1631 h 1608745"/>
              <a:gd name="connsiteX9" fmla="*/ 2870463 w 2876613"/>
              <a:gd name="connsiteY9" fmla="*/ 222 h 1608745"/>
              <a:gd name="connsiteX0" fmla="*/ 2893058 w 2899208"/>
              <a:gd name="connsiteY0" fmla="*/ 0 h 1608523"/>
              <a:gd name="connsiteX1" fmla="*/ 2893058 w 2899208"/>
              <a:gd name="connsiteY1" fmla="*/ 1587513 h 1608523"/>
              <a:gd name="connsiteX2" fmla="*/ 26945 w 2899208"/>
              <a:gd name="connsiteY2" fmla="*/ 1573405 h 1608523"/>
              <a:gd name="connsiteX3" fmla="*/ 22748 w 2899208"/>
              <a:gd name="connsiteY3" fmla="*/ 7053 h 1608523"/>
              <a:gd name="connsiteX4" fmla="*/ 242955 w 2899208"/>
              <a:gd name="connsiteY4" fmla="*/ 141110 h 1608523"/>
              <a:gd name="connsiteX5" fmla="*/ 2376555 w 2899208"/>
              <a:gd name="connsiteY5" fmla="*/ 14110 h 1608523"/>
              <a:gd name="connsiteX6" fmla="*/ 2660188 w 2899208"/>
              <a:gd name="connsiteY6" fmla="*/ 115710 h 1608523"/>
              <a:gd name="connsiteX7" fmla="*/ 2897255 w 2899208"/>
              <a:gd name="connsiteY7" fmla="*/ 1409 h 1608523"/>
              <a:gd name="connsiteX8" fmla="*/ 2893058 w 2899208"/>
              <a:gd name="connsiteY8" fmla="*/ 0 h 1608523"/>
              <a:gd name="connsiteX0" fmla="*/ 2870463 w 2876613"/>
              <a:gd name="connsiteY0" fmla="*/ 110669 h 1719192"/>
              <a:gd name="connsiteX1" fmla="*/ 2870463 w 2876613"/>
              <a:gd name="connsiteY1" fmla="*/ 1698182 h 1719192"/>
              <a:gd name="connsiteX2" fmla="*/ 4350 w 2876613"/>
              <a:gd name="connsiteY2" fmla="*/ 1684074 h 1719192"/>
              <a:gd name="connsiteX3" fmla="*/ 153 w 2876613"/>
              <a:gd name="connsiteY3" fmla="*/ 117722 h 1719192"/>
              <a:gd name="connsiteX4" fmla="*/ 2353960 w 2876613"/>
              <a:gd name="connsiteY4" fmla="*/ 124779 h 1719192"/>
              <a:gd name="connsiteX5" fmla="*/ 2637593 w 2876613"/>
              <a:gd name="connsiteY5" fmla="*/ 226379 h 1719192"/>
              <a:gd name="connsiteX6" fmla="*/ 2874660 w 2876613"/>
              <a:gd name="connsiteY6" fmla="*/ 112078 h 1719192"/>
              <a:gd name="connsiteX7" fmla="*/ 2870463 w 2876613"/>
              <a:gd name="connsiteY7" fmla="*/ 110669 h 1719192"/>
              <a:gd name="connsiteX0" fmla="*/ 2870463 w 2876613"/>
              <a:gd name="connsiteY0" fmla="*/ 110669 h 1719192"/>
              <a:gd name="connsiteX1" fmla="*/ 2870463 w 2876613"/>
              <a:gd name="connsiteY1" fmla="*/ 1698182 h 1719192"/>
              <a:gd name="connsiteX2" fmla="*/ 4350 w 2876613"/>
              <a:gd name="connsiteY2" fmla="*/ 1684074 h 1719192"/>
              <a:gd name="connsiteX3" fmla="*/ 153 w 2876613"/>
              <a:gd name="connsiteY3" fmla="*/ 117722 h 1719192"/>
              <a:gd name="connsiteX4" fmla="*/ 2353960 w 2876613"/>
              <a:gd name="connsiteY4" fmla="*/ 124779 h 1719192"/>
              <a:gd name="connsiteX5" fmla="*/ 2874660 w 2876613"/>
              <a:gd name="connsiteY5" fmla="*/ 112078 h 1719192"/>
              <a:gd name="connsiteX6" fmla="*/ 2870463 w 2876613"/>
              <a:gd name="connsiteY6" fmla="*/ 110669 h 1719192"/>
              <a:gd name="connsiteX0" fmla="*/ 2870463 w 2876613"/>
              <a:gd name="connsiteY0" fmla="*/ 110605 h 1719128"/>
              <a:gd name="connsiteX1" fmla="*/ 2870463 w 2876613"/>
              <a:gd name="connsiteY1" fmla="*/ 1698118 h 1719128"/>
              <a:gd name="connsiteX2" fmla="*/ 4350 w 2876613"/>
              <a:gd name="connsiteY2" fmla="*/ 1684010 h 1719128"/>
              <a:gd name="connsiteX3" fmla="*/ 153 w 2876613"/>
              <a:gd name="connsiteY3" fmla="*/ 117658 h 1719128"/>
              <a:gd name="connsiteX4" fmla="*/ 2874660 w 2876613"/>
              <a:gd name="connsiteY4" fmla="*/ 112014 h 1719128"/>
              <a:gd name="connsiteX5" fmla="*/ 2870463 w 2876613"/>
              <a:gd name="connsiteY5" fmla="*/ 110605 h 1719128"/>
              <a:gd name="connsiteX0" fmla="*/ 2870463 w 2876613"/>
              <a:gd name="connsiteY0" fmla="*/ 1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1 h 1608524"/>
              <a:gd name="connsiteX0" fmla="*/ 2870463 w 2876613"/>
              <a:gd name="connsiteY0" fmla="*/ 489419 h 1607113"/>
              <a:gd name="connsiteX1" fmla="*/ 2870463 w 2876613"/>
              <a:gd name="connsiteY1" fmla="*/ 1586103 h 1607113"/>
              <a:gd name="connsiteX2" fmla="*/ 4350 w 2876613"/>
              <a:gd name="connsiteY2" fmla="*/ 1571995 h 1607113"/>
              <a:gd name="connsiteX3" fmla="*/ 153 w 2876613"/>
              <a:gd name="connsiteY3" fmla="*/ 5643 h 1607113"/>
              <a:gd name="connsiteX4" fmla="*/ 2874660 w 2876613"/>
              <a:gd name="connsiteY4" fmla="*/ -1 h 1607113"/>
              <a:gd name="connsiteX5" fmla="*/ 2870463 w 2876613"/>
              <a:gd name="connsiteY5" fmla="*/ 489419 h 1607113"/>
              <a:gd name="connsiteX0" fmla="*/ 2870463 w 2876613"/>
              <a:gd name="connsiteY0" fmla="*/ 489419 h 1607113"/>
              <a:gd name="connsiteX1" fmla="*/ 2870463 w 2876613"/>
              <a:gd name="connsiteY1" fmla="*/ 1586103 h 1607113"/>
              <a:gd name="connsiteX2" fmla="*/ 4350 w 2876613"/>
              <a:gd name="connsiteY2" fmla="*/ 1571995 h 1607113"/>
              <a:gd name="connsiteX3" fmla="*/ 153 w 2876613"/>
              <a:gd name="connsiteY3" fmla="*/ 5643 h 1607113"/>
              <a:gd name="connsiteX4" fmla="*/ 2874660 w 2876613"/>
              <a:gd name="connsiteY4" fmla="*/ -1 h 1607113"/>
              <a:gd name="connsiteX5" fmla="*/ 2870463 w 2876613"/>
              <a:gd name="connsiteY5" fmla="*/ 489419 h 1607113"/>
              <a:gd name="connsiteX0" fmla="*/ 2870463 w 2876613"/>
              <a:gd name="connsiteY0" fmla="*/ 0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0 h 1608524"/>
              <a:gd name="connsiteX0" fmla="*/ 2870463 w 2876613"/>
              <a:gd name="connsiteY0" fmla="*/ 0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0 h 1608524"/>
              <a:gd name="connsiteX0" fmla="*/ 2883052 w 2884244"/>
              <a:gd name="connsiteY0" fmla="*/ 80394 h 1607113"/>
              <a:gd name="connsiteX1" fmla="*/ 2870463 w 2884244"/>
              <a:gd name="connsiteY1" fmla="*/ 1586103 h 1607113"/>
              <a:gd name="connsiteX2" fmla="*/ 4350 w 2884244"/>
              <a:gd name="connsiteY2" fmla="*/ 1571995 h 1607113"/>
              <a:gd name="connsiteX3" fmla="*/ 153 w 2884244"/>
              <a:gd name="connsiteY3" fmla="*/ 5643 h 1607113"/>
              <a:gd name="connsiteX4" fmla="*/ 2874660 w 2884244"/>
              <a:gd name="connsiteY4" fmla="*/ -1 h 1607113"/>
              <a:gd name="connsiteX5" fmla="*/ 2883052 w 2884244"/>
              <a:gd name="connsiteY5" fmla="*/ 80394 h 1607113"/>
              <a:gd name="connsiteX0" fmla="*/ 2883052 w 2883052"/>
              <a:gd name="connsiteY0" fmla="*/ 80394 h 1607113"/>
              <a:gd name="connsiteX1" fmla="*/ 2870463 w 2883052"/>
              <a:gd name="connsiteY1" fmla="*/ 1586103 h 1607113"/>
              <a:gd name="connsiteX2" fmla="*/ 4350 w 2883052"/>
              <a:gd name="connsiteY2" fmla="*/ 1571995 h 1607113"/>
              <a:gd name="connsiteX3" fmla="*/ 153 w 2883052"/>
              <a:gd name="connsiteY3" fmla="*/ 5643 h 1607113"/>
              <a:gd name="connsiteX4" fmla="*/ 2874660 w 2883052"/>
              <a:gd name="connsiteY4" fmla="*/ -1 h 1607113"/>
              <a:gd name="connsiteX5" fmla="*/ 2883052 w 2883052"/>
              <a:gd name="connsiteY5" fmla="*/ 80394 h 1607113"/>
              <a:gd name="connsiteX0" fmla="*/ 2883052 w 2889675"/>
              <a:gd name="connsiteY0" fmla="*/ 80394 h 1607113"/>
              <a:gd name="connsiteX1" fmla="*/ 2870463 w 2889675"/>
              <a:gd name="connsiteY1" fmla="*/ 1586103 h 1607113"/>
              <a:gd name="connsiteX2" fmla="*/ 4350 w 2889675"/>
              <a:gd name="connsiteY2" fmla="*/ 1571995 h 1607113"/>
              <a:gd name="connsiteX3" fmla="*/ 153 w 2889675"/>
              <a:gd name="connsiteY3" fmla="*/ 5643 h 1607113"/>
              <a:gd name="connsiteX4" fmla="*/ 2874660 w 2889675"/>
              <a:gd name="connsiteY4" fmla="*/ -1 h 1607113"/>
              <a:gd name="connsiteX5" fmla="*/ 2883052 w 2889675"/>
              <a:gd name="connsiteY5" fmla="*/ 80394 h 1607113"/>
              <a:gd name="connsiteX0" fmla="*/ 2883052 w 2884244"/>
              <a:gd name="connsiteY0" fmla="*/ 80394 h 1607113"/>
              <a:gd name="connsiteX1" fmla="*/ 2870463 w 2884244"/>
              <a:gd name="connsiteY1" fmla="*/ 1586103 h 1607113"/>
              <a:gd name="connsiteX2" fmla="*/ 4350 w 2884244"/>
              <a:gd name="connsiteY2" fmla="*/ 1571995 h 1607113"/>
              <a:gd name="connsiteX3" fmla="*/ 153 w 2884244"/>
              <a:gd name="connsiteY3" fmla="*/ 5643 h 1607113"/>
              <a:gd name="connsiteX4" fmla="*/ 2874660 w 2884244"/>
              <a:gd name="connsiteY4" fmla="*/ -1 h 1607113"/>
              <a:gd name="connsiteX5" fmla="*/ 2883052 w 2884244"/>
              <a:gd name="connsiteY5" fmla="*/ 80394 h 160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4244" h="1607113">
                <a:moveTo>
                  <a:pt x="2883052" y="80394"/>
                </a:moveTo>
                <a:cubicBezTo>
                  <a:pt x="2886549" y="792146"/>
                  <a:pt x="2882353" y="1055755"/>
                  <a:pt x="2870463" y="1586103"/>
                </a:cubicBezTo>
                <a:cubicBezTo>
                  <a:pt x="2409563" y="1601389"/>
                  <a:pt x="377126" y="1630791"/>
                  <a:pt x="4350" y="1571995"/>
                </a:cubicBezTo>
                <a:cubicBezTo>
                  <a:pt x="3652" y="1038116"/>
                  <a:pt x="-879" y="452500"/>
                  <a:pt x="153" y="5643"/>
                </a:cubicBezTo>
                <a:cubicBezTo>
                  <a:pt x="1473076" y="70864"/>
                  <a:pt x="1414326" y="1176"/>
                  <a:pt x="2874660" y="-1"/>
                </a:cubicBezTo>
                <a:lnTo>
                  <a:pt x="2883052" y="80394"/>
                </a:lnTo>
                <a:close/>
              </a:path>
            </a:pathLst>
          </a:custGeom>
          <a:solidFill>
            <a:srgbClr val="C4FFFF">
              <a:alpha val="70000"/>
            </a:srgb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495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When deposition rate &gt; sublimation rate</a:t>
            </a:r>
          </a:p>
          <a:p>
            <a:pPr marL="0" indent="0" algn="ctr">
              <a:buNone/>
            </a:pPr>
            <a:r>
              <a:rPr lang="en-US" sz="2800" dirty="0" smtClean="0"/>
              <a:t>Ice grows</a:t>
            </a:r>
          </a:p>
          <a:p>
            <a:pPr marL="0" indent="0" algn="ctr">
              <a:buNone/>
            </a:pPr>
            <a:r>
              <a:rPr lang="en-US" sz="2800" dirty="0" smtClean="0"/>
              <a:t> When evaporation rate &gt; condensation rate</a:t>
            </a:r>
          </a:p>
          <a:p>
            <a:pPr marL="0" indent="0" algn="ctr">
              <a:buNone/>
            </a:pPr>
            <a:r>
              <a:rPr lang="en-US" sz="2800" dirty="0" smtClean="0"/>
              <a:t>Water shrinks</a:t>
            </a:r>
            <a:endParaRPr lang="en-US" sz="2800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1295400" y="3505200"/>
            <a:ext cx="0" cy="18288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203700" y="3505200"/>
            <a:ext cx="0" cy="18288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308100" y="5319059"/>
            <a:ext cx="28956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Oval 15"/>
          <p:cNvSpPr/>
          <p:nvPr/>
        </p:nvSpPr>
        <p:spPr bwMode="auto">
          <a:xfrm>
            <a:off x="1828800" y="3746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5146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048000" y="3670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29718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3886200" y="4356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4478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6764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21336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286000" y="4279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981200" y="43434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5240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 rot="5400000">
            <a:off x="3886200" y="3746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 rot="5400000">
            <a:off x="34290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 rot="5400000">
            <a:off x="3657600" y="4584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 rot="5400000">
            <a:off x="2438400" y="4584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 rot="5400000">
            <a:off x="2819400" y="44196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 rot="5400000">
            <a:off x="3733800" y="4127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 rot="5400000">
            <a:off x="3581400" y="4279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 rot="5400000">
            <a:off x="3200400" y="41910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 rot="5400000">
            <a:off x="2590800" y="4279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 rot="5400000">
            <a:off x="1752600" y="4584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4953000" y="3505200"/>
            <a:ext cx="0" cy="182880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>
            <a:off x="7861300" y="3505200"/>
            <a:ext cx="0" cy="182880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/>
          <p:nvPr/>
        </p:nvCxnSpPr>
        <p:spPr bwMode="auto">
          <a:xfrm>
            <a:off x="4965700" y="5319059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Oval 45"/>
          <p:cNvSpPr/>
          <p:nvPr/>
        </p:nvSpPr>
        <p:spPr bwMode="auto">
          <a:xfrm>
            <a:off x="61722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66294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6705600" y="44958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7543800" y="4356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57912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5638800" y="4508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5181600" y="44958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7" name="Oval 56"/>
          <p:cNvSpPr/>
          <p:nvPr/>
        </p:nvSpPr>
        <p:spPr bwMode="auto">
          <a:xfrm rot="5400000">
            <a:off x="7391400" y="3886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 rot="5400000">
            <a:off x="7315200" y="4648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 rot="5400000">
            <a:off x="6096000" y="4648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 rot="5400000">
            <a:off x="7086600" y="4267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>
            <a:off x="4965700" y="3530600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1295400" y="3530600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Straight Arrow Connector 2"/>
          <p:cNvCxnSpPr/>
          <p:nvPr/>
        </p:nvCxnSpPr>
        <p:spPr bwMode="auto">
          <a:xfrm flipV="1">
            <a:off x="5715000" y="4572000"/>
            <a:ext cx="0" cy="4572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3352800" y="4419600"/>
            <a:ext cx="0" cy="4572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V="1">
            <a:off x="2133600" y="4559300"/>
            <a:ext cx="0" cy="32004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>
            <a:off x="7025701" y="4739699"/>
            <a:ext cx="0" cy="32004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1300548" y="4876800"/>
            <a:ext cx="2890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Sublimation</a:t>
            </a:r>
            <a:r>
              <a:rPr lang="en-US" sz="1200" b="1" dirty="0">
                <a:solidFill>
                  <a:srgbClr val="FF0000"/>
                </a:solidFill>
              </a:rPr>
              <a:t>	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Deposition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953000" y="4953000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Evaporation           Condensation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76400" y="3733800"/>
            <a:ext cx="2156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SVP over liquid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5562600" y="3733800"/>
            <a:ext cx="1797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SVP over Ice</a:t>
            </a:r>
            <a:endParaRPr lang="en-US" dirty="0"/>
          </a:p>
        </p:txBody>
      </p:sp>
      <p:sp>
        <p:nvSpPr>
          <p:cNvPr id="66" name="Oval 65"/>
          <p:cNvSpPr/>
          <p:nvPr/>
        </p:nvSpPr>
        <p:spPr bwMode="auto">
          <a:xfrm>
            <a:off x="5486400" y="41910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5257800" y="3886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68321"/>
      </p:ext>
    </p:extLst>
  </p:cSld>
  <p:clrMapOvr>
    <a:masterClrMapping/>
  </p:clrMapOvr>
  <p:transition advTm="442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446" x="8831263" y="5668963"/>
          <p14:tracePt t="2454" x="8770938" y="5668963"/>
          <p14:tracePt t="2463" x="8709025" y="5684838"/>
          <p14:tracePt t="2471" x="8648700" y="5699125"/>
          <p14:tracePt t="2488" x="8512175" y="5745163"/>
          <p14:tracePt t="2503" x="8374063" y="5791200"/>
          <p14:tracePt t="2519" x="8161338" y="5859463"/>
          <p14:tracePt t="2535" x="7954963" y="5913438"/>
          <p14:tracePt t="2551" x="7666038" y="5989638"/>
          <p14:tracePt t="2567" x="7559675" y="6027738"/>
          <p14:tracePt t="2588" x="7154863" y="6149975"/>
          <p14:tracePt t="2604" x="6942138" y="6202363"/>
          <p14:tracePt t="2620" x="6645275" y="6256338"/>
          <p14:tracePt t="2635" x="6392863" y="6278563"/>
          <p14:tracePt t="2650" x="6156325" y="6302375"/>
          <p14:tracePt t="2666" x="5935663" y="6302375"/>
          <p14:tracePt t="2688" x="5600700" y="6316663"/>
          <p14:tracePt t="2703" x="5380038" y="6316663"/>
          <p14:tracePt t="2720" x="5151438" y="6324600"/>
          <p14:tracePt t="2736" x="4914900" y="6332538"/>
          <p14:tracePt t="2752" x="4800600" y="6332538"/>
          <p14:tracePt t="2767" x="4587875" y="6340475"/>
          <p14:tracePt t="2788" x="4259263" y="6340475"/>
          <p14:tracePt t="2803" x="4008438" y="6340475"/>
          <p14:tracePt t="2819" x="3771900" y="6340475"/>
          <p14:tracePt t="2834" x="3543300" y="6316663"/>
          <p14:tracePt t="2850" x="3421063" y="6278563"/>
          <p14:tracePt t="2866" x="3284538" y="6210300"/>
          <p14:tracePt t="3145" x="3276600" y="6210300"/>
          <p14:tracePt t="3153" x="3246438" y="6194425"/>
          <p14:tracePt t="3162" x="3216275" y="6164263"/>
          <p14:tracePt t="3169" x="3116263" y="6088063"/>
          <p14:tracePt t="3188" x="2994025" y="5989638"/>
          <p14:tracePt t="3203" x="2827338" y="5851525"/>
          <p14:tracePt t="3219" x="2674938" y="5737225"/>
          <p14:tracePt t="3234" x="2536825" y="5600700"/>
          <p14:tracePt t="3250" x="2446338" y="5508625"/>
          <p14:tracePt t="3266" x="2354263" y="5394325"/>
          <p14:tracePt t="3289" x="2239963" y="5219700"/>
          <p14:tracePt t="3305" x="2193925" y="5151438"/>
          <p14:tracePt t="3322" x="2095500" y="4937125"/>
          <p14:tracePt t="3351" x="1997075" y="4724400"/>
          <p14:tracePt t="3354" x="1965325" y="4648200"/>
          <p14:tracePt t="3387" x="1844675" y="4389438"/>
          <p14:tracePt t="3418" x="1782763" y="4251325"/>
          <p14:tracePt t="3425" x="1768475" y="4229100"/>
          <p14:tracePt t="3435" x="1768475" y="4206875"/>
          <p14:tracePt t="3451" x="1752600" y="4183063"/>
          <p14:tracePt t="3467" x="1752600" y="4168775"/>
          <p14:tracePt t="3489" x="1752600" y="4160838"/>
          <p14:tracePt t="3530" x="1760538" y="4160838"/>
          <p14:tracePt t="3538" x="1768475" y="4160838"/>
          <p14:tracePt t="3555" x="1774825" y="4160838"/>
          <p14:tracePt t="3567" x="1782763" y="4160838"/>
          <p14:tracePt t="3588" x="1798638" y="4168775"/>
          <p14:tracePt t="3605" x="1812925" y="4191000"/>
          <p14:tracePt t="3620" x="1836738" y="4213225"/>
          <p14:tracePt t="3635" x="1874838" y="4251325"/>
          <p14:tracePt t="3652" x="1912938" y="4283075"/>
          <p14:tracePt t="3667" x="1951038" y="4305300"/>
          <p14:tracePt t="3689" x="1989138" y="4327525"/>
          <p14:tracePt t="3705" x="2019300" y="4351338"/>
          <p14:tracePt t="3721" x="2057400" y="4365625"/>
          <p14:tracePt t="3737" x="2095500" y="4389438"/>
          <p14:tracePt t="3751" x="2125663" y="4419600"/>
          <p14:tracePt t="3767" x="2149475" y="4449763"/>
          <p14:tracePt t="3789" x="2179638" y="4487863"/>
          <p14:tracePt t="3804" x="2187575" y="4503738"/>
          <p14:tracePt t="3821" x="2201863" y="4525963"/>
          <p14:tracePt t="3852" x="2201863" y="4549775"/>
          <p14:tracePt t="3888" x="2209800" y="4564063"/>
          <p14:tracePt t="3892" x="2209800" y="4572000"/>
          <p14:tracePt t="3920" x="2225675" y="4587875"/>
          <p14:tracePt t="3925" x="2232025" y="4602163"/>
          <p14:tracePt t="3939" x="2239963" y="4610100"/>
          <p14:tracePt t="3952" x="2239963" y="4618038"/>
          <p14:tracePt t="3968" x="2255838" y="4632325"/>
          <p14:tracePt t="3989" x="2263775" y="4648200"/>
          <p14:tracePt t="4005" x="2278063" y="4656138"/>
          <p14:tracePt t="4021" x="2286000" y="4664075"/>
          <p14:tracePt t="4035" x="2293938" y="4678363"/>
          <p14:tracePt t="4051" x="2301875" y="4686300"/>
          <p14:tracePt t="4067" x="2308225" y="4686300"/>
          <p14:tracePt t="4091" x="2316163" y="4702175"/>
          <p14:tracePt t="4122" x="2324100" y="4716463"/>
          <p14:tracePt t="4125" x="2332038" y="4716463"/>
          <p14:tracePt t="4151" x="2346325" y="4732338"/>
          <p14:tracePt t="4155" x="2346325" y="4740275"/>
          <p14:tracePt t="4168" x="2354263" y="4740275"/>
          <p14:tracePt t="4190" x="2370138" y="4754563"/>
          <p14:tracePt t="4220" x="2384425" y="4770438"/>
          <p14:tracePt t="4236" x="2400300" y="4778375"/>
          <p14:tracePt t="4252" x="2416175" y="4784725"/>
          <p14:tracePt t="4268" x="2430463" y="4792663"/>
          <p14:tracePt t="4290" x="2438400" y="4792663"/>
          <p14:tracePt t="4306" x="2446338" y="4800600"/>
          <p14:tracePt t="4340" x="2454275" y="4800600"/>
          <p14:tracePt t="4347" x="2454275" y="4808538"/>
          <p14:tracePt t="4367" x="2454275" y="4816475"/>
          <p14:tracePt t="4372" x="2454275" y="4822825"/>
          <p14:tracePt t="4389" x="2460625" y="4830763"/>
          <p14:tracePt t="4405" x="2468563" y="4838700"/>
          <p14:tracePt t="4421" x="2476500" y="4846638"/>
          <p14:tracePt t="4437" x="2484438" y="4846638"/>
          <p14:tracePt t="5118" x="2484438" y="4830763"/>
          <p14:tracePt t="5126" x="2484438" y="4816475"/>
          <p14:tracePt t="5136" x="2484438" y="4792663"/>
          <p14:tracePt t="5152" x="2484438" y="4746625"/>
          <p14:tracePt t="5167" x="2484438" y="4702175"/>
          <p14:tracePt t="5190" x="2484438" y="4618038"/>
          <p14:tracePt t="5206" x="2476500" y="4579938"/>
          <p14:tracePt t="5223" x="2468563" y="4541838"/>
          <p14:tracePt t="5238" x="2468563" y="4511675"/>
          <p14:tracePt t="5269" x="2468563" y="4495800"/>
          <p14:tracePt t="5290" x="2460625" y="4487863"/>
          <p14:tracePt t="5307" x="2460625" y="4479925"/>
          <p14:tracePt t="5352" x="2460625" y="4465638"/>
          <p14:tracePt t="5390" x="2454275" y="4441825"/>
          <p14:tracePt t="5393" x="2454275" y="4427538"/>
          <p14:tracePt t="5423" x="2454275" y="4419600"/>
          <p14:tracePt t="5425" x="2454275" y="4411663"/>
          <p14:tracePt t="5440" x="2454275" y="4403725"/>
          <p14:tracePt t="5468" x="2454275" y="4397375"/>
          <p14:tracePt t="6638" x="2454275" y="4403725"/>
          <p14:tracePt t="6646" x="2454275" y="4427538"/>
          <p14:tracePt t="6655" x="2454275" y="4449763"/>
          <p14:tracePt t="6671" x="2454275" y="4503738"/>
          <p14:tracePt t="6691" x="2460625" y="4564063"/>
          <p14:tracePt t="6707" x="2476500" y="4625975"/>
          <p14:tracePt t="6722" x="2492375" y="4678363"/>
          <p14:tracePt t="6739" x="2498725" y="4724400"/>
          <p14:tracePt t="6754" x="2514600" y="4762500"/>
          <p14:tracePt t="6769" x="2522538" y="4784725"/>
          <p14:tracePt t="6792" x="2522538" y="4800600"/>
          <p14:tracePt t="6807" x="2530475" y="4808538"/>
          <p14:tracePt t="6823" x="2530475" y="4816475"/>
          <p14:tracePt t="6839" x="2530475" y="4822825"/>
          <p14:tracePt t="6854" x="2530475" y="4830763"/>
          <p14:tracePt t="6871" x="2530475" y="4846638"/>
          <p14:tracePt t="6892" x="2530475" y="4860925"/>
          <p14:tracePt t="6907" x="2536825" y="4868863"/>
          <p14:tracePt t="6922" x="2536825" y="4876800"/>
          <p14:tracePt t="6938" x="2536825" y="4884738"/>
          <p14:tracePt t="6954" x="2544763" y="4892675"/>
          <p14:tracePt t="6969" x="2552700" y="4914900"/>
          <p14:tracePt t="6992" x="2568575" y="4945063"/>
          <p14:tracePt t="7008" x="2574925" y="4975225"/>
          <p14:tracePt t="7024" x="2582863" y="4999038"/>
          <p14:tracePt t="7040" x="2590800" y="5029200"/>
          <p14:tracePt t="7072" x="2606675" y="5075238"/>
          <p14:tracePt t="7074" x="2606675" y="5089525"/>
          <p14:tracePt t="7092" x="2613025" y="5105400"/>
          <p14:tracePt t="7108" x="2620963" y="5113338"/>
          <p14:tracePt t="7123" x="2620963" y="5127625"/>
          <p14:tracePt t="11441" x="2628900" y="5127625"/>
          <p14:tracePt t="11448" x="2644775" y="5127625"/>
          <p14:tracePt t="11473" x="2705100" y="5127625"/>
          <p14:tracePt t="11497" x="2773363" y="5127625"/>
          <p14:tracePt t="11528" x="2827338" y="5127625"/>
          <p14:tracePt t="11531" x="2841625" y="5127625"/>
          <p14:tracePt t="11558" x="2879725" y="5113338"/>
          <p14:tracePt t="11563" x="2895600" y="5113338"/>
          <p14:tracePt t="11596" x="2917825" y="5105400"/>
          <p14:tracePt t="11600" x="2925763" y="5105400"/>
          <p14:tracePt t="11628" x="2941638" y="5105400"/>
          <p14:tracePt t="11644" x="2963863" y="5105400"/>
          <p14:tracePt t="11660" x="2987675" y="5105400"/>
          <p14:tracePt t="11674" x="3017838" y="5097463"/>
          <p14:tracePt t="11697" x="3055938" y="5083175"/>
          <p14:tracePt t="11714" x="3078163" y="5075238"/>
          <p14:tracePt t="11731" x="3094038" y="5067300"/>
          <p14:tracePt t="11746" x="3101975" y="5059363"/>
          <p14:tracePt t="12748" x="3094038" y="5059363"/>
          <p14:tracePt t="12756" x="3070225" y="5059363"/>
          <p14:tracePt t="12763" x="3032125" y="5059363"/>
          <p14:tracePt t="12796" x="2789238" y="5059363"/>
          <p14:tracePt t="12829" x="2568575" y="5059363"/>
          <p14:tracePt t="12845" x="2460625" y="5059363"/>
          <p14:tracePt t="12861" x="2392363" y="5059363"/>
          <p14:tracePt t="12877" x="2370138" y="5059363"/>
          <p14:tracePt t="12898" x="2316163" y="5059363"/>
          <p14:tracePt t="12914" x="2301875" y="5059363"/>
          <p14:tracePt t="13804" x="2308225" y="5059363"/>
          <p14:tracePt t="13811" x="2332038" y="5059363"/>
          <p14:tracePt t="13829" x="2378075" y="5059363"/>
          <p14:tracePt t="13860" x="2468563" y="5059363"/>
          <p14:tracePt t="13876" x="2506663" y="5051425"/>
          <p14:tracePt t="13899" x="2552700" y="5051425"/>
          <p14:tracePt t="13929" x="2606675" y="5051425"/>
          <p14:tracePt t="13933" x="2628900" y="5051425"/>
          <p14:tracePt t="13946" x="2644775" y="5051425"/>
          <p14:tracePt t="13962" x="2682875" y="5051425"/>
          <p14:tracePt t="13978" x="2735263" y="5051425"/>
          <p14:tracePt t="13998" x="2819400" y="5051425"/>
          <p14:tracePt t="14014" x="2873375" y="5051425"/>
          <p14:tracePt t="14030" x="2917825" y="5051425"/>
          <p14:tracePt t="14046" x="2955925" y="5051425"/>
          <p14:tracePt t="14060" x="2994025" y="5051425"/>
          <p14:tracePt t="14077" x="3032125" y="5051425"/>
          <p14:tracePt t="14099" x="3078163" y="5051425"/>
          <p14:tracePt t="14114" x="3132138" y="5051425"/>
          <p14:tracePt t="14132" x="3216275" y="5045075"/>
          <p14:tracePt t="14146" x="3254375" y="5037138"/>
          <p14:tracePt t="14162" x="3314700" y="5021263"/>
          <p14:tracePt t="14178" x="3375025" y="5013325"/>
          <p14:tracePt t="14199" x="3467100" y="4999038"/>
          <p14:tracePt t="14214" x="3521075" y="4999038"/>
          <p14:tracePt t="14230" x="3565525" y="4999038"/>
          <p14:tracePt t="14245" x="3619500" y="4999038"/>
          <p14:tracePt t="14260" x="3673475" y="4999038"/>
          <p14:tracePt t="14278" x="3741738" y="4991100"/>
          <p14:tracePt t="14299" x="3802063" y="4983163"/>
          <p14:tracePt t="14314" x="3870325" y="4983163"/>
          <p14:tracePt t="14331" x="3932238" y="4983163"/>
          <p14:tracePt t="14346" x="3992563" y="4983163"/>
          <p14:tracePt t="14363" x="4046538" y="4983163"/>
          <p14:tracePt t="14377" x="4092575" y="4983163"/>
          <p14:tracePt t="14398" x="4160838" y="4983163"/>
          <p14:tracePt t="14414" x="4206875" y="4983163"/>
          <p14:tracePt t="14430" x="4237038" y="4983163"/>
          <p14:tracePt t="14446" x="4351338" y="4983163"/>
          <p14:tracePt t="14462" x="4403725" y="4975225"/>
          <p14:tracePt t="14478" x="4518025" y="4960938"/>
          <p14:tracePt t="14499" x="4625975" y="4945063"/>
          <p14:tracePt t="14514" x="4746625" y="4945063"/>
          <p14:tracePt t="14530" x="4838700" y="4945063"/>
          <p14:tracePt t="14547" x="4960938" y="4945063"/>
          <p14:tracePt t="14549" x="4983163" y="4945063"/>
          <p14:tracePt t="14577" x="5135563" y="4945063"/>
          <p14:tracePt t="14598" x="5241925" y="4945063"/>
          <p14:tracePt t="14631" x="5318125" y="4945063"/>
          <p14:tracePt t="14633" x="5334000" y="4945063"/>
          <p14:tracePt t="14646" x="5356225" y="4945063"/>
          <p14:tracePt t="14663" x="5372100" y="4945063"/>
          <p14:tracePt t="14678" x="5380038" y="4945063"/>
          <p14:tracePt t="14699" x="5387975" y="4945063"/>
          <p14:tracePt t="14742" x="5394325" y="4945063"/>
          <p14:tracePt t="14757" x="5402263" y="4945063"/>
          <p14:tracePt t="14774" x="5410200" y="4945063"/>
          <p14:tracePt t="14789" x="5418138" y="4945063"/>
          <p14:tracePt t="14799" x="5426075" y="4945063"/>
          <p14:tracePt t="14814" x="5426075" y="4953000"/>
          <p14:tracePt t="15128" x="5418138" y="4953000"/>
          <p14:tracePt t="15167" x="5410200" y="4953000"/>
          <p14:tracePt t="15231" x="5410200" y="4945063"/>
          <p14:tracePt t="15255" x="5410200" y="4937125"/>
          <p14:tracePt t="15271" x="5402263" y="4930775"/>
          <p14:tracePt t="15303" x="5402263" y="4922838"/>
          <p14:tracePt t="15329" x="5402263" y="4914900"/>
          <p14:tracePt t="15343" x="5394325" y="4906963"/>
          <p14:tracePt t="15351" x="5394325" y="4899025"/>
          <p14:tracePt t="15367" x="5394325" y="4892675"/>
          <p14:tracePt t="15401" x="5394325" y="4884738"/>
          <p14:tracePt t="15424" x="5394325" y="4876800"/>
          <p14:tracePt t="15439" x="5394325" y="4868863"/>
          <p14:tracePt t="15536" x="5394325" y="4860925"/>
          <p14:tracePt t="15552" x="5394325" y="4854575"/>
          <p14:tracePt t="15568" x="5394325" y="4846638"/>
          <p14:tracePt t="15576" x="5394325" y="4838700"/>
          <p14:tracePt t="15601" x="5394325" y="4830763"/>
          <p14:tracePt t="15617" x="5394325" y="4822825"/>
          <p14:tracePt t="15640" x="5394325" y="4816475"/>
          <p14:tracePt t="15656" x="5394325" y="4808538"/>
          <p14:tracePt t="15721" x="5394325" y="4800600"/>
          <p14:tracePt t="15825" x="5394325" y="4792663"/>
          <p14:tracePt t="15841" x="5394325" y="4784725"/>
          <p14:tracePt t="15881" x="5387975" y="4784725"/>
          <p14:tracePt t="15905" x="5387975" y="4778375"/>
          <p14:tracePt t="15948" x="5387975" y="4770438"/>
          <p14:tracePt t="19946" x="5387975" y="4784725"/>
          <p14:tracePt t="19954" x="5387975" y="4792663"/>
          <p14:tracePt t="19963" x="5387975" y="4808538"/>
          <p14:tracePt t="19972" x="5387975" y="4830763"/>
          <p14:tracePt t="19982" x="5394325" y="4854575"/>
          <p14:tracePt t="20004" x="5426075" y="4906963"/>
          <p14:tracePt t="20021" x="5440363" y="4945063"/>
          <p14:tracePt t="20035" x="5456238" y="4975225"/>
          <p14:tracePt t="20052" x="5470525" y="5006975"/>
          <p14:tracePt t="20067" x="5478463" y="5029200"/>
          <p14:tracePt t="20082" x="5486400" y="5045075"/>
          <p14:tracePt t="20105" x="5494338" y="5051425"/>
          <p14:tracePt t="20106" x="5494338" y="5059363"/>
          <p14:tracePt t="20121" x="5494338" y="5067300"/>
          <p14:tracePt t="20135" x="5502275" y="5089525"/>
          <p14:tracePt t="20152" x="5502275" y="5113338"/>
          <p14:tracePt t="20166" x="5502275" y="5135563"/>
          <p14:tracePt t="20182" x="5508625" y="5165725"/>
          <p14:tracePt t="20204" x="5516563" y="5203825"/>
          <p14:tracePt t="20219" x="5516563" y="5219700"/>
          <p14:tracePt t="20235" x="5524500" y="5235575"/>
          <p14:tracePt t="20251" x="5524500" y="5241925"/>
          <p14:tracePt t="20267" x="5532438" y="5249863"/>
          <p14:tracePt t="20305" x="5532438" y="5257800"/>
          <p14:tracePt t="20321" x="5540375" y="5257800"/>
          <p14:tracePt t="20335" x="5540375" y="5265738"/>
          <p14:tracePt t="20352" x="5546725" y="5273675"/>
          <p14:tracePt t="20367" x="5546725" y="5280025"/>
          <p14:tracePt t="22149" x="5554663" y="5280025"/>
          <p14:tracePt t="22164" x="5562600" y="5280025"/>
          <p14:tracePt t="22173" x="5570538" y="5280025"/>
          <p14:tracePt t="22184" x="5578475" y="5280025"/>
          <p14:tracePt t="22205" x="5584825" y="5280025"/>
          <p14:tracePt t="24011" x="5600700" y="5280025"/>
          <p14:tracePt t="24018" x="5622925" y="5280025"/>
          <p14:tracePt t="24038" x="5684838" y="5280025"/>
          <p14:tracePt t="24043" x="5745163" y="5280025"/>
          <p14:tracePt t="24071" x="5859463" y="5280025"/>
          <p14:tracePt t="24074" x="5897563" y="5273675"/>
          <p14:tracePt t="24086" x="5943600" y="5257800"/>
          <p14:tracePt t="24108" x="6035675" y="5235575"/>
          <p14:tracePt t="24139" x="6164263" y="5211763"/>
          <p14:tracePt t="24149" x="6188075" y="5211763"/>
          <p14:tracePt t="24155" x="6210300" y="5211763"/>
          <p14:tracePt t="24171" x="6264275" y="5211763"/>
          <p14:tracePt t="24187" x="6316663" y="5211763"/>
          <p14:tracePt t="24208" x="6370638" y="5211763"/>
          <p14:tracePt t="24224" x="6423025" y="5211763"/>
          <p14:tracePt t="24239" x="6484938" y="5211763"/>
          <p14:tracePt t="24255" x="6530975" y="5211763"/>
          <p14:tracePt t="24271" x="6569075" y="5211763"/>
          <p14:tracePt t="24286" x="6599238" y="5219700"/>
          <p14:tracePt t="24308" x="6629400" y="5227638"/>
          <p14:tracePt t="24324" x="6645275" y="5235575"/>
          <p14:tracePt t="24340" x="6659563" y="5235575"/>
          <p14:tracePt t="24355" x="6697663" y="5241925"/>
          <p14:tracePt t="24371" x="6735763" y="5241925"/>
          <p14:tracePt t="24387" x="6781800" y="5241925"/>
          <p14:tracePt t="24409" x="6827838" y="5241925"/>
          <p14:tracePt t="24424" x="6880225" y="5235575"/>
          <p14:tracePt t="24439" x="6918325" y="5227638"/>
          <p14:tracePt t="24455" x="6956425" y="5227638"/>
          <p14:tracePt t="24471" x="6980238" y="5227638"/>
          <p14:tracePt t="24487" x="7002463" y="5227638"/>
          <p14:tracePt t="24508" x="7032625" y="5227638"/>
          <p14:tracePt t="24523" x="7048500" y="5227638"/>
          <p14:tracePt t="24540" x="7078663" y="5227638"/>
          <p14:tracePt t="24555" x="7094538" y="5235575"/>
          <p14:tracePt t="24572" x="7132638" y="5241925"/>
          <p14:tracePt t="24588" x="7140575" y="5249863"/>
          <p14:tracePt t="24609" x="7154863" y="5249863"/>
          <p14:tracePt t="24625" x="7162800" y="5257800"/>
          <p14:tracePt t="24641" x="7178675" y="5265738"/>
          <p14:tracePt t="24656" x="7185025" y="5265738"/>
          <p14:tracePt t="24672" x="7192963" y="5280025"/>
          <p14:tracePt t="24687" x="7200900" y="5280025"/>
          <p14:tracePt t="24709" x="7216775" y="5280025"/>
          <p14:tracePt t="24724" x="7231063" y="5280025"/>
          <p14:tracePt t="24741" x="7261225" y="5280025"/>
          <p14:tracePt t="24757" x="7307263" y="5280025"/>
          <p14:tracePt t="24773" x="7361238" y="5280025"/>
          <p14:tracePt t="24809" x="7475538" y="5257800"/>
          <p14:tracePt t="24813" x="7513638" y="5249863"/>
          <p14:tracePt t="24839" x="7573963" y="5241925"/>
          <p14:tracePt t="24844" x="7589838" y="5241925"/>
          <p14:tracePt t="24856" x="7604125" y="5235575"/>
          <p14:tracePt t="24873" x="7627938" y="5227638"/>
          <p14:tracePt t="24887" x="7642225" y="5227638"/>
          <p14:tracePt t="24909" x="7658100" y="5219700"/>
          <p14:tracePt t="24925" x="7666038" y="5219700"/>
          <p14:tracePt t="24956" x="7666038" y="5211763"/>
          <p14:tracePt t="24990" x="7666038" y="5203825"/>
          <p14:tracePt t="25004" x="7666038" y="5197475"/>
          <p14:tracePt t="25014" x="7673975" y="5197475"/>
          <p14:tracePt t="25025" x="7680325" y="5189538"/>
          <p14:tracePt t="25041" x="7688263" y="5173663"/>
          <p14:tracePt t="25057" x="7704138" y="5159375"/>
          <p14:tracePt t="25072" x="7712075" y="5151438"/>
          <p14:tracePt t="25088" x="7718425" y="5143500"/>
          <p14:tracePt t="25110" x="7726363" y="5135563"/>
          <p14:tracePt t="25317" x="7718425" y="5135563"/>
          <p14:tracePt t="25334" x="7712075" y="5135563"/>
          <p14:tracePt t="25350" x="7704138" y="5135563"/>
          <p14:tracePt t="25374" x="7696200" y="5135563"/>
          <p14:tracePt t="25382" x="7688263" y="5135563"/>
          <p14:tracePt t="25406" x="7680325" y="5135563"/>
          <p14:tracePt t="25423" x="7673975" y="5135563"/>
          <p14:tracePt t="25438" x="7666038" y="5135563"/>
          <p14:tracePt t="25455" x="7658100" y="5135563"/>
          <p14:tracePt t="25470" x="7650163" y="5135563"/>
          <p14:tracePt t="25487" x="7642225" y="5135563"/>
          <p14:tracePt t="25511" x="7635875" y="5127625"/>
          <p14:tracePt t="25527" x="7627938" y="5127625"/>
          <p14:tracePt t="30517" x="7627938" y="5135563"/>
          <p14:tracePt t="30525" x="7612063" y="5151438"/>
          <p14:tracePt t="30545" x="7597775" y="5165725"/>
          <p14:tracePt t="30561" x="7551738" y="5197475"/>
          <p14:tracePt t="30576" x="7475538" y="5219700"/>
          <p14:tracePt t="30592" x="7345363" y="5249863"/>
          <p14:tracePt t="30615" x="7102475" y="5303838"/>
          <p14:tracePt t="30631" x="6904038" y="5318125"/>
          <p14:tracePt t="30662" x="6621463" y="5341938"/>
          <p14:tracePt t="30665" x="6523038" y="5356225"/>
          <p14:tracePt t="30693" x="6218238" y="5380038"/>
          <p14:tracePt t="30696" x="6111875" y="5387975"/>
          <p14:tracePt t="30714" x="5889625" y="5402263"/>
          <p14:tracePt t="30745" x="5448300" y="5418138"/>
          <p14:tracePt t="30750" x="5334000" y="5418138"/>
          <p14:tracePt t="30761" x="5235575" y="5418138"/>
          <p14:tracePt t="30776" x="5029200" y="5418138"/>
          <p14:tracePt t="30791" x="4860925" y="5418138"/>
          <p14:tracePt t="30815" x="4708525" y="5418138"/>
          <p14:tracePt t="30830" x="4556125" y="5418138"/>
          <p14:tracePt t="30846" x="4403725" y="5410200"/>
          <p14:tracePt t="30862" x="4237038" y="5402263"/>
          <p14:tracePt t="30876" x="4076700" y="5402263"/>
          <p14:tracePt t="30892" x="3924300" y="5402263"/>
          <p14:tracePt t="30914" x="3679825" y="5402263"/>
          <p14:tracePt t="30930" x="3497263" y="5426075"/>
          <p14:tracePt t="30945" x="3314700" y="5440363"/>
          <p14:tracePt t="30961" x="3132138" y="5448300"/>
          <p14:tracePt t="30975" x="2941638" y="5448300"/>
          <p14:tracePt t="30992" x="2751138" y="5448300"/>
          <p14:tracePt t="31015" x="2590800" y="5426075"/>
          <p14:tracePt t="31032" x="2438400" y="5387975"/>
          <p14:tracePt t="31047" x="2400300" y="5372100"/>
          <p14:tracePt t="31062" x="2346325" y="5349875"/>
          <p14:tracePt t="31076" x="2324100" y="5334000"/>
          <p14:tracePt t="31093" x="2301875" y="5326063"/>
          <p14:tracePt t="31115" x="2293938" y="5311775"/>
          <p14:tracePt t="31130" x="2293938" y="5303838"/>
          <p14:tracePt t="31162" x="2293938" y="5295900"/>
          <p14:tracePt t="31176" x="2293938" y="5280025"/>
          <p14:tracePt t="31192" x="2293938" y="5249863"/>
          <p14:tracePt t="31215" x="2293938" y="5211763"/>
          <p14:tracePt t="31232" x="2293938" y="5165725"/>
          <p14:tracePt t="31234" x="2293938" y="5151438"/>
          <p14:tracePt t="31245" x="2293938" y="5135563"/>
          <p14:tracePt t="31263" x="2293938" y="5113338"/>
          <p14:tracePt t="31278" x="2293938" y="5097463"/>
          <p14:tracePt t="32180" x="2308225" y="5097463"/>
          <p14:tracePt t="32186" x="2324100" y="5097463"/>
          <p14:tracePt t="32197" x="2346325" y="5097463"/>
          <p14:tracePt t="32215" x="2392363" y="5097463"/>
          <p14:tracePt t="32229" x="2446338" y="5097463"/>
          <p14:tracePt t="32247" x="2544763" y="5097463"/>
          <p14:tracePt t="32264" x="2628900" y="5097463"/>
          <p14:tracePt t="32292" x="2857500" y="5105400"/>
          <p14:tracePt t="32316" x="3048000" y="5113338"/>
          <p14:tracePt t="32332" x="3192463" y="5113338"/>
          <p14:tracePt t="32347" x="3336925" y="5121275"/>
          <p14:tracePt t="32365" x="3406775" y="5121275"/>
          <p14:tracePt t="32392" x="3695700" y="5135563"/>
          <p14:tracePt t="32397" x="3763963" y="5151438"/>
          <p14:tracePt t="32415" x="3916363" y="5165725"/>
          <p14:tracePt t="32445" x="4237038" y="5197475"/>
          <p14:tracePt t="32462" x="4381500" y="5211763"/>
          <p14:tracePt t="32476" x="4525963" y="5235575"/>
          <p14:tracePt t="32493" x="4656138" y="5249863"/>
          <p14:tracePt t="32516" x="4754563" y="5265738"/>
          <p14:tracePt t="32531" x="4899025" y="5280025"/>
          <p14:tracePt t="32548" x="4945063" y="5280025"/>
          <p14:tracePt t="32563" x="5013325" y="5280025"/>
          <p14:tracePt t="32579" x="5097463" y="5280025"/>
          <p14:tracePt t="32594" x="5159375" y="5280025"/>
          <p14:tracePt t="32613" x="5265738" y="5280025"/>
          <p14:tracePt t="32631" x="5334000" y="5280025"/>
          <p14:tracePt t="32646" x="5410200" y="5280025"/>
          <p14:tracePt t="32662" x="5470525" y="5280025"/>
          <p14:tracePt t="32677" x="5532438" y="5280025"/>
          <p14:tracePt t="32692" x="5584825" y="5280025"/>
          <p14:tracePt t="32716" x="5654675" y="5295900"/>
          <p14:tracePt t="32732" x="5692775" y="5303838"/>
          <p14:tracePt t="32747" x="5707063" y="5311775"/>
          <p14:tracePt t="32764" x="5745163" y="5318125"/>
          <p14:tracePt t="32779" x="5775325" y="5318125"/>
          <p14:tracePt t="32793" x="5791200" y="5318125"/>
          <p14:tracePt t="32815" x="5813425" y="5326063"/>
          <p14:tracePt t="32831" x="5821363" y="5326063"/>
          <p14:tracePt t="32848" x="5829300" y="5326063"/>
          <p14:tracePt t="32910" x="5837238" y="5326063"/>
          <p14:tracePt t="32952" x="5845175" y="5326063"/>
          <p14:tracePt t="32973" x="5851525" y="5326063"/>
          <p14:tracePt t="32981" x="5859463" y="5326063"/>
          <p14:tracePt t="32989" x="5867400" y="5326063"/>
          <p14:tracePt t="32998" x="5875338" y="5326063"/>
          <p14:tracePt t="33015" x="5905500" y="5318125"/>
          <p14:tracePt t="33032" x="5935663" y="5318125"/>
          <p14:tracePt t="33047" x="5981700" y="5318125"/>
          <p14:tracePt t="33063" x="6035675" y="5318125"/>
          <p14:tracePt t="33078" x="6096000" y="5318125"/>
          <p14:tracePt t="33116" x="6226175" y="5318125"/>
          <p14:tracePt t="33120" x="6256338" y="5318125"/>
          <p14:tracePt t="33148" x="6332538" y="5318125"/>
          <p14:tracePt t="33150" x="6362700" y="5318125"/>
          <p14:tracePt t="33164" x="6384925" y="5318125"/>
          <p14:tracePt t="33179" x="6430963" y="5318125"/>
          <p14:tracePt t="33194" x="6461125" y="5318125"/>
          <p14:tracePt t="33216" x="6507163" y="5318125"/>
          <p14:tracePt t="33231" x="6515100" y="5311775"/>
          <p14:tracePt t="33247" x="6530975" y="5311775"/>
          <p14:tracePt t="33263" x="6537325" y="5311775"/>
          <p14:tracePt t="33302" x="6545263" y="5311775"/>
          <p14:tracePt t="33310" x="6545263" y="5303838"/>
          <p14:tracePt t="33327" x="6553200" y="5303838"/>
          <p14:tracePt t="33342" x="6561138" y="5295900"/>
          <p14:tracePt t="33350" x="6569075" y="5287963"/>
          <p14:tracePt t="33364" x="6583363" y="5287963"/>
          <p14:tracePt t="33379" x="6591300" y="5280025"/>
          <p14:tracePt t="33394" x="6607175" y="5273675"/>
          <p14:tracePt t="33416" x="6613525" y="5265738"/>
          <p14:tracePt t="37135" x="6613525" y="5273675"/>
          <p14:tracePt t="37143" x="6613525" y="5295900"/>
          <p14:tracePt t="37152" x="6607175" y="5303838"/>
          <p14:tracePt t="37167" x="6583363" y="5318125"/>
          <p14:tracePt t="37183" x="6553200" y="5334000"/>
          <p14:tracePt t="37199" x="6523038" y="5356225"/>
          <p14:tracePt t="37223" x="6484938" y="5372100"/>
          <p14:tracePt t="37238" x="6469063" y="5372100"/>
          <p14:tracePt t="37253" x="6454775" y="5372100"/>
          <p14:tracePt t="37269" x="6438900" y="5372100"/>
          <p14:tracePt t="37284" x="6423025" y="5372100"/>
          <p14:tracePt t="37299" x="6408738" y="5372100"/>
          <p14:tracePt t="37322" x="6400800" y="5372100"/>
          <p14:tracePt t="37353" x="6392863" y="5372100"/>
          <p14:tracePt t="37368" x="6384925" y="5372100"/>
          <p14:tracePt t="37384" x="6378575" y="5380038"/>
          <p14:tracePt t="37399" x="6362700" y="5387975"/>
          <p14:tracePt t="37423" x="6354763" y="5394325"/>
          <p14:tracePt t="37438" x="6332538" y="5410200"/>
          <p14:tracePt t="37467" x="6302375" y="5432425"/>
          <p14:tracePt t="37500" x="6286500" y="5448300"/>
          <p14:tracePt t="37521" x="6278563" y="5448300"/>
          <p14:tracePt t="37552" x="6240463" y="5448300"/>
          <p14:tracePt t="37568" x="6202363" y="5448300"/>
          <p14:tracePt t="37584" x="6156325" y="5448300"/>
          <p14:tracePt t="37600" x="6065838" y="5448300"/>
          <p14:tracePt t="37623" x="5981700" y="5456238"/>
          <p14:tracePt t="37637" x="5875338" y="5470525"/>
          <p14:tracePt t="37653" x="5753100" y="5478463"/>
          <p14:tracePt t="37668" x="5608638" y="5494338"/>
          <p14:tracePt t="37684" x="5448300" y="5508625"/>
          <p14:tracePt t="37700" x="5273675" y="5532438"/>
          <p14:tracePt t="37721" x="4960938" y="5570538"/>
          <p14:tracePt t="37737" x="4754563" y="5584825"/>
          <p14:tracePt t="37753" x="4564063" y="5600700"/>
          <p14:tracePt t="37769" x="4403725" y="5608638"/>
          <p14:tracePt t="37785" x="4305300" y="5616575"/>
          <p14:tracePt t="37801" x="4198938" y="5616575"/>
          <p14:tracePt t="37822" x="4137025" y="5616575"/>
          <p14:tracePt t="37837" x="4092575" y="5616575"/>
          <p14:tracePt t="37840" x="4076700" y="5616575"/>
          <p14:tracePt t="37853" x="4068763" y="5616575"/>
          <p14:tracePt t="37869" x="4054475" y="5616575"/>
          <p14:tracePt t="37884" x="4046538" y="5616575"/>
          <p14:tracePt t="37900" x="4038600" y="5616575"/>
          <p14:tracePt t="37922" x="3984625" y="5616575"/>
          <p14:tracePt t="37937" x="3940175" y="5622925"/>
          <p14:tracePt t="37953" x="3894138" y="5638800"/>
          <p14:tracePt t="37970" x="3832225" y="5646738"/>
          <p14:tracePt t="37985" x="3817938" y="5646738"/>
          <p14:tracePt t="38002" x="3771900" y="5646738"/>
          <p14:tracePt t="38022" x="3733800" y="5646738"/>
          <p14:tracePt t="38037" x="3725863" y="5646738"/>
          <p14:tracePt t="38053" x="3717925" y="5646738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4953000" y="5029200"/>
            <a:ext cx="2901957" cy="270838"/>
          </a:xfrm>
          <a:custGeom>
            <a:avLst/>
            <a:gdLst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20700 w 2743200"/>
              <a:gd name="connsiteY2" fmla="*/ 1016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08000 w 2743200"/>
              <a:gd name="connsiteY2" fmla="*/ 508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78065"/>
              <a:gd name="connsiteX1" fmla="*/ 228600 w 2743200"/>
              <a:gd name="connsiteY1" fmla="*/ 203200 h 278065"/>
              <a:gd name="connsiteX2" fmla="*/ 508000 w 2743200"/>
              <a:gd name="connsiteY2" fmla="*/ 50800 h 278065"/>
              <a:gd name="connsiteX3" fmla="*/ 876300 w 2743200"/>
              <a:gd name="connsiteY3" fmla="*/ 266700 h 278065"/>
              <a:gd name="connsiteX4" fmla="*/ 1257300 w 2743200"/>
              <a:gd name="connsiteY4" fmla="*/ 228600 h 278065"/>
              <a:gd name="connsiteX5" fmla="*/ 1511300 w 2743200"/>
              <a:gd name="connsiteY5" fmla="*/ 63500 h 278065"/>
              <a:gd name="connsiteX6" fmla="*/ 1828800 w 2743200"/>
              <a:gd name="connsiteY6" fmla="*/ 254000 h 278065"/>
              <a:gd name="connsiteX7" fmla="*/ 2120900 w 2743200"/>
              <a:gd name="connsiteY7" fmla="*/ 101600 h 278065"/>
              <a:gd name="connsiteX8" fmla="*/ 2514600 w 2743200"/>
              <a:gd name="connsiteY8" fmla="*/ 177800 h 278065"/>
              <a:gd name="connsiteX9" fmla="*/ 2743200 w 2743200"/>
              <a:gd name="connsiteY9" fmla="*/ 0 h 27806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511300 w 2743200"/>
              <a:gd name="connsiteY5" fmla="*/ 635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82089 h 310705"/>
              <a:gd name="connsiteX1" fmla="*/ 228600 w 2743200"/>
              <a:gd name="connsiteY1" fmla="*/ 247189 h 310705"/>
              <a:gd name="connsiteX2" fmla="*/ 508000 w 2743200"/>
              <a:gd name="connsiteY2" fmla="*/ 94789 h 310705"/>
              <a:gd name="connsiteX3" fmla="*/ 876300 w 2743200"/>
              <a:gd name="connsiteY3" fmla="*/ 310689 h 310705"/>
              <a:gd name="connsiteX4" fmla="*/ 1231900 w 2743200"/>
              <a:gd name="connsiteY4" fmla="*/ 82089 h 310705"/>
              <a:gd name="connsiteX5" fmla="*/ 1625600 w 2743200"/>
              <a:gd name="connsiteY5" fmla="*/ 272589 h 310705"/>
              <a:gd name="connsiteX6" fmla="*/ 1993900 w 2743200"/>
              <a:gd name="connsiteY6" fmla="*/ 107489 h 310705"/>
              <a:gd name="connsiteX7" fmla="*/ 2298700 w 2743200"/>
              <a:gd name="connsiteY7" fmla="*/ 259889 h 310705"/>
              <a:gd name="connsiteX8" fmla="*/ 2603500 w 2743200"/>
              <a:gd name="connsiteY8" fmla="*/ 120189 h 310705"/>
              <a:gd name="connsiteX9" fmla="*/ 2374900 w 2743200"/>
              <a:gd name="connsiteY9" fmla="*/ 5889 h 310705"/>
              <a:gd name="connsiteX10" fmla="*/ 2743200 w 2743200"/>
              <a:gd name="connsiteY10" fmla="*/ 43989 h 31070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52700 w 2743200"/>
              <a:gd name="connsiteY8" fmla="*/ 508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882900"/>
              <a:gd name="connsiteY0" fmla="*/ 50800 h 279416"/>
              <a:gd name="connsiteX1" fmla="*/ 228600 w 2882900"/>
              <a:gd name="connsiteY1" fmla="*/ 215900 h 279416"/>
              <a:gd name="connsiteX2" fmla="*/ 508000 w 2882900"/>
              <a:gd name="connsiteY2" fmla="*/ 63500 h 279416"/>
              <a:gd name="connsiteX3" fmla="*/ 876300 w 2882900"/>
              <a:gd name="connsiteY3" fmla="*/ 279400 h 279416"/>
              <a:gd name="connsiteX4" fmla="*/ 1231900 w 2882900"/>
              <a:gd name="connsiteY4" fmla="*/ 50800 h 279416"/>
              <a:gd name="connsiteX5" fmla="*/ 1625600 w 2882900"/>
              <a:gd name="connsiteY5" fmla="*/ 241300 h 279416"/>
              <a:gd name="connsiteX6" fmla="*/ 1993900 w 2882900"/>
              <a:gd name="connsiteY6" fmla="*/ 76200 h 279416"/>
              <a:gd name="connsiteX7" fmla="*/ 2298700 w 2882900"/>
              <a:gd name="connsiteY7" fmla="*/ 228600 h 279416"/>
              <a:gd name="connsiteX8" fmla="*/ 2552700 w 2882900"/>
              <a:gd name="connsiteY8" fmla="*/ 63500 h 279416"/>
              <a:gd name="connsiteX9" fmla="*/ 2679700 w 2882900"/>
              <a:gd name="connsiteY9" fmla="*/ 254000 h 279416"/>
              <a:gd name="connsiteX10" fmla="*/ 2882900 w 2882900"/>
              <a:gd name="connsiteY10" fmla="*/ 0 h 279416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231900 w 2882900"/>
              <a:gd name="connsiteY4" fmla="*/ 508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36700 w 2882900"/>
              <a:gd name="connsiteY5" fmla="*/ 2032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892300 w 2882900"/>
              <a:gd name="connsiteY6" fmla="*/ 635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552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425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41375"/>
              <a:gd name="connsiteX1" fmla="*/ 228600 w 2882900"/>
              <a:gd name="connsiteY1" fmla="*/ 215900 h 241375"/>
              <a:gd name="connsiteX2" fmla="*/ 508000 w 2882900"/>
              <a:gd name="connsiteY2" fmla="*/ 63500 h 241375"/>
              <a:gd name="connsiteX3" fmla="*/ 800100 w 2882900"/>
              <a:gd name="connsiteY3" fmla="*/ 228600 h 241375"/>
              <a:gd name="connsiteX4" fmla="*/ 1155700 w 2882900"/>
              <a:gd name="connsiteY4" fmla="*/ 38100 h 241375"/>
              <a:gd name="connsiteX5" fmla="*/ 1524000 w 2882900"/>
              <a:gd name="connsiteY5" fmla="*/ 241300 h 241375"/>
              <a:gd name="connsiteX6" fmla="*/ 1892300 w 2882900"/>
              <a:gd name="connsiteY6" fmla="*/ 63500 h 241375"/>
              <a:gd name="connsiteX7" fmla="*/ 2235200 w 2882900"/>
              <a:gd name="connsiteY7" fmla="*/ 203200 h 241375"/>
              <a:gd name="connsiteX8" fmla="*/ 2425700 w 2882900"/>
              <a:gd name="connsiteY8" fmla="*/ 63500 h 241375"/>
              <a:gd name="connsiteX9" fmla="*/ 2654300 w 2882900"/>
              <a:gd name="connsiteY9" fmla="*/ 127000 h 241375"/>
              <a:gd name="connsiteX10" fmla="*/ 2882900 w 2882900"/>
              <a:gd name="connsiteY10" fmla="*/ 0 h 241375"/>
              <a:gd name="connsiteX0" fmla="*/ 0 w 2882900"/>
              <a:gd name="connsiteY0" fmla="*/ 12718 h 203293"/>
              <a:gd name="connsiteX1" fmla="*/ 228600 w 2882900"/>
              <a:gd name="connsiteY1" fmla="*/ 177818 h 203293"/>
              <a:gd name="connsiteX2" fmla="*/ 508000 w 2882900"/>
              <a:gd name="connsiteY2" fmla="*/ 25418 h 203293"/>
              <a:gd name="connsiteX3" fmla="*/ 800100 w 2882900"/>
              <a:gd name="connsiteY3" fmla="*/ 190518 h 203293"/>
              <a:gd name="connsiteX4" fmla="*/ 1155700 w 2882900"/>
              <a:gd name="connsiteY4" fmla="*/ 18 h 203293"/>
              <a:gd name="connsiteX5" fmla="*/ 1524000 w 2882900"/>
              <a:gd name="connsiteY5" fmla="*/ 203218 h 203293"/>
              <a:gd name="connsiteX6" fmla="*/ 1892300 w 2882900"/>
              <a:gd name="connsiteY6" fmla="*/ 25418 h 203293"/>
              <a:gd name="connsiteX7" fmla="*/ 2235200 w 2882900"/>
              <a:gd name="connsiteY7" fmla="*/ 165118 h 203293"/>
              <a:gd name="connsiteX8" fmla="*/ 2425700 w 2882900"/>
              <a:gd name="connsiteY8" fmla="*/ 25418 h 203293"/>
              <a:gd name="connsiteX9" fmla="*/ 2654300 w 2882900"/>
              <a:gd name="connsiteY9" fmla="*/ 88918 h 203293"/>
              <a:gd name="connsiteX10" fmla="*/ 2882900 w 2882900"/>
              <a:gd name="connsiteY10" fmla="*/ 50818 h 203293"/>
              <a:gd name="connsiteX0" fmla="*/ 0 w 2882900"/>
              <a:gd name="connsiteY0" fmla="*/ 12718 h 203297"/>
              <a:gd name="connsiteX1" fmla="*/ 228600 w 2882900"/>
              <a:gd name="connsiteY1" fmla="*/ 177818 h 203297"/>
              <a:gd name="connsiteX2" fmla="*/ 508000 w 2882900"/>
              <a:gd name="connsiteY2" fmla="*/ 25418 h 203297"/>
              <a:gd name="connsiteX3" fmla="*/ 800100 w 2882900"/>
              <a:gd name="connsiteY3" fmla="*/ 190518 h 203297"/>
              <a:gd name="connsiteX4" fmla="*/ 1155700 w 2882900"/>
              <a:gd name="connsiteY4" fmla="*/ 18 h 203297"/>
              <a:gd name="connsiteX5" fmla="*/ 1524000 w 2882900"/>
              <a:gd name="connsiteY5" fmla="*/ 203218 h 203297"/>
              <a:gd name="connsiteX6" fmla="*/ 1892300 w 2882900"/>
              <a:gd name="connsiteY6" fmla="*/ 25418 h 203297"/>
              <a:gd name="connsiteX7" fmla="*/ 2171700 w 2882900"/>
              <a:gd name="connsiteY7" fmla="*/ 101618 h 203297"/>
              <a:gd name="connsiteX8" fmla="*/ 2425700 w 2882900"/>
              <a:gd name="connsiteY8" fmla="*/ 25418 h 203297"/>
              <a:gd name="connsiteX9" fmla="*/ 2654300 w 2882900"/>
              <a:gd name="connsiteY9" fmla="*/ 88918 h 203297"/>
              <a:gd name="connsiteX10" fmla="*/ 2882900 w 2882900"/>
              <a:gd name="connsiteY10" fmla="*/ 50818 h 203297"/>
              <a:gd name="connsiteX0" fmla="*/ 0 w 2882900"/>
              <a:gd name="connsiteY0" fmla="*/ 12718 h 203295"/>
              <a:gd name="connsiteX1" fmla="*/ 228600 w 2882900"/>
              <a:gd name="connsiteY1" fmla="*/ 177818 h 203295"/>
              <a:gd name="connsiteX2" fmla="*/ 508000 w 2882900"/>
              <a:gd name="connsiteY2" fmla="*/ 25418 h 203295"/>
              <a:gd name="connsiteX3" fmla="*/ 800100 w 2882900"/>
              <a:gd name="connsiteY3" fmla="*/ 190518 h 203295"/>
              <a:gd name="connsiteX4" fmla="*/ 1155700 w 2882900"/>
              <a:gd name="connsiteY4" fmla="*/ 18 h 203295"/>
              <a:gd name="connsiteX5" fmla="*/ 1524000 w 2882900"/>
              <a:gd name="connsiteY5" fmla="*/ 203218 h 203295"/>
              <a:gd name="connsiteX6" fmla="*/ 1892300 w 2882900"/>
              <a:gd name="connsiteY6" fmla="*/ 25418 h 203295"/>
              <a:gd name="connsiteX7" fmla="*/ 2171700 w 2882900"/>
              <a:gd name="connsiteY7" fmla="*/ 139718 h 203295"/>
              <a:gd name="connsiteX8" fmla="*/ 2425700 w 2882900"/>
              <a:gd name="connsiteY8" fmla="*/ 25418 h 203295"/>
              <a:gd name="connsiteX9" fmla="*/ 2654300 w 2882900"/>
              <a:gd name="connsiteY9" fmla="*/ 88918 h 203295"/>
              <a:gd name="connsiteX10" fmla="*/ 2882900 w 2882900"/>
              <a:gd name="connsiteY10" fmla="*/ 50818 h 203295"/>
              <a:gd name="connsiteX0" fmla="*/ 0 w 2882900"/>
              <a:gd name="connsiteY0" fmla="*/ 13539 h 204116"/>
              <a:gd name="connsiteX1" fmla="*/ 228600 w 2882900"/>
              <a:gd name="connsiteY1" fmla="*/ 1786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39 h 204116"/>
              <a:gd name="connsiteX1" fmla="*/ 228600 w 2882900"/>
              <a:gd name="connsiteY1" fmla="*/ 1405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1557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0795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2727 h 139837"/>
              <a:gd name="connsiteX1" fmla="*/ 228600 w 2882900"/>
              <a:gd name="connsiteY1" fmla="*/ 139727 h 139837"/>
              <a:gd name="connsiteX2" fmla="*/ 508000 w 2882900"/>
              <a:gd name="connsiteY2" fmla="*/ 12727 h 139837"/>
              <a:gd name="connsiteX3" fmla="*/ 787400 w 2882900"/>
              <a:gd name="connsiteY3" fmla="*/ 127027 h 139837"/>
              <a:gd name="connsiteX4" fmla="*/ 1079500 w 2882900"/>
              <a:gd name="connsiteY4" fmla="*/ 27 h 139837"/>
              <a:gd name="connsiteX5" fmla="*/ 1435100 w 2882900"/>
              <a:gd name="connsiteY5" fmla="*/ 139727 h 139837"/>
              <a:gd name="connsiteX6" fmla="*/ 1892300 w 2882900"/>
              <a:gd name="connsiteY6" fmla="*/ 25427 h 139837"/>
              <a:gd name="connsiteX7" fmla="*/ 2171700 w 2882900"/>
              <a:gd name="connsiteY7" fmla="*/ 139727 h 139837"/>
              <a:gd name="connsiteX8" fmla="*/ 2425700 w 2882900"/>
              <a:gd name="connsiteY8" fmla="*/ 25427 h 139837"/>
              <a:gd name="connsiteX9" fmla="*/ 2654300 w 2882900"/>
              <a:gd name="connsiteY9" fmla="*/ 88927 h 139837"/>
              <a:gd name="connsiteX10" fmla="*/ 2882900 w 2882900"/>
              <a:gd name="connsiteY10" fmla="*/ 50827 h 139837"/>
              <a:gd name="connsiteX0" fmla="*/ 0 w 2882900"/>
              <a:gd name="connsiteY0" fmla="*/ 12727 h 139757"/>
              <a:gd name="connsiteX1" fmla="*/ 228600 w 2882900"/>
              <a:gd name="connsiteY1" fmla="*/ 139727 h 139757"/>
              <a:gd name="connsiteX2" fmla="*/ 508000 w 2882900"/>
              <a:gd name="connsiteY2" fmla="*/ 12727 h 139757"/>
              <a:gd name="connsiteX3" fmla="*/ 787400 w 2882900"/>
              <a:gd name="connsiteY3" fmla="*/ 127027 h 139757"/>
              <a:gd name="connsiteX4" fmla="*/ 1079500 w 2882900"/>
              <a:gd name="connsiteY4" fmla="*/ 27 h 139757"/>
              <a:gd name="connsiteX5" fmla="*/ 1435100 w 2882900"/>
              <a:gd name="connsiteY5" fmla="*/ 139727 h 139757"/>
              <a:gd name="connsiteX6" fmla="*/ 1790700 w 2882900"/>
              <a:gd name="connsiteY6" fmla="*/ 12727 h 139757"/>
              <a:gd name="connsiteX7" fmla="*/ 2171700 w 2882900"/>
              <a:gd name="connsiteY7" fmla="*/ 139727 h 139757"/>
              <a:gd name="connsiteX8" fmla="*/ 2425700 w 2882900"/>
              <a:gd name="connsiteY8" fmla="*/ 25427 h 139757"/>
              <a:gd name="connsiteX9" fmla="*/ 2654300 w 2882900"/>
              <a:gd name="connsiteY9" fmla="*/ 88927 h 139757"/>
              <a:gd name="connsiteX10" fmla="*/ 2882900 w 2882900"/>
              <a:gd name="connsiteY10" fmla="*/ 50827 h 139757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50827 h 139754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27 h 139754"/>
              <a:gd name="connsiteX0" fmla="*/ 0 w 2882900"/>
              <a:gd name="connsiteY0" fmla="*/ 12727 h 143902"/>
              <a:gd name="connsiteX1" fmla="*/ 228600 w 2882900"/>
              <a:gd name="connsiteY1" fmla="*/ 139727 h 143902"/>
              <a:gd name="connsiteX2" fmla="*/ 508000 w 2882900"/>
              <a:gd name="connsiteY2" fmla="*/ 12727 h 143902"/>
              <a:gd name="connsiteX3" fmla="*/ 787400 w 2882900"/>
              <a:gd name="connsiteY3" fmla="*/ 127027 h 143902"/>
              <a:gd name="connsiteX4" fmla="*/ 1079500 w 2882900"/>
              <a:gd name="connsiteY4" fmla="*/ 27 h 143902"/>
              <a:gd name="connsiteX5" fmla="*/ 1435100 w 2882900"/>
              <a:gd name="connsiteY5" fmla="*/ 139727 h 143902"/>
              <a:gd name="connsiteX6" fmla="*/ 1790700 w 2882900"/>
              <a:gd name="connsiteY6" fmla="*/ 12727 h 143902"/>
              <a:gd name="connsiteX7" fmla="*/ 2120900 w 2882900"/>
              <a:gd name="connsiteY7" fmla="*/ 101627 h 143902"/>
              <a:gd name="connsiteX8" fmla="*/ 2425700 w 2882900"/>
              <a:gd name="connsiteY8" fmla="*/ 25427 h 143902"/>
              <a:gd name="connsiteX9" fmla="*/ 2654300 w 2882900"/>
              <a:gd name="connsiteY9" fmla="*/ 139727 h 143902"/>
              <a:gd name="connsiteX10" fmla="*/ 2882900 w 2882900"/>
              <a:gd name="connsiteY10" fmla="*/ 27 h 143902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907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0955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565"/>
              <a:gd name="connsiteX1" fmla="*/ 228600 w 2882900"/>
              <a:gd name="connsiteY1" fmla="*/ 139700 h 143565"/>
              <a:gd name="connsiteX2" fmla="*/ 508000 w 2882900"/>
              <a:gd name="connsiteY2" fmla="*/ 12700 h 143565"/>
              <a:gd name="connsiteX3" fmla="*/ 787400 w 2882900"/>
              <a:gd name="connsiteY3" fmla="*/ 127000 h 143565"/>
              <a:gd name="connsiteX4" fmla="*/ 1079500 w 2882900"/>
              <a:gd name="connsiteY4" fmla="*/ 0 h 143565"/>
              <a:gd name="connsiteX5" fmla="*/ 1409700 w 2882900"/>
              <a:gd name="connsiteY5" fmla="*/ 127000 h 143565"/>
              <a:gd name="connsiteX6" fmla="*/ 1752600 w 2882900"/>
              <a:gd name="connsiteY6" fmla="*/ 12700 h 143565"/>
              <a:gd name="connsiteX7" fmla="*/ 2095500 w 2882900"/>
              <a:gd name="connsiteY7" fmla="*/ 101600 h 143565"/>
              <a:gd name="connsiteX8" fmla="*/ 2362200 w 2882900"/>
              <a:gd name="connsiteY8" fmla="*/ 12700 h 143565"/>
              <a:gd name="connsiteX9" fmla="*/ 2654300 w 2882900"/>
              <a:gd name="connsiteY9" fmla="*/ 139700 h 143565"/>
              <a:gd name="connsiteX10" fmla="*/ 2882900 w 2882900"/>
              <a:gd name="connsiteY10" fmla="*/ 0 h 143565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54300 w 2882900"/>
              <a:gd name="connsiteY9" fmla="*/ 889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27126 w 2910026"/>
              <a:gd name="connsiteY0" fmla="*/ 27450 h 154567"/>
              <a:gd name="connsiteX1" fmla="*/ 14537 w 2910026"/>
              <a:gd name="connsiteY1" fmla="*/ 6282 h 154567"/>
              <a:gd name="connsiteX2" fmla="*/ 255726 w 2910026"/>
              <a:gd name="connsiteY2" fmla="*/ 154450 h 154567"/>
              <a:gd name="connsiteX3" fmla="*/ 535126 w 2910026"/>
              <a:gd name="connsiteY3" fmla="*/ 27450 h 154567"/>
              <a:gd name="connsiteX4" fmla="*/ 814526 w 2910026"/>
              <a:gd name="connsiteY4" fmla="*/ 141750 h 154567"/>
              <a:gd name="connsiteX5" fmla="*/ 1106626 w 2910026"/>
              <a:gd name="connsiteY5" fmla="*/ 14750 h 154567"/>
              <a:gd name="connsiteX6" fmla="*/ 1436826 w 2910026"/>
              <a:gd name="connsiteY6" fmla="*/ 141750 h 154567"/>
              <a:gd name="connsiteX7" fmla="*/ 1779726 w 2910026"/>
              <a:gd name="connsiteY7" fmla="*/ 27450 h 154567"/>
              <a:gd name="connsiteX8" fmla="*/ 2122626 w 2910026"/>
              <a:gd name="connsiteY8" fmla="*/ 116350 h 154567"/>
              <a:gd name="connsiteX9" fmla="*/ 2389326 w 2910026"/>
              <a:gd name="connsiteY9" fmla="*/ 27450 h 154567"/>
              <a:gd name="connsiteX10" fmla="*/ 2672959 w 2910026"/>
              <a:gd name="connsiteY10" fmla="*/ 129050 h 154567"/>
              <a:gd name="connsiteX11" fmla="*/ 2910026 w 2910026"/>
              <a:gd name="connsiteY11" fmla="*/ 14750 h 154567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16785 w 2895489"/>
              <a:gd name="connsiteY0" fmla="*/ 1608689 h 1608689"/>
              <a:gd name="connsiteX1" fmla="*/ 0 w 2895489"/>
              <a:gd name="connsiteY1" fmla="*/ 0 h 1608689"/>
              <a:gd name="connsiteX2" fmla="*/ 241189 w 2895489"/>
              <a:gd name="connsiteY2" fmla="*/ 148168 h 1608689"/>
              <a:gd name="connsiteX3" fmla="*/ 520589 w 2895489"/>
              <a:gd name="connsiteY3" fmla="*/ 21168 h 1608689"/>
              <a:gd name="connsiteX4" fmla="*/ 799989 w 2895489"/>
              <a:gd name="connsiteY4" fmla="*/ 135468 h 1608689"/>
              <a:gd name="connsiteX5" fmla="*/ 1092089 w 2895489"/>
              <a:gd name="connsiteY5" fmla="*/ 8468 h 1608689"/>
              <a:gd name="connsiteX6" fmla="*/ 1422289 w 2895489"/>
              <a:gd name="connsiteY6" fmla="*/ 135468 h 1608689"/>
              <a:gd name="connsiteX7" fmla="*/ 1765189 w 2895489"/>
              <a:gd name="connsiteY7" fmla="*/ 21168 h 1608689"/>
              <a:gd name="connsiteX8" fmla="*/ 2108089 w 2895489"/>
              <a:gd name="connsiteY8" fmla="*/ 110068 h 1608689"/>
              <a:gd name="connsiteX9" fmla="*/ 2374789 w 2895489"/>
              <a:gd name="connsiteY9" fmla="*/ 21168 h 1608689"/>
              <a:gd name="connsiteX10" fmla="*/ 2658422 w 2895489"/>
              <a:gd name="connsiteY10" fmla="*/ 122768 h 1608689"/>
              <a:gd name="connsiteX11" fmla="*/ 2895489 w 2895489"/>
              <a:gd name="connsiteY11" fmla="*/ 8468 h 1608689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22773 w 2901477"/>
              <a:gd name="connsiteY0" fmla="*/ 1600221 h 1712867"/>
              <a:gd name="connsiteX1" fmla="*/ 14381 w 2901477"/>
              <a:gd name="connsiteY1" fmla="*/ 1593161 h 1712867"/>
              <a:gd name="connsiteX2" fmla="*/ 18577 w 2901477"/>
              <a:gd name="connsiteY2" fmla="*/ 5644 h 1712867"/>
              <a:gd name="connsiteX3" fmla="*/ 247177 w 2901477"/>
              <a:gd name="connsiteY3" fmla="*/ 139700 h 1712867"/>
              <a:gd name="connsiteX4" fmla="*/ 526577 w 2901477"/>
              <a:gd name="connsiteY4" fmla="*/ 12700 h 1712867"/>
              <a:gd name="connsiteX5" fmla="*/ 805977 w 2901477"/>
              <a:gd name="connsiteY5" fmla="*/ 127000 h 1712867"/>
              <a:gd name="connsiteX6" fmla="*/ 1098077 w 2901477"/>
              <a:gd name="connsiteY6" fmla="*/ 0 h 1712867"/>
              <a:gd name="connsiteX7" fmla="*/ 1428277 w 2901477"/>
              <a:gd name="connsiteY7" fmla="*/ 127000 h 1712867"/>
              <a:gd name="connsiteX8" fmla="*/ 1771177 w 2901477"/>
              <a:gd name="connsiteY8" fmla="*/ 12700 h 1712867"/>
              <a:gd name="connsiteX9" fmla="*/ 2114077 w 2901477"/>
              <a:gd name="connsiteY9" fmla="*/ 101600 h 1712867"/>
              <a:gd name="connsiteX10" fmla="*/ 2380777 w 2901477"/>
              <a:gd name="connsiteY10" fmla="*/ 12700 h 1712867"/>
              <a:gd name="connsiteX11" fmla="*/ 2664410 w 2901477"/>
              <a:gd name="connsiteY11" fmla="*/ 114300 h 1712867"/>
              <a:gd name="connsiteX12" fmla="*/ 2901477 w 2901477"/>
              <a:gd name="connsiteY12" fmla="*/ 0 h 1712867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599837"/>
              <a:gd name="connsiteX1" fmla="*/ 14381 w 2901477"/>
              <a:gd name="connsiteY1" fmla="*/ 1593161 h 1599837"/>
              <a:gd name="connsiteX2" fmla="*/ 18577 w 2901477"/>
              <a:gd name="connsiteY2" fmla="*/ 5644 h 1599837"/>
              <a:gd name="connsiteX3" fmla="*/ 247177 w 2901477"/>
              <a:gd name="connsiteY3" fmla="*/ 139700 h 1599837"/>
              <a:gd name="connsiteX4" fmla="*/ 526577 w 2901477"/>
              <a:gd name="connsiteY4" fmla="*/ 12700 h 1599837"/>
              <a:gd name="connsiteX5" fmla="*/ 805977 w 2901477"/>
              <a:gd name="connsiteY5" fmla="*/ 127000 h 1599837"/>
              <a:gd name="connsiteX6" fmla="*/ 1098077 w 2901477"/>
              <a:gd name="connsiteY6" fmla="*/ 0 h 1599837"/>
              <a:gd name="connsiteX7" fmla="*/ 1428277 w 2901477"/>
              <a:gd name="connsiteY7" fmla="*/ 127000 h 1599837"/>
              <a:gd name="connsiteX8" fmla="*/ 1771177 w 2901477"/>
              <a:gd name="connsiteY8" fmla="*/ 12700 h 1599837"/>
              <a:gd name="connsiteX9" fmla="*/ 2114077 w 2901477"/>
              <a:gd name="connsiteY9" fmla="*/ 101600 h 1599837"/>
              <a:gd name="connsiteX10" fmla="*/ 2380777 w 2901477"/>
              <a:gd name="connsiteY10" fmla="*/ 12700 h 1599837"/>
              <a:gd name="connsiteX11" fmla="*/ 2664410 w 2901477"/>
              <a:gd name="connsiteY11" fmla="*/ 114300 h 1599837"/>
              <a:gd name="connsiteX12" fmla="*/ 2901477 w 2901477"/>
              <a:gd name="connsiteY12" fmla="*/ 0 h 1599837"/>
              <a:gd name="connsiteX0" fmla="*/ 2892969 w 2897166"/>
              <a:gd name="connsiteY0" fmla="*/ 1586110 h 1599839"/>
              <a:gd name="connsiteX1" fmla="*/ 10070 w 2897166"/>
              <a:gd name="connsiteY1" fmla="*/ 1593161 h 1599839"/>
              <a:gd name="connsiteX2" fmla="*/ 14266 w 2897166"/>
              <a:gd name="connsiteY2" fmla="*/ 5644 h 1599839"/>
              <a:gd name="connsiteX3" fmla="*/ 242866 w 2897166"/>
              <a:gd name="connsiteY3" fmla="*/ 139700 h 1599839"/>
              <a:gd name="connsiteX4" fmla="*/ 522266 w 2897166"/>
              <a:gd name="connsiteY4" fmla="*/ 12700 h 1599839"/>
              <a:gd name="connsiteX5" fmla="*/ 801666 w 2897166"/>
              <a:gd name="connsiteY5" fmla="*/ 127000 h 1599839"/>
              <a:gd name="connsiteX6" fmla="*/ 1093766 w 2897166"/>
              <a:gd name="connsiteY6" fmla="*/ 0 h 1599839"/>
              <a:gd name="connsiteX7" fmla="*/ 1423966 w 2897166"/>
              <a:gd name="connsiteY7" fmla="*/ 127000 h 1599839"/>
              <a:gd name="connsiteX8" fmla="*/ 1766866 w 2897166"/>
              <a:gd name="connsiteY8" fmla="*/ 12700 h 1599839"/>
              <a:gd name="connsiteX9" fmla="*/ 2109766 w 2897166"/>
              <a:gd name="connsiteY9" fmla="*/ 101600 h 1599839"/>
              <a:gd name="connsiteX10" fmla="*/ 2376466 w 2897166"/>
              <a:gd name="connsiteY10" fmla="*/ 12700 h 1599839"/>
              <a:gd name="connsiteX11" fmla="*/ 2660099 w 2897166"/>
              <a:gd name="connsiteY11" fmla="*/ 114300 h 1599839"/>
              <a:gd name="connsiteX12" fmla="*/ 2897166 w 2897166"/>
              <a:gd name="connsiteY12" fmla="*/ 0 h 1599839"/>
              <a:gd name="connsiteX0" fmla="*/ 2882899 w 2887096"/>
              <a:gd name="connsiteY0" fmla="*/ 1586110 h 1599837"/>
              <a:gd name="connsiteX1" fmla="*/ 0 w 2887096"/>
              <a:gd name="connsiteY1" fmla="*/ 1593161 h 1599837"/>
              <a:gd name="connsiteX2" fmla="*/ 4196 w 2887096"/>
              <a:gd name="connsiteY2" fmla="*/ 5644 h 1599837"/>
              <a:gd name="connsiteX3" fmla="*/ 232796 w 2887096"/>
              <a:gd name="connsiteY3" fmla="*/ 139700 h 1599837"/>
              <a:gd name="connsiteX4" fmla="*/ 512196 w 2887096"/>
              <a:gd name="connsiteY4" fmla="*/ 12700 h 1599837"/>
              <a:gd name="connsiteX5" fmla="*/ 791596 w 2887096"/>
              <a:gd name="connsiteY5" fmla="*/ 127000 h 1599837"/>
              <a:gd name="connsiteX6" fmla="*/ 1083696 w 2887096"/>
              <a:gd name="connsiteY6" fmla="*/ 0 h 1599837"/>
              <a:gd name="connsiteX7" fmla="*/ 1413896 w 2887096"/>
              <a:gd name="connsiteY7" fmla="*/ 127000 h 1599837"/>
              <a:gd name="connsiteX8" fmla="*/ 1756796 w 2887096"/>
              <a:gd name="connsiteY8" fmla="*/ 12700 h 1599837"/>
              <a:gd name="connsiteX9" fmla="*/ 2099696 w 2887096"/>
              <a:gd name="connsiteY9" fmla="*/ 101600 h 1599837"/>
              <a:gd name="connsiteX10" fmla="*/ 2366396 w 2887096"/>
              <a:gd name="connsiteY10" fmla="*/ 12700 h 1599837"/>
              <a:gd name="connsiteX11" fmla="*/ 2650029 w 2887096"/>
              <a:gd name="connsiteY11" fmla="*/ 114300 h 1599837"/>
              <a:gd name="connsiteX12" fmla="*/ 2887096 w 2887096"/>
              <a:gd name="connsiteY12" fmla="*/ 0 h 1599837"/>
              <a:gd name="connsiteX0" fmla="*/ 2878727 w 2882924"/>
              <a:gd name="connsiteY0" fmla="*/ 1586110 h 1586110"/>
              <a:gd name="connsiteX1" fmla="*/ 12614 w 2882924"/>
              <a:gd name="connsiteY1" fmla="*/ 1571995 h 1586110"/>
              <a:gd name="connsiteX2" fmla="*/ 24 w 2882924"/>
              <a:gd name="connsiteY2" fmla="*/ 5644 h 1586110"/>
              <a:gd name="connsiteX3" fmla="*/ 228624 w 2882924"/>
              <a:gd name="connsiteY3" fmla="*/ 139700 h 1586110"/>
              <a:gd name="connsiteX4" fmla="*/ 508024 w 2882924"/>
              <a:gd name="connsiteY4" fmla="*/ 12700 h 1586110"/>
              <a:gd name="connsiteX5" fmla="*/ 787424 w 2882924"/>
              <a:gd name="connsiteY5" fmla="*/ 127000 h 1586110"/>
              <a:gd name="connsiteX6" fmla="*/ 1079524 w 2882924"/>
              <a:gd name="connsiteY6" fmla="*/ 0 h 1586110"/>
              <a:gd name="connsiteX7" fmla="*/ 1409724 w 2882924"/>
              <a:gd name="connsiteY7" fmla="*/ 127000 h 1586110"/>
              <a:gd name="connsiteX8" fmla="*/ 1752624 w 2882924"/>
              <a:gd name="connsiteY8" fmla="*/ 12700 h 1586110"/>
              <a:gd name="connsiteX9" fmla="*/ 2095524 w 2882924"/>
              <a:gd name="connsiteY9" fmla="*/ 101600 h 1586110"/>
              <a:gd name="connsiteX10" fmla="*/ 2362224 w 2882924"/>
              <a:gd name="connsiteY10" fmla="*/ 12700 h 1586110"/>
              <a:gd name="connsiteX11" fmla="*/ 2645857 w 2882924"/>
              <a:gd name="connsiteY11" fmla="*/ 114300 h 1586110"/>
              <a:gd name="connsiteX12" fmla="*/ 2882924 w 2882924"/>
              <a:gd name="connsiteY12" fmla="*/ 0 h 1586110"/>
              <a:gd name="connsiteX0" fmla="*/ 2878761 w 2882958"/>
              <a:gd name="connsiteY0" fmla="*/ 1586110 h 1586110"/>
              <a:gd name="connsiteX1" fmla="*/ 12648 w 2882958"/>
              <a:gd name="connsiteY1" fmla="*/ 1571995 h 1586110"/>
              <a:gd name="connsiteX2" fmla="*/ 58 w 2882958"/>
              <a:gd name="connsiteY2" fmla="*/ 5644 h 1586110"/>
              <a:gd name="connsiteX3" fmla="*/ 228658 w 2882958"/>
              <a:gd name="connsiteY3" fmla="*/ 139700 h 1586110"/>
              <a:gd name="connsiteX4" fmla="*/ 508058 w 2882958"/>
              <a:gd name="connsiteY4" fmla="*/ 12700 h 1586110"/>
              <a:gd name="connsiteX5" fmla="*/ 787458 w 2882958"/>
              <a:gd name="connsiteY5" fmla="*/ 127000 h 1586110"/>
              <a:gd name="connsiteX6" fmla="*/ 1079558 w 2882958"/>
              <a:gd name="connsiteY6" fmla="*/ 0 h 1586110"/>
              <a:gd name="connsiteX7" fmla="*/ 1409758 w 2882958"/>
              <a:gd name="connsiteY7" fmla="*/ 127000 h 1586110"/>
              <a:gd name="connsiteX8" fmla="*/ 1752658 w 2882958"/>
              <a:gd name="connsiteY8" fmla="*/ 12700 h 1586110"/>
              <a:gd name="connsiteX9" fmla="*/ 2095558 w 2882958"/>
              <a:gd name="connsiteY9" fmla="*/ 101600 h 1586110"/>
              <a:gd name="connsiteX10" fmla="*/ 2362258 w 2882958"/>
              <a:gd name="connsiteY10" fmla="*/ 12700 h 1586110"/>
              <a:gd name="connsiteX11" fmla="*/ 2645891 w 2882958"/>
              <a:gd name="connsiteY11" fmla="*/ 114300 h 1586110"/>
              <a:gd name="connsiteX12" fmla="*/ 2882958 w 2882958"/>
              <a:gd name="connsiteY12" fmla="*/ 0 h 1586110"/>
              <a:gd name="connsiteX0" fmla="*/ 2870463 w 2874660"/>
              <a:gd name="connsiteY0" fmla="*/ 1586110 h 1586110"/>
              <a:gd name="connsiteX1" fmla="*/ 4350 w 2874660"/>
              <a:gd name="connsiteY1" fmla="*/ 1571995 h 1586110"/>
              <a:gd name="connsiteX2" fmla="*/ 153 w 2874660"/>
              <a:gd name="connsiteY2" fmla="*/ 5643 h 1586110"/>
              <a:gd name="connsiteX3" fmla="*/ 220360 w 2874660"/>
              <a:gd name="connsiteY3" fmla="*/ 139700 h 1586110"/>
              <a:gd name="connsiteX4" fmla="*/ 499760 w 2874660"/>
              <a:gd name="connsiteY4" fmla="*/ 12700 h 1586110"/>
              <a:gd name="connsiteX5" fmla="*/ 779160 w 2874660"/>
              <a:gd name="connsiteY5" fmla="*/ 127000 h 1586110"/>
              <a:gd name="connsiteX6" fmla="*/ 1071260 w 2874660"/>
              <a:gd name="connsiteY6" fmla="*/ 0 h 1586110"/>
              <a:gd name="connsiteX7" fmla="*/ 1401460 w 2874660"/>
              <a:gd name="connsiteY7" fmla="*/ 127000 h 1586110"/>
              <a:gd name="connsiteX8" fmla="*/ 1744360 w 2874660"/>
              <a:gd name="connsiteY8" fmla="*/ 12700 h 1586110"/>
              <a:gd name="connsiteX9" fmla="*/ 2087260 w 2874660"/>
              <a:gd name="connsiteY9" fmla="*/ 101600 h 1586110"/>
              <a:gd name="connsiteX10" fmla="*/ 2353960 w 2874660"/>
              <a:gd name="connsiteY10" fmla="*/ 12700 h 1586110"/>
              <a:gd name="connsiteX11" fmla="*/ 2637593 w 2874660"/>
              <a:gd name="connsiteY11" fmla="*/ 114300 h 1586110"/>
              <a:gd name="connsiteX12" fmla="*/ 2874660 w 2874660"/>
              <a:gd name="connsiteY12" fmla="*/ 0 h 1586110"/>
              <a:gd name="connsiteX0" fmla="*/ 2870463 w 2874660"/>
              <a:gd name="connsiteY0" fmla="*/ 0 h 1573570"/>
              <a:gd name="connsiteX1" fmla="*/ 4350 w 2874660"/>
              <a:gd name="connsiteY1" fmla="*/ 1573405 h 1573570"/>
              <a:gd name="connsiteX2" fmla="*/ 153 w 2874660"/>
              <a:gd name="connsiteY2" fmla="*/ 7053 h 1573570"/>
              <a:gd name="connsiteX3" fmla="*/ 220360 w 2874660"/>
              <a:gd name="connsiteY3" fmla="*/ 141110 h 1573570"/>
              <a:gd name="connsiteX4" fmla="*/ 499760 w 2874660"/>
              <a:gd name="connsiteY4" fmla="*/ 14110 h 1573570"/>
              <a:gd name="connsiteX5" fmla="*/ 779160 w 2874660"/>
              <a:gd name="connsiteY5" fmla="*/ 128410 h 1573570"/>
              <a:gd name="connsiteX6" fmla="*/ 1071260 w 2874660"/>
              <a:gd name="connsiteY6" fmla="*/ 1410 h 1573570"/>
              <a:gd name="connsiteX7" fmla="*/ 1401460 w 2874660"/>
              <a:gd name="connsiteY7" fmla="*/ 128410 h 1573570"/>
              <a:gd name="connsiteX8" fmla="*/ 1744360 w 2874660"/>
              <a:gd name="connsiteY8" fmla="*/ 14110 h 1573570"/>
              <a:gd name="connsiteX9" fmla="*/ 2087260 w 2874660"/>
              <a:gd name="connsiteY9" fmla="*/ 103010 h 1573570"/>
              <a:gd name="connsiteX10" fmla="*/ 2353960 w 2874660"/>
              <a:gd name="connsiteY10" fmla="*/ 14110 h 1573570"/>
              <a:gd name="connsiteX11" fmla="*/ 2637593 w 2874660"/>
              <a:gd name="connsiteY11" fmla="*/ 115710 h 1573570"/>
              <a:gd name="connsiteX12" fmla="*/ 2874660 w 2874660"/>
              <a:gd name="connsiteY12" fmla="*/ 1410 h 1573570"/>
              <a:gd name="connsiteX0" fmla="*/ 2870463 w 2874660"/>
              <a:gd name="connsiteY0" fmla="*/ 0 h 1575868"/>
              <a:gd name="connsiteX1" fmla="*/ 2236812 w 2874660"/>
              <a:gd name="connsiteY1" fmla="*/ 359831 h 1575868"/>
              <a:gd name="connsiteX2" fmla="*/ 4350 w 2874660"/>
              <a:gd name="connsiteY2" fmla="*/ 1573405 h 1575868"/>
              <a:gd name="connsiteX3" fmla="*/ 153 w 2874660"/>
              <a:gd name="connsiteY3" fmla="*/ 7053 h 1575868"/>
              <a:gd name="connsiteX4" fmla="*/ 220360 w 2874660"/>
              <a:gd name="connsiteY4" fmla="*/ 141110 h 1575868"/>
              <a:gd name="connsiteX5" fmla="*/ 499760 w 2874660"/>
              <a:gd name="connsiteY5" fmla="*/ 14110 h 1575868"/>
              <a:gd name="connsiteX6" fmla="*/ 779160 w 2874660"/>
              <a:gd name="connsiteY6" fmla="*/ 128410 h 1575868"/>
              <a:gd name="connsiteX7" fmla="*/ 1071260 w 2874660"/>
              <a:gd name="connsiteY7" fmla="*/ 1410 h 1575868"/>
              <a:gd name="connsiteX8" fmla="*/ 1401460 w 2874660"/>
              <a:gd name="connsiteY8" fmla="*/ 128410 h 1575868"/>
              <a:gd name="connsiteX9" fmla="*/ 1744360 w 2874660"/>
              <a:gd name="connsiteY9" fmla="*/ 14110 h 1575868"/>
              <a:gd name="connsiteX10" fmla="*/ 2087260 w 2874660"/>
              <a:gd name="connsiteY10" fmla="*/ 103010 h 1575868"/>
              <a:gd name="connsiteX11" fmla="*/ 2353960 w 2874660"/>
              <a:gd name="connsiteY11" fmla="*/ 14110 h 1575868"/>
              <a:gd name="connsiteX12" fmla="*/ 2637593 w 2874660"/>
              <a:gd name="connsiteY12" fmla="*/ 115710 h 1575868"/>
              <a:gd name="connsiteX13" fmla="*/ 2874660 w 2874660"/>
              <a:gd name="connsiteY13" fmla="*/ 1410 h 1575868"/>
              <a:gd name="connsiteX0" fmla="*/ 2870463 w 3061165"/>
              <a:gd name="connsiteY0" fmla="*/ 0 h 1713980"/>
              <a:gd name="connsiteX1" fmla="*/ 2870463 w 3061165"/>
              <a:gd name="connsiteY1" fmla="*/ 1587513 h 1713980"/>
              <a:gd name="connsiteX2" fmla="*/ 4350 w 3061165"/>
              <a:gd name="connsiteY2" fmla="*/ 1573405 h 1713980"/>
              <a:gd name="connsiteX3" fmla="*/ 153 w 3061165"/>
              <a:gd name="connsiteY3" fmla="*/ 7053 h 1713980"/>
              <a:gd name="connsiteX4" fmla="*/ 220360 w 3061165"/>
              <a:gd name="connsiteY4" fmla="*/ 141110 h 1713980"/>
              <a:gd name="connsiteX5" fmla="*/ 499760 w 3061165"/>
              <a:gd name="connsiteY5" fmla="*/ 14110 h 1713980"/>
              <a:gd name="connsiteX6" fmla="*/ 779160 w 3061165"/>
              <a:gd name="connsiteY6" fmla="*/ 128410 h 1713980"/>
              <a:gd name="connsiteX7" fmla="*/ 1071260 w 3061165"/>
              <a:gd name="connsiteY7" fmla="*/ 1410 h 1713980"/>
              <a:gd name="connsiteX8" fmla="*/ 1401460 w 3061165"/>
              <a:gd name="connsiteY8" fmla="*/ 128410 h 1713980"/>
              <a:gd name="connsiteX9" fmla="*/ 1744360 w 3061165"/>
              <a:gd name="connsiteY9" fmla="*/ 14110 h 1713980"/>
              <a:gd name="connsiteX10" fmla="*/ 2087260 w 3061165"/>
              <a:gd name="connsiteY10" fmla="*/ 103010 h 1713980"/>
              <a:gd name="connsiteX11" fmla="*/ 2353960 w 3061165"/>
              <a:gd name="connsiteY11" fmla="*/ 14110 h 1713980"/>
              <a:gd name="connsiteX12" fmla="*/ 2637593 w 3061165"/>
              <a:gd name="connsiteY12" fmla="*/ 115710 h 1713980"/>
              <a:gd name="connsiteX13" fmla="*/ 2874660 w 3061165"/>
              <a:gd name="connsiteY13" fmla="*/ 1410 h 1713980"/>
              <a:gd name="connsiteX0" fmla="*/ 2870463 w 3061165"/>
              <a:gd name="connsiteY0" fmla="*/ 0 h 1713978"/>
              <a:gd name="connsiteX1" fmla="*/ 2870463 w 3061165"/>
              <a:gd name="connsiteY1" fmla="*/ 1587513 h 1713978"/>
              <a:gd name="connsiteX2" fmla="*/ 4350 w 3061165"/>
              <a:gd name="connsiteY2" fmla="*/ 1573405 h 1713978"/>
              <a:gd name="connsiteX3" fmla="*/ 153 w 3061165"/>
              <a:gd name="connsiteY3" fmla="*/ 7053 h 1713978"/>
              <a:gd name="connsiteX4" fmla="*/ 220360 w 3061165"/>
              <a:gd name="connsiteY4" fmla="*/ 141110 h 1713978"/>
              <a:gd name="connsiteX5" fmla="*/ 499760 w 3061165"/>
              <a:gd name="connsiteY5" fmla="*/ 14110 h 1713978"/>
              <a:gd name="connsiteX6" fmla="*/ 779160 w 3061165"/>
              <a:gd name="connsiteY6" fmla="*/ 128410 h 1713978"/>
              <a:gd name="connsiteX7" fmla="*/ 1071260 w 3061165"/>
              <a:gd name="connsiteY7" fmla="*/ 1410 h 1713978"/>
              <a:gd name="connsiteX8" fmla="*/ 1401460 w 3061165"/>
              <a:gd name="connsiteY8" fmla="*/ 128410 h 1713978"/>
              <a:gd name="connsiteX9" fmla="*/ 1744360 w 3061165"/>
              <a:gd name="connsiteY9" fmla="*/ 14110 h 1713978"/>
              <a:gd name="connsiteX10" fmla="*/ 2087260 w 3061165"/>
              <a:gd name="connsiteY10" fmla="*/ 103010 h 1713978"/>
              <a:gd name="connsiteX11" fmla="*/ 2353960 w 3061165"/>
              <a:gd name="connsiteY11" fmla="*/ 14110 h 1713978"/>
              <a:gd name="connsiteX12" fmla="*/ 2637593 w 3061165"/>
              <a:gd name="connsiteY12" fmla="*/ 115710 h 1713978"/>
              <a:gd name="connsiteX13" fmla="*/ 2874660 w 3061165"/>
              <a:gd name="connsiteY13" fmla="*/ 1410 h 1713978"/>
              <a:gd name="connsiteX0" fmla="*/ 2870463 w 2874660"/>
              <a:gd name="connsiteY0" fmla="*/ 0 h 1713980"/>
              <a:gd name="connsiteX1" fmla="*/ 2870463 w 2874660"/>
              <a:gd name="connsiteY1" fmla="*/ 1587513 h 1713980"/>
              <a:gd name="connsiteX2" fmla="*/ 4350 w 2874660"/>
              <a:gd name="connsiteY2" fmla="*/ 1573405 h 1713980"/>
              <a:gd name="connsiteX3" fmla="*/ 153 w 2874660"/>
              <a:gd name="connsiteY3" fmla="*/ 7053 h 1713980"/>
              <a:gd name="connsiteX4" fmla="*/ 220360 w 2874660"/>
              <a:gd name="connsiteY4" fmla="*/ 141110 h 1713980"/>
              <a:gd name="connsiteX5" fmla="*/ 499760 w 2874660"/>
              <a:gd name="connsiteY5" fmla="*/ 14110 h 1713980"/>
              <a:gd name="connsiteX6" fmla="*/ 779160 w 2874660"/>
              <a:gd name="connsiteY6" fmla="*/ 128410 h 1713980"/>
              <a:gd name="connsiteX7" fmla="*/ 1071260 w 2874660"/>
              <a:gd name="connsiteY7" fmla="*/ 1410 h 1713980"/>
              <a:gd name="connsiteX8" fmla="*/ 1401460 w 2874660"/>
              <a:gd name="connsiteY8" fmla="*/ 128410 h 1713980"/>
              <a:gd name="connsiteX9" fmla="*/ 1744360 w 2874660"/>
              <a:gd name="connsiteY9" fmla="*/ 14110 h 1713980"/>
              <a:gd name="connsiteX10" fmla="*/ 2087260 w 2874660"/>
              <a:gd name="connsiteY10" fmla="*/ 103010 h 1713980"/>
              <a:gd name="connsiteX11" fmla="*/ 2353960 w 2874660"/>
              <a:gd name="connsiteY11" fmla="*/ 14110 h 1713980"/>
              <a:gd name="connsiteX12" fmla="*/ 2637593 w 2874660"/>
              <a:gd name="connsiteY12" fmla="*/ 115710 h 1713980"/>
              <a:gd name="connsiteX13" fmla="*/ 2874660 w 2874660"/>
              <a:gd name="connsiteY13" fmla="*/ 1410 h 1713980"/>
              <a:gd name="connsiteX0" fmla="*/ 2870463 w 2874660"/>
              <a:gd name="connsiteY0" fmla="*/ 0 h 1608524"/>
              <a:gd name="connsiteX1" fmla="*/ 2870463 w 2874660"/>
              <a:gd name="connsiteY1" fmla="*/ 1587513 h 1608524"/>
              <a:gd name="connsiteX2" fmla="*/ 4350 w 2874660"/>
              <a:gd name="connsiteY2" fmla="*/ 1573405 h 1608524"/>
              <a:gd name="connsiteX3" fmla="*/ 153 w 2874660"/>
              <a:gd name="connsiteY3" fmla="*/ 7053 h 1608524"/>
              <a:gd name="connsiteX4" fmla="*/ 220360 w 2874660"/>
              <a:gd name="connsiteY4" fmla="*/ 141110 h 1608524"/>
              <a:gd name="connsiteX5" fmla="*/ 499760 w 2874660"/>
              <a:gd name="connsiteY5" fmla="*/ 14110 h 1608524"/>
              <a:gd name="connsiteX6" fmla="*/ 779160 w 2874660"/>
              <a:gd name="connsiteY6" fmla="*/ 128410 h 1608524"/>
              <a:gd name="connsiteX7" fmla="*/ 1071260 w 2874660"/>
              <a:gd name="connsiteY7" fmla="*/ 1410 h 1608524"/>
              <a:gd name="connsiteX8" fmla="*/ 1401460 w 2874660"/>
              <a:gd name="connsiteY8" fmla="*/ 128410 h 1608524"/>
              <a:gd name="connsiteX9" fmla="*/ 1744360 w 2874660"/>
              <a:gd name="connsiteY9" fmla="*/ 14110 h 1608524"/>
              <a:gd name="connsiteX10" fmla="*/ 2087260 w 2874660"/>
              <a:gd name="connsiteY10" fmla="*/ 103010 h 1608524"/>
              <a:gd name="connsiteX11" fmla="*/ 2353960 w 2874660"/>
              <a:gd name="connsiteY11" fmla="*/ 14110 h 1608524"/>
              <a:gd name="connsiteX12" fmla="*/ 2637593 w 2874660"/>
              <a:gd name="connsiteY12" fmla="*/ 115710 h 1608524"/>
              <a:gd name="connsiteX13" fmla="*/ 2874660 w 2874660"/>
              <a:gd name="connsiteY13" fmla="*/ 1410 h 1608524"/>
              <a:gd name="connsiteX0" fmla="*/ 2870463 w 2874660"/>
              <a:gd name="connsiteY0" fmla="*/ 0 h 1608522"/>
              <a:gd name="connsiteX1" fmla="*/ 2870463 w 2874660"/>
              <a:gd name="connsiteY1" fmla="*/ 1587513 h 1608522"/>
              <a:gd name="connsiteX2" fmla="*/ 4350 w 2874660"/>
              <a:gd name="connsiteY2" fmla="*/ 1573405 h 1608522"/>
              <a:gd name="connsiteX3" fmla="*/ 153 w 2874660"/>
              <a:gd name="connsiteY3" fmla="*/ 7053 h 1608522"/>
              <a:gd name="connsiteX4" fmla="*/ 220360 w 2874660"/>
              <a:gd name="connsiteY4" fmla="*/ 141110 h 1608522"/>
              <a:gd name="connsiteX5" fmla="*/ 499760 w 2874660"/>
              <a:gd name="connsiteY5" fmla="*/ 14110 h 1608522"/>
              <a:gd name="connsiteX6" fmla="*/ 779160 w 2874660"/>
              <a:gd name="connsiteY6" fmla="*/ 128410 h 1608522"/>
              <a:gd name="connsiteX7" fmla="*/ 1071260 w 2874660"/>
              <a:gd name="connsiteY7" fmla="*/ 1410 h 1608522"/>
              <a:gd name="connsiteX8" fmla="*/ 1401460 w 2874660"/>
              <a:gd name="connsiteY8" fmla="*/ 128410 h 1608522"/>
              <a:gd name="connsiteX9" fmla="*/ 1744360 w 2874660"/>
              <a:gd name="connsiteY9" fmla="*/ 14110 h 1608522"/>
              <a:gd name="connsiteX10" fmla="*/ 2087260 w 2874660"/>
              <a:gd name="connsiteY10" fmla="*/ 103010 h 1608522"/>
              <a:gd name="connsiteX11" fmla="*/ 2353960 w 2874660"/>
              <a:gd name="connsiteY11" fmla="*/ 14110 h 1608522"/>
              <a:gd name="connsiteX12" fmla="*/ 2637593 w 2874660"/>
              <a:gd name="connsiteY12" fmla="*/ 115710 h 1608522"/>
              <a:gd name="connsiteX13" fmla="*/ 2874660 w 2874660"/>
              <a:gd name="connsiteY13" fmla="*/ 1410 h 1608522"/>
              <a:gd name="connsiteX0" fmla="*/ 2870463 w 2874660"/>
              <a:gd name="connsiteY0" fmla="*/ 28439 h 1636962"/>
              <a:gd name="connsiteX1" fmla="*/ 2870463 w 2874660"/>
              <a:gd name="connsiteY1" fmla="*/ 1615952 h 1636962"/>
              <a:gd name="connsiteX2" fmla="*/ 4350 w 2874660"/>
              <a:gd name="connsiteY2" fmla="*/ 1601844 h 1636962"/>
              <a:gd name="connsiteX3" fmla="*/ 153 w 2874660"/>
              <a:gd name="connsiteY3" fmla="*/ 35492 h 1636962"/>
              <a:gd name="connsiteX4" fmla="*/ 220360 w 2874660"/>
              <a:gd name="connsiteY4" fmla="*/ 169549 h 1636962"/>
              <a:gd name="connsiteX5" fmla="*/ 499760 w 2874660"/>
              <a:gd name="connsiteY5" fmla="*/ 42549 h 1636962"/>
              <a:gd name="connsiteX6" fmla="*/ 779160 w 2874660"/>
              <a:gd name="connsiteY6" fmla="*/ 156849 h 1636962"/>
              <a:gd name="connsiteX7" fmla="*/ 1071260 w 2874660"/>
              <a:gd name="connsiteY7" fmla="*/ 29849 h 1636962"/>
              <a:gd name="connsiteX8" fmla="*/ 1401460 w 2874660"/>
              <a:gd name="connsiteY8" fmla="*/ 156849 h 1636962"/>
              <a:gd name="connsiteX9" fmla="*/ 1744360 w 2874660"/>
              <a:gd name="connsiteY9" fmla="*/ 42549 h 1636962"/>
              <a:gd name="connsiteX10" fmla="*/ 2087260 w 2874660"/>
              <a:gd name="connsiteY10" fmla="*/ 131449 h 1636962"/>
              <a:gd name="connsiteX11" fmla="*/ 2353960 w 2874660"/>
              <a:gd name="connsiteY11" fmla="*/ 42549 h 1636962"/>
              <a:gd name="connsiteX12" fmla="*/ 2637593 w 2874660"/>
              <a:gd name="connsiteY12" fmla="*/ 144149 h 1636962"/>
              <a:gd name="connsiteX13" fmla="*/ 2874660 w 2874660"/>
              <a:gd name="connsiteY13" fmla="*/ 29849 h 1636962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6613"/>
              <a:gd name="connsiteY0" fmla="*/ 173431 h 1781954"/>
              <a:gd name="connsiteX1" fmla="*/ 2870463 w 2876613"/>
              <a:gd name="connsiteY1" fmla="*/ 1760944 h 1781954"/>
              <a:gd name="connsiteX2" fmla="*/ 4350 w 2876613"/>
              <a:gd name="connsiteY2" fmla="*/ 1746836 h 1781954"/>
              <a:gd name="connsiteX3" fmla="*/ 153 w 2876613"/>
              <a:gd name="connsiteY3" fmla="*/ 180484 h 1781954"/>
              <a:gd name="connsiteX4" fmla="*/ 220360 w 2876613"/>
              <a:gd name="connsiteY4" fmla="*/ 314541 h 1781954"/>
              <a:gd name="connsiteX5" fmla="*/ 499760 w 2876613"/>
              <a:gd name="connsiteY5" fmla="*/ 187541 h 1781954"/>
              <a:gd name="connsiteX6" fmla="*/ 779160 w 2876613"/>
              <a:gd name="connsiteY6" fmla="*/ 301841 h 1781954"/>
              <a:gd name="connsiteX7" fmla="*/ 1071260 w 2876613"/>
              <a:gd name="connsiteY7" fmla="*/ 174841 h 1781954"/>
              <a:gd name="connsiteX8" fmla="*/ 1401460 w 2876613"/>
              <a:gd name="connsiteY8" fmla="*/ 301841 h 1781954"/>
              <a:gd name="connsiteX9" fmla="*/ 1744360 w 2876613"/>
              <a:gd name="connsiteY9" fmla="*/ 187541 h 1781954"/>
              <a:gd name="connsiteX10" fmla="*/ 2087260 w 2876613"/>
              <a:gd name="connsiteY10" fmla="*/ 276441 h 1781954"/>
              <a:gd name="connsiteX11" fmla="*/ 2353960 w 2876613"/>
              <a:gd name="connsiteY11" fmla="*/ 187541 h 1781954"/>
              <a:gd name="connsiteX12" fmla="*/ 2637593 w 2876613"/>
              <a:gd name="connsiteY12" fmla="*/ 289141 h 1781954"/>
              <a:gd name="connsiteX13" fmla="*/ 2874660 w 2876613"/>
              <a:gd name="connsiteY13" fmla="*/ 19617 h 1781954"/>
              <a:gd name="connsiteX0" fmla="*/ 2870463 w 2876613"/>
              <a:gd name="connsiteY0" fmla="*/ 3336 h 1611859"/>
              <a:gd name="connsiteX1" fmla="*/ 2870463 w 2876613"/>
              <a:gd name="connsiteY1" fmla="*/ 1590849 h 1611859"/>
              <a:gd name="connsiteX2" fmla="*/ 4350 w 2876613"/>
              <a:gd name="connsiteY2" fmla="*/ 1576741 h 1611859"/>
              <a:gd name="connsiteX3" fmla="*/ 153 w 2876613"/>
              <a:gd name="connsiteY3" fmla="*/ 10389 h 1611859"/>
              <a:gd name="connsiteX4" fmla="*/ 220360 w 2876613"/>
              <a:gd name="connsiteY4" fmla="*/ 144446 h 1611859"/>
              <a:gd name="connsiteX5" fmla="*/ 499760 w 2876613"/>
              <a:gd name="connsiteY5" fmla="*/ 17446 h 1611859"/>
              <a:gd name="connsiteX6" fmla="*/ 779160 w 2876613"/>
              <a:gd name="connsiteY6" fmla="*/ 131746 h 1611859"/>
              <a:gd name="connsiteX7" fmla="*/ 1071260 w 2876613"/>
              <a:gd name="connsiteY7" fmla="*/ 4746 h 1611859"/>
              <a:gd name="connsiteX8" fmla="*/ 1401460 w 2876613"/>
              <a:gd name="connsiteY8" fmla="*/ 131746 h 1611859"/>
              <a:gd name="connsiteX9" fmla="*/ 1744360 w 2876613"/>
              <a:gd name="connsiteY9" fmla="*/ 17446 h 1611859"/>
              <a:gd name="connsiteX10" fmla="*/ 2087260 w 2876613"/>
              <a:gd name="connsiteY10" fmla="*/ 106346 h 1611859"/>
              <a:gd name="connsiteX11" fmla="*/ 2353960 w 2876613"/>
              <a:gd name="connsiteY11" fmla="*/ 17446 h 1611859"/>
              <a:gd name="connsiteX12" fmla="*/ 2637593 w 2876613"/>
              <a:gd name="connsiteY12" fmla="*/ 119046 h 1611859"/>
              <a:gd name="connsiteX13" fmla="*/ 2874660 w 2876613"/>
              <a:gd name="connsiteY13" fmla="*/ 32969 h 1611859"/>
              <a:gd name="connsiteX0" fmla="*/ 2870463 w 2876613"/>
              <a:gd name="connsiteY0" fmla="*/ 28440 h 1636963"/>
              <a:gd name="connsiteX1" fmla="*/ 2870463 w 2876613"/>
              <a:gd name="connsiteY1" fmla="*/ 1615953 h 1636963"/>
              <a:gd name="connsiteX2" fmla="*/ 4350 w 2876613"/>
              <a:gd name="connsiteY2" fmla="*/ 1601845 h 1636963"/>
              <a:gd name="connsiteX3" fmla="*/ 153 w 2876613"/>
              <a:gd name="connsiteY3" fmla="*/ 35493 h 1636963"/>
              <a:gd name="connsiteX4" fmla="*/ 220360 w 2876613"/>
              <a:gd name="connsiteY4" fmla="*/ 169550 h 1636963"/>
              <a:gd name="connsiteX5" fmla="*/ 499760 w 2876613"/>
              <a:gd name="connsiteY5" fmla="*/ 42550 h 1636963"/>
              <a:gd name="connsiteX6" fmla="*/ 779160 w 2876613"/>
              <a:gd name="connsiteY6" fmla="*/ 156850 h 1636963"/>
              <a:gd name="connsiteX7" fmla="*/ 1071260 w 2876613"/>
              <a:gd name="connsiteY7" fmla="*/ 29850 h 1636963"/>
              <a:gd name="connsiteX8" fmla="*/ 1401460 w 2876613"/>
              <a:gd name="connsiteY8" fmla="*/ 156850 h 1636963"/>
              <a:gd name="connsiteX9" fmla="*/ 1744360 w 2876613"/>
              <a:gd name="connsiteY9" fmla="*/ 42550 h 1636963"/>
              <a:gd name="connsiteX10" fmla="*/ 2087260 w 2876613"/>
              <a:gd name="connsiteY10" fmla="*/ 131450 h 1636963"/>
              <a:gd name="connsiteX11" fmla="*/ 2353960 w 2876613"/>
              <a:gd name="connsiteY11" fmla="*/ 42550 h 1636963"/>
              <a:gd name="connsiteX12" fmla="*/ 2637593 w 2876613"/>
              <a:gd name="connsiteY12" fmla="*/ 144150 h 1636963"/>
              <a:gd name="connsiteX13" fmla="*/ 2874660 w 2876613"/>
              <a:gd name="connsiteY13" fmla="*/ 29849 h 163696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14" fmla="*/ 2870463 w 2876613"/>
              <a:gd name="connsiteY14" fmla="*/ 0 h 160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76613" h="1608523">
                <a:moveTo>
                  <a:pt x="2870463" y="0"/>
                </a:moveTo>
                <a:cubicBezTo>
                  <a:pt x="2873960" y="384531"/>
                  <a:pt x="2882353" y="1057165"/>
                  <a:pt x="2870463" y="1587513"/>
                </a:cubicBezTo>
                <a:cubicBezTo>
                  <a:pt x="2409563" y="1602799"/>
                  <a:pt x="377126" y="1632201"/>
                  <a:pt x="4350" y="1573405"/>
                </a:cubicBezTo>
                <a:cubicBezTo>
                  <a:pt x="3652" y="1039526"/>
                  <a:pt x="-879" y="453910"/>
                  <a:pt x="153" y="7053"/>
                </a:cubicBezTo>
                <a:cubicBezTo>
                  <a:pt x="38253" y="28220"/>
                  <a:pt x="137092" y="139934"/>
                  <a:pt x="220360" y="141110"/>
                </a:cubicBezTo>
                <a:cubicBezTo>
                  <a:pt x="303628" y="142286"/>
                  <a:pt x="432027" y="67027"/>
                  <a:pt x="499760" y="14110"/>
                </a:cubicBezTo>
                <a:cubicBezTo>
                  <a:pt x="592893" y="100893"/>
                  <a:pt x="683910" y="130527"/>
                  <a:pt x="779160" y="128410"/>
                </a:cubicBezTo>
                <a:cubicBezTo>
                  <a:pt x="874410" y="126293"/>
                  <a:pt x="967543" y="60676"/>
                  <a:pt x="1071260" y="1410"/>
                </a:cubicBezTo>
                <a:cubicBezTo>
                  <a:pt x="1191911" y="47977"/>
                  <a:pt x="1289277" y="126293"/>
                  <a:pt x="1401460" y="128410"/>
                </a:cubicBezTo>
                <a:cubicBezTo>
                  <a:pt x="1513643" y="130527"/>
                  <a:pt x="1642760" y="69143"/>
                  <a:pt x="1744360" y="14110"/>
                </a:cubicBezTo>
                <a:cubicBezTo>
                  <a:pt x="1845960" y="64910"/>
                  <a:pt x="1985660" y="103010"/>
                  <a:pt x="2087260" y="103010"/>
                </a:cubicBezTo>
                <a:cubicBezTo>
                  <a:pt x="2188860" y="103010"/>
                  <a:pt x="2281993" y="50093"/>
                  <a:pt x="2353960" y="14110"/>
                </a:cubicBezTo>
                <a:cubicBezTo>
                  <a:pt x="2447093" y="58560"/>
                  <a:pt x="2586793" y="115710"/>
                  <a:pt x="2637593" y="115710"/>
                </a:cubicBezTo>
                <a:cubicBezTo>
                  <a:pt x="2696860" y="115711"/>
                  <a:pt x="2800947" y="83253"/>
                  <a:pt x="2874660" y="1409"/>
                </a:cubicBezTo>
                <a:lnTo>
                  <a:pt x="2870463" y="0"/>
                </a:lnTo>
                <a:close/>
              </a:path>
            </a:pathLst>
          </a:custGeom>
          <a:solidFill>
            <a:srgbClr val="3366FF"/>
          </a:solidFill>
          <a:ln>
            <a:solidFill>
              <a:srgbClr val="4F81BD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1295400" y="4572000"/>
            <a:ext cx="2909654" cy="740300"/>
          </a:xfrm>
          <a:custGeom>
            <a:avLst/>
            <a:gdLst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20700 w 2743200"/>
              <a:gd name="connsiteY2" fmla="*/ 1016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54201"/>
              <a:gd name="connsiteX1" fmla="*/ 228600 w 2743200"/>
              <a:gd name="connsiteY1" fmla="*/ 203200 h 254201"/>
              <a:gd name="connsiteX2" fmla="*/ 508000 w 2743200"/>
              <a:gd name="connsiteY2" fmla="*/ 50800 h 254201"/>
              <a:gd name="connsiteX3" fmla="*/ 952500 w 2743200"/>
              <a:gd name="connsiteY3" fmla="*/ 139700 h 254201"/>
              <a:gd name="connsiteX4" fmla="*/ 1257300 w 2743200"/>
              <a:gd name="connsiteY4" fmla="*/ 228600 h 254201"/>
              <a:gd name="connsiteX5" fmla="*/ 1511300 w 2743200"/>
              <a:gd name="connsiteY5" fmla="*/ 63500 h 254201"/>
              <a:gd name="connsiteX6" fmla="*/ 1828800 w 2743200"/>
              <a:gd name="connsiteY6" fmla="*/ 254000 h 254201"/>
              <a:gd name="connsiteX7" fmla="*/ 2120900 w 2743200"/>
              <a:gd name="connsiteY7" fmla="*/ 101600 h 254201"/>
              <a:gd name="connsiteX8" fmla="*/ 2514600 w 2743200"/>
              <a:gd name="connsiteY8" fmla="*/ 177800 h 254201"/>
              <a:gd name="connsiteX9" fmla="*/ 2743200 w 2743200"/>
              <a:gd name="connsiteY9" fmla="*/ 0 h 254201"/>
              <a:gd name="connsiteX0" fmla="*/ 0 w 2743200"/>
              <a:gd name="connsiteY0" fmla="*/ 38100 h 278065"/>
              <a:gd name="connsiteX1" fmla="*/ 228600 w 2743200"/>
              <a:gd name="connsiteY1" fmla="*/ 203200 h 278065"/>
              <a:gd name="connsiteX2" fmla="*/ 508000 w 2743200"/>
              <a:gd name="connsiteY2" fmla="*/ 50800 h 278065"/>
              <a:gd name="connsiteX3" fmla="*/ 876300 w 2743200"/>
              <a:gd name="connsiteY3" fmla="*/ 266700 h 278065"/>
              <a:gd name="connsiteX4" fmla="*/ 1257300 w 2743200"/>
              <a:gd name="connsiteY4" fmla="*/ 228600 h 278065"/>
              <a:gd name="connsiteX5" fmla="*/ 1511300 w 2743200"/>
              <a:gd name="connsiteY5" fmla="*/ 63500 h 278065"/>
              <a:gd name="connsiteX6" fmla="*/ 1828800 w 2743200"/>
              <a:gd name="connsiteY6" fmla="*/ 254000 h 278065"/>
              <a:gd name="connsiteX7" fmla="*/ 2120900 w 2743200"/>
              <a:gd name="connsiteY7" fmla="*/ 101600 h 278065"/>
              <a:gd name="connsiteX8" fmla="*/ 2514600 w 2743200"/>
              <a:gd name="connsiteY8" fmla="*/ 177800 h 278065"/>
              <a:gd name="connsiteX9" fmla="*/ 2743200 w 2743200"/>
              <a:gd name="connsiteY9" fmla="*/ 0 h 27806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511300 w 2743200"/>
              <a:gd name="connsiteY5" fmla="*/ 635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828800 w 2743200"/>
              <a:gd name="connsiteY6" fmla="*/ 2540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120900 w 2743200"/>
              <a:gd name="connsiteY7" fmla="*/ 1016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743200 w 2743200"/>
              <a:gd name="connsiteY9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3749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14600 w 2743200"/>
              <a:gd name="connsiteY8" fmla="*/ 1778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41600 w 2743200"/>
              <a:gd name="connsiteY9" fmla="*/ 50800 h 266716"/>
              <a:gd name="connsiteX10" fmla="*/ 2743200 w 2743200"/>
              <a:gd name="connsiteY10" fmla="*/ 0 h 266716"/>
              <a:gd name="connsiteX0" fmla="*/ 0 w 2743200"/>
              <a:gd name="connsiteY0" fmla="*/ 82089 h 310705"/>
              <a:gd name="connsiteX1" fmla="*/ 228600 w 2743200"/>
              <a:gd name="connsiteY1" fmla="*/ 247189 h 310705"/>
              <a:gd name="connsiteX2" fmla="*/ 508000 w 2743200"/>
              <a:gd name="connsiteY2" fmla="*/ 94789 h 310705"/>
              <a:gd name="connsiteX3" fmla="*/ 876300 w 2743200"/>
              <a:gd name="connsiteY3" fmla="*/ 310689 h 310705"/>
              <a:gd name="connsiteX4" fmla="*/ 1231900 w 2743200"/>
              <a:gd name="connsiteY4" fmla="*/ 82089 h 310705"/>
              <a:gd name="connsiteX5" fmla="*/ 1625600 w 2743200"/>
              <a:gd name="connsiteY5" fmla="*/ 272589 h 310705"/>
              <a:gd name="connsiteX6" fmla="*/ 1993900 w 2743200"/>
              <a:gd name="connsiteY6" fmla="*/ 107489 h 310705"/>
              <a:gd name="connsiteX7" fmla="*/ 2298700 w 2743200"/>
              <a:gd name="connsiteY7" fmla="*/ 259889 h 310705"/>
              <a:gd name="connsiteX8" fmla="*/ 2603500 w 2743200"/>
              <a:gd name="connsiteY8" fmla="*/ 120189 h 310705"/>
              <a:gd name="connsiteX9" fmla="*/ 2374900 w 2743200"/>
              <a:gd name="connsiteY9" fmla="*/ 5889 h 310705"/>
              <a:gd name="connsiteX10" fmla="*/ 2743200 w 2743200"/>
              <a:gd name="connsiteY10" fmla="*/ 43989 h 310705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603500 w 2743200"/>
              <a:gd name="connsiteY8" fmla="*/ 762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743200"/>
              <a:gd name="connsiteY0" fmla="*/ 38100 h 266716"/>
              <a:gd name="connsiteX1" fmla="*/ 228600 w 2743200"/>
              <a:gd name="connsiteY1" fmla="*/ 203200 h 266716"/>
              <a:gd name="connsiteX2" fmla="*/ 508000 w 2743200"/>
              <a:gd name="connsiteY2" fmla="*/ 50800 h 266716"/>
              <a:gd name="connsiteX3" fmla="*/ 876300 w 2743200"/>
              <a:gd name="connsiteY3" fmla="*/ 266700 h 266716"/>
              <a:gd name="connsiteX4" fmla="*/ 1231900 w 2743200"/>
              <a:gd name="connsiteY4" fmla="*/ 38100 h 266716"/>
              <a:gd name="connsiteX5" fmla="*/ 1625600 w 2743200"/>
              <a:gd name="connsiteY5" fmla="*/ 228600 h 266716"/>
              <a:gd name="connsiteX6" fmla="*/ 1993900 w 2743200"/>
              <a:gd name="connsiteY6" fmla="*/ 63500 h 266716"/>
              <a:gd name="connsiteX7" fmla="*/ 2298700 w 2743200"/>
              <a:gd name="connsiteY7" fmla="*/ 215900 h 266716"/>
              <a:gd name="connsiteX8" fmla="*/ 2552700 w 2743200"/>
              <a:gd name="connsiteY8" fmla="*/ 50800 h 266716"/>
              <a:gd name="connsiteX9" fmla="*/ 2679700 w 2743200"/>
              <a:gd name="connsiteY9" fmla="*/ 241300 h 266716"/>
              <a:gd name="connsiteX10" fmla="*/ 2743200 w 2743200"/>
              <a:gd name="connsiteY10" fmla="*/ 0 h 266716"/>
              <a:gd name="connsiteX0" fmla="*/ 0 w 2882900"/>
              <a:gd name="connsiteY0" fmla="*/ 50800 h 279416"/>
              <a:gd name="connsiteX1" fmla="*/ 228600 w 2882900"/>
              <a:gd name="connsiteY1" fmla="*/ 215900 h 279416"/>
              <a:gd name="connsiteX2" fmla="*/ 508000 w 2882900"/>
              <a:gd name="connsiteY2" fmla="*/ 63500 h 279416"/>
              <a:gd name="connsiteX3" fmla="*/ 876300 w 2882900"/>
              <a:gd name="connsiteY3" fmla="*/ 279400 h 279416"/>
              <a:gd name="connsiteX4" fmla="*/ 1231900 w 2882900"/>
              <a:gd name="connsiteY4" fmla="*/ 50800 h 279416"/>
              <a:gd name="connsiteX5" fmla="*/ 1625600 w 2882900"/>
              <a:gd name="connsiteY5" fmla="*/ 241300 h 279416"/>
              <a:gd name="connsiteX6" fmla="*/ 1993900 w 2882900"/>
              <a:gd name="connsiteY6" fmla="*/ 76200 h 279416"/>
              <a:gd name="connsiteX7" fmla="*/ 2298700 w 2882900"/>
              <a:gd name="connsiteY7" fmla="*/ 228600 h 279416"/>
              <a:gd name="connsiteX8" fmla="*/ 2552700 w 2882900"/>
              <a:gd name="connsiteY8" fmla="*/ 63500 h 279416"/>
              <a:gd name="connsiteX9" fmla="*/ 2679700 w 2882900"/>
              <a:gd name="connsiteY9" fmla="*/ 254000 h 279416"/>
              <a:gd name="connsiteX10" fmla="*/ 2882900 w 2882900"/>
              <a:gd name="connsiteY10" fmla="*/ 0 h 279416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231900 w 2882900"/>
              <a:gd name="connsiteY4" fmla="*/ 508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6256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36700 w 2882900"/>
              <a:gd name="connsiteY5" fmla="*/ 2032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993900 w 2882900"/>
              <a:gd name="connsiteY6" fmla="*/ 762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792"/>
              <a:gd name="connsiteX1" fmla="*/ 228600 w 2882900"/>
              <a:gd name="connsiteY1" fmla="*/ 215900 h 256792"/>
              <a:gd name="connsiteX2" fmla="*/ 508000 w 2882900"/>
              <a:gd name="connsiteY2" fmla="*/ 63500 h 256792"/>
              <a:gd name="connsiteX3" fmla="*/ 800100 w 2882900"/>
              <a:gd name="connsiteY3" fmla="*/ 228600 h 256792"/>
              <a:gd name="connsiteX4" fmla="*/ 1155700 w 2882900"/>
              <a:gd name="connsiteY4" fmla="*/ 38100 h 256792"/>
              <a:gd name="connsiteX5" fmla="*/ 1524000 w 2882900"/>
              <a:gd name="connsiteY5" fmla="*/ 241300 h 256792"/>
              <a:gd name="connsiteX6" fmla="*/ 1892300 w 2882900"/>
              <a:gd name="connsiteY6" fmla="*/ 63500 h 256792"/>
              <a:gd name="connsiteX7" fmla="*/ 2298700 w 2882900"/>
              <a:gd name="connsiteY7" fmla="*/ 228600 h 256792"/>
              <a:gd name="connsiteX8" fmla="*/ 2552700 w 2882900"/>
              <a:gd name="connsiteY8" fmla="*/ 63500 h 256792"/>
              <a:gd name="connsiteX9" fmla="*/ 2679700 w 2882900"/>
              <a:gd name="connsiteY9" fmla="*/ 254000 h 256792"/>
              <a:gd name="connsiteX10" fmla="*/ 2882900 w 2882900"/>
              <a:gd name="connsiteY10" fmla="*/ 0 h 25679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552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56842"/>
              <a:gd name="connsiteX1" fmla="*/ 228600 w 2882900"/>
              <a:gd name="connsiteY1" fmla="*/ 215900 h 256842"/>
              <a:gd name="connsiteX2" fmla="*/ 508000 w 2882900"/>
              <a:gd name="connsiteY2" fmla="*/ 63500 h 256842"/>
              <a:gd name="connsiteX3" fmla="*/ 800100 w 2882900"/>
              <a:gd name="connsiteY3" fmla="*/ 228600 h 256842"/>
              <a:gd name="connsiteX4" fmla="*/ 1155700 w 2882900"/>
              <a:gd name="connsiteY4" fmla="*/ 38100 h 256842"/>
              <a:gd name="connsiteX5" fmla="*/ 1524000 w 2882900"/>
              <a:gd name="connsiteY5" fmla="*/ 241300 h 256842"/>
              <a:gd name="connsiteX6" fmla="*/ 1892300 w 2882900"/>
              <a:gd name="connsiteY6" fmla="*/ 63500 h 256842"/>
              <a:gd name="connsiteX7" fmla="*/ 2235200 w 2882900"/>
              <a:gd name="connsiteY7" fmla="*/ 203200 h 256842"/>
              <a:gd name="connsiteX8" fmla="*/ 2425700 w 2882900"/>
              <a:gd name="connsiteY8" fmla="*/ 63500 h 256842"/>
              <a:gd name="connsiteX9" fmla="*/ 2679700 w 2882900"/>
              <a:gd name="connsiteY9" fmla="*/ 254000 h 256842"/>
              <a:gd name="connsiteX10" fmla="*/ 2882900 w 2882900"/>
              <a:gd name="connsiteY10" fmla="*/ 0 h 256842"/>
              <a:gd name="connsiteX0" fmla="*/ 0 w 2882900"/>
              <a:gd name="connsiteY0" fmla="*/ 50800 h 241375"/>
              <a:gd name="connsiteX1" fmla="*/ 228600 w 2882900"/>
              <a:gd name="connsiteY1" fmla="*/ 215900 h 241375"/>
              <a:gd name="connsiteX2" fmla="*/ 508000 w 2882900"/>
              <a:gd name="connsiteY2" fmla="*/ 63500 h 241375"/>
              <a:gd name="connsiteX3" fmla="*/ 800100 w 2882900"/>
              <a:gd name="connsiteY3" fmla="*/ 228600 h 241375"/>
              <a:gd name="connsiteX4" fmla="*/ 1155700 w 2882900"/>
              <a:gd name="connsiteY4" fmla="*/ 38100 h 241375"/>
              <a:gd name="connsiteX5" fmla="*/ 1524000 w 2882900"/>
              <a:gd name="connsiteY5" fmla="*/ 241300 h 241375"/>
              <a:gd name="connsiteX6" fmla="*/ 1892300 w 2882900"/>
              <a:gd name="connsiteY6" fmla="*/ 63500 h 241375"/>
              <a:gd name="connsiteX7" fmla="*/ 2235200 w 2882900"/>
              <a:gd name="connsiteY7" fmla="*/ 203200 h 241375"/>
              <a:gd name="connsiteX8" fmla="*/ 2425700 w 2882900"/>
              <a:gd name="connsiteY8" fmla="*/ 63500 h 241375"/>
              <a:gd name="connsiteX9" fmla="*/ 2654300 w 2882900"/>
              <a:gd name="connsiteY9" fmla="*/ 127000 h 241375"/>
              <a:gd name="connsiteX10" fmla="*/ 2882900 w 2882900"/>
              <a:gd name="connsiteY10" fmla="*/ 0 h 241375"/>
              <a:gd name="connsiteX0" fmla="*/ 0 w 2882900"/>
              <a:gd name="connsiteY0" fmla="*/ 12718 h 203293"/>
              <a:gd name="connsiteX1" fmla="*/ 228600 w 2882900"/>
              <a:gd name="connsiteY1" fmla="*/ 177818 h 203293"/>
              <a:gd name="connsiteX2" fmla="*/ 508000 w 2882900"/>
              <a:gd name="connsiteY2" fmla="*/ 25418 h 203293"/>
              <a:gd name="connsiteX3" fmla="*/ 800100 w 2882900"/>
              <a:gd name="connsiteY3" fmla="*/ 190518 h 203293"/>
              <a:gd name="connsiteX4" fmla="*/ 1155700 w 2882900"/>
              <a:gd name="connsiteY4" fmla="*/ 18 h 203293"/>
              <a:gd name="connsiteX5" fmla="*/ 1524000 w 2882900"/>
              <a:gd name="connsiteY5" fmla="*/ 203218 h 203293"/>
              <a:gd name="connsiteX6" fmla="*/ 1892300 w 2882900"/>
              <a:gd name="connsiteY6" fmla="*/ 25418 h 203293"/>
              <a:gd name="connsiteX7" fmla="*/ 2235200 w 2882900"/>
              <a:gd name="connsiteY7" fmla="*/ 165118 h 203293"/>
              <a:gd name="connsiteX8" fmla="*/ 2425700 w 2882900"/>
              <a:gd name="connsiteY8" fmla="*/ 25418 h 203293"/>
              <a:gd name="connsiteX9" fmla="*/ 2654300 w 2882900"/>
              <a:gd name="connsiteY9" fmla="*/ 88918 h 203293"/>
              <a:gd name="connsiteX10" fmla="*/ 2882900 w 2882900"/>
              <a:gd name="connsiteY10" fmla="*/ 50818 h 203293"/>
              <a:gd name="connsiteX0" fmla="*/ 0 w 2882900"/>
              <a:gd name="connsiteY0" fmla="*/ 12718 h 203297"/>
              <a:gd name="connsiteX1" fmla="*/ 228600 w 2882900"/>
              <a:gd name="connsiteY1" fmla="*/ 177818 h 203297"/>
              <a:gd name="connsiteX2" fmla="*/ 508000 w 2882900"/>
              <a:gd name="connsiteY2" fmla="*/ 25418 h 203297"/>
              <a:gd name="connsiteX3" fmla="*/ 800100 w 2882900"/>
              <a:gd name="connsiteY3" fmla="*/ 190518 h 203297"/>
              <a:gd name="connsiteX4" fmla="*/ 1155700 w 2882900"/>
              <a:gd name="connsiteY4" fmla="*/ 18 h 203297"/>
              <a:gd name="connsiteX5" fmla="*/ 1524000 w 2882900"/>
              <a:gd name="connsiteY5" fmla="*/ 203218 h 203297"/>
              <a:gd name="connsiteX6" fmla="*/ 1892300 w 2882900"/>
              <a:gd name="connsiteY6" fmla="*/ 25418 h 203297"/>
              <a:gd name="connsiteX7" fmla="*/ 2171700 w 2882900"/>
              <a:gd name="connsiteY7" fmla="*/ 101618 h 203297"/>
              <a:gd name="connsiteX8" fmla="*/ 2425700 w 2882900"/>
              <a:gd name="connsiteY8" fmla="*/ 25418 h 203297"/>
              <a:gd name="connsiteX9" fmla="*/ 2654300 w 2882900"/>
              <a:gd name="connsiteY9" fmla="*/ 88918 h 203297"/>
              <a:gd name="connsiteX10" fmla="*/ 2882900 w 2882900"/>
              <a:gd name="connsiteY10" fmla="*/ 50818 h 203297"/>
              <a:gd name="connsiteX0" fmla="*/ 0 w 2882900"/>
              <a:gd name="connsiteY0" fmla="*/ 12718 h 203295"/>
              <a:gd name="connsiteX1" fmla="*/ 228600 w 2882900"/>
              <a:gd name="connsiteY1" fmla="*/ 177818 h 203295"/>
              <a:gd name="connsiteX2" fmla="*/ 508000 w 2882900"/>
              <a:gd name="connsiteY2" fmla="*/ 25418 h 203295"/>
              <a:gd name="connsiteX3" fmla="*/ 800100 w 2882900"/>
              <a:gd name="connsiteY3" fmla="*/ 190518 h 203295"/>
              <a:gd name="connsiteX4" fmla="*/ 1155700 w 2882900"/>
              <a:gd name="connsiteY4" fmla="*/ 18 h 203295"/>
              <a:gd name="connsiteX5" fmla="*/ 1524000 w 2882900"/>
              <a:gd name="connsiteY5" fmla="*/ 203218 h 203295"/>
              <a:gd name="connsiteX6" fmla="*/ 1892300 w 2882900"/>
              <a:gd name="connsiteY6" fmla="*/ 25418 h 203295"/>
              <a:gd name="connsiteX7" fmla="*/ 2171700 w 2882900"/>
              <a:gd name="connsiteY7" fmla="*/ 139718 h 203295"/>
              <a:gd name="connsiteX8" fmla="*/ 2425700 w 2882900"/>
              <a:gd name="connsiteY8" fmla="*/ 25418 h 203295"/>
              <a:gd name="connsiteX9" fmla="*/ 2654300 w 2882900"/>
              <a:gd name="connsiteY9" fmla="*/ 88918 h 203295"/>
              <a:gd name="connsiteX10" fmla="*/ 2882900 w 2882900"/>
              <a:gd name="connsiteY10" fmla="*/ 50818 h 203295"/>
              <a:gd name="connsiteX0" fmla="*/ 0 w 2882900"/>
              <a:gd name="connsiteY0" fmla="*/ 13539 h 204116"/>
              <a:gd name="connsiteX1" fmla="*/ 228600 w 2882900"/>
              <a:gd name="connsiteY1" fmla="*/ 1786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39 h 204116"/>
              <a:gd name="connsiteX1" fmla="*/ 228600 w 2882900"/>
              <a:gd name="connsiteY1" fmla="*/ 140539 h 204116"/>
              <a:gd name="connsiteX2" fmla="*/ 508000 w 2882900"/>
              <a:gd name="connsiteY2" fmla="*/ 26239 h 204116"/>
              <a:gd name="connsiteX3" fmla="*/ 787400 w 2882900"/>
              <a:gd name="connsiteY3" fmla="*/ 127839 h 204116"/>
              <a:gd name="connsiteX4" fmla="*/ 1155700 w 2882900"/>
              <a:gd name="connsiteY4" fmla="*/ 839 h 204116"/>
              <a:gd name="connsiteX5" fmla="*/ 1524000 w 2882900"/>
              <a:gd name="connsiteY5" fmla="*/ 204039 h 204116"/>
              <a:gd name="connsiteX6" fmla="*/ 1892300 w 2882900"/>
              <a:gd name="connsiteY6" fmla="*/ 26239 h 204116"/>
              <a:gd name="connsiteX7" fmla="*/ 2171700 w 2882900"/>
              <a:gd name="connsiteY7" fmla="*/ 140539 h 204116"/>
              <a:gd name="connsiteX8" fmla="*/ 2425700 w 2882900"/>
              <a:gd name="connsiteY8" fmla="*/ 26239 h 204116"/>
              <a:gd name="connsiteX9" fmla="*/ 2654300 w 2882900"/>
              <a:gd name="connsiteY9" fmla="*/ 89739 h 204116"/>
              <a:gd name="connsiteX10" fmla="*/ 2882900 w 2882900"/>
              <a:gd name="connsiteY10" fmla="*/ 51639 h 204116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1557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3528 h 204105"/>
              <a:gd name="connsiteX1" fmla="*/ 228600 w 2882900"/>
              <a:gd name="connsiteY1" fmla="*/ 140528 h 204105"/>
              <a:gd name="connsiteX2" fmla="*/ 508000 w 2882900"/>
              <a:gd name="connsiteY2" fmla="*/ 13528 h 204105"/>
              <a:gd name="connsiteX3" fmla="*/ 787400 w 2882900"/>
              <a:gd name="connsiteY3" fmla="*/ 127828 h 204105"/>
              <a:gd name="connsiteX4" fmla="*/ 1079500 w 2882900"/>
              <a:gd name="connsiteY4" fmla="*/ 828 h 204105"/>
              <a:gd name="connsiteX5" fmla="*/ 1524000 w 2882900"/>
              <a:gd name="connsiteY5" fmla="*/ 204028 h 204105"/>
              <a:gd name="connsiteX6" fmla="*/ 1892300 w 2882900"/>
              <a:gd name="connsiteY6" fmla="*/ 26228 h 204105"/>
              <a:gd name="connsiteX7" fmla="*/ 2171700 w 2882900"/>
              <a:gd name="connsiteY7" fmla="*/ 140528 h 204105"/>
              <a:gd name="connsiteX8" fmla="*/ 2425700 w 2882900"/>
              <a:gd name="connsiteY8" fmla="*/ 26228 h 204105"/>
              <a:gd name="connsiteX9" fmla="*/ 2654300 w 2882900"/>
              <a:gd name="connsiteY9" fmla="*/ 89728 h 204105"/>
              <a:gd name="connsiteX10" fmla="*/ 2882900 w 2882900"/>
              <a:gd name="connsiteY10" fmla="*/ 51628 h 204105"/>
              <a:gd name="connsiteX0" fmla="*/ 0 w 2882900"/>
              <a:gd name="connsiteY0" fmla="*/ 12727 h 139837"/>
              <a:gd name="connsiteX1" fmla="*/ 228600 w 2882900"/>
              <a:gd name="connsiteY1" fmla="*/ 139727 h 139837"/>
              <a:gd name="connsiteX2" fmla="*/ 508000 w 2882900"/>
              <a:gd name="connsiteY2" fmla="*/ 12727 h 139837"/>
              <a:gd name="connsiteX3" fmla="*/ 787400 w 2882900"/>
              <a:gd name="connsiteY3" fmla="*/ 127027 h 139837"/>
              <a:gd name="connsiteX4" fmla="*/ 1079500 w 2882900"/>
              <a:gd name="connsiteY4" fmla="*/ 27 h 139837"/>
              <a:gd name="connsiteX5" fmla="*/ 1435100 w 2882900"/>
              <a:gd name="connsiteY5" fmla="*/ 139727 h 139837"/>
              <a:gd name="connsiteX6" fmla="*/ 1892300 w 2882900"/>
              <a:gd name="connsiteY6" fmla="*/ 25427 h 139837"/>
              <a:gd name="connsiteX7" fmla="*/ 2171700 w 2882900"/>
              <a:gd name="connsiteY7" fmla="*/ 139727 h 139837"/>
              <a:gd name="connsiteX8" fmla="*/ 2425700 w 2882900"/>
              <a:gd name="connsiteY8" fmla="*/ 25427 h 139837"/>
              <a:gd name="connsiteX9" fmla="*/ 2654300 w 2882900"/>
              <a:gd name="connsiteY9" fmla="*/ 88927 h 139837"/>
              <a:gd name="connsiteX10" fmla="*/ 2882900 w 2882900"/>
              <a:gd name="connsiteY10" fmla="*/ 50827 h 139837"/>
              <a:gd name="connsiteX0" fmla="*/ 0 w 2882900"/>
              <a:gd name="connsiteY0" fmla="*/ 12727 h 139757"/>
              <a:gd name="connsiteX1" fmla="*/ 228600 w 2882900"/>
              <a:gd name="connsiteY1" fmla="*/ 139727 h 139757"/>
              <a:gd name="connsiteX2" fmla="*/ 508000 w 2882900"/>
              <a:gd name="connsiteY2" fmla="*/ 12727 h 139757"/>
              <a:gd name="connsiteX3" fmla="*/ 787400 w 2882900"/>
              <a:gd name="connsiteY3" fmla="*/ 127027 h 139757"/>
              <a:gd name="connsiteX4" fmla="*/ 1079500 w 2882900"/>
              <a:gd name="connsiteY4" fmla="*/ 27 h 139757"/>
              <a:gd name="connsiteX5" fmla="*/ 1435100 w 2882900"/>
              <a:gd name="connsiteY5" fmla="*/ 139727 h 139757"/>
              <a:gd name="connsiteX6" fmla="*/ 1790700 w 2882900"/>
              <a:gd name="connsiteY6" fmla="*/ 12727 h 139757"/>
              <a:gd name="connsiteX7" fmla="*/ 2171700 w 2882900"/>
              <a:gd name="connsiteY7" fmla="*/ 139727 h 139757"/>
              <a:gd name="connsiteX8" fmla="*/ 2425700 w 2882900"/>
              <a:gd name="connsiteY8" fmla="*/ 25427 h 139757"/>
              <a:gd name="connsiteX9" fmla="*/ 2654300 w 2882900"/>
              <a:gd name="connsiteY9" fmla="*/ 88927 h 139757"/>
              <a:gd name="connsiteX10" fmla="*/ 2882900 w 2882900"/>
              <a:gd name="connsiteY10" fmla="*/ 50827 h 139757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50827 h 139754"/>
              <a:gd name="connsiteX0" fmla="*/ 0 w 2882900"/>
              <a:gd name="connsiteY0" fmla="*/ 12727 h 139754"/>
              <a:gd name="connsiteX1" fmla="*/ 228600 w 2882900"/>
              <a:gd name="connsiteY1" fmla="*/ 139727 h 139754"/>
              <a:gd name="connsiteX2" fmla="*/ 508000 w 2882900"/>
              <a:gd name="connsiteY2" fmla="*/ 12727 h 139754"/>
              <a:gd name="connsiteX3" fmla="*/ 787400 w 2882900"/>
              <a:gd name="connsiteY3" fmla="*/ 127027 h 139754"/>
              <a:gd name="connsiteX4" fmla="*/ 1079500 w 2882900"/>
              <a:gd name="connsiteY4" fmla="*/ 27 h 139754"/>
              <a:gd name="connsiteX5" fmla="*/ 1435100 w 2882900"/>
              <a:gd name="connsiteY5" fmla="*/ 139727 h 139754"/>
              <a:gd name="connsiteX6" fmla="*/ 1790700 w 2882900"/>
              <a:gd name="connsiteY6" fmla="*/ 12727 h 139754"/>
              <a:gd name="connsiteX7" fmla="*/ 2120900 w 2882900"/>
              <a:gd name="connsiteY7" fmla="*/ 101627 h 139754"/>
              <a:gd name="connsiteX8" fmla="*/ 2425700 w 2882900"/>
              <a:gd name="connsiteY8" fmla="*/ 25427 h 139754"/>
              <a:gd name="connsiteX9" fmla="*/ 2654300 w 2882900"/>
              <a:gd name="connsiteY9" fmla="*/ 88927 h 139754"/>
              <a:gd name="connsiteX10" fmla="*/ 2882900 w 2882900"/>
              <a:gd name="connsiteY10" fmla="*/ 27 h 139754"/>
              <a:gd name="connsiteX0" fmla="*/ 0 w 2882900"/>
              <a:gd name="connsiteY0" fmla="*/ 12727 h 143902"/>
              <a:gd name="connsiteX1" fmla="*/ 228600 w 2882900"/>
              <a:gd name="connsiteY1" fmla="*/ 139727 h 143902"/>
              <a:gd name="connsiteX2" fmla="*/ 508000 w 2882900"/>
              <a:gd name="connsiteY2" fmla="*/ 12727 h 143902"/>
              <a:gd name="connsiteX3" fmla="*/ 787400 w 2882900"/>
              <a:gd name="connsiteY3" fmla="*/ 127027 h 143902"/>
              <a:gd name="connsiteX4" fmla="*/ 1079500 w 2882900"/>
              <a:gd name="connsiteY4" fmla="*/ 27 h 143902"/>
              <a:gd name="connsiteX5" fmla="*/ 1435100 w 2882900"/>
              <a:gd name="connsiteY5" fmla="*/ 139727 h 143902"/>
              <a:gd name="connsiteX6" fmla="*/ 1790700 w 2882900"/>
              <a:gd name="connsiteY6" fmla="*/ 12727 h 143902"/>
              <a:gd name="connsiteX7" fmla="*/ 2120900 w 2882900"/>
              <a:gd name="connsiteY7" fmla="*/ 101627 h 143902"/>
              <a:gd name="connsiteX8" fmla="*/ 2425700 w 2882900"/>
              <a:gd name="connsiteY8" fmla="*/ 25427 h 143902"/>
              <a:gd name="connsiteX9" fmla="*/ 2654300 w 2882900"/>
              <a:gd name="connsiteY9" fmla="*/ 139727 h 143902"/>
              <a:gd name="connsiteX10" fmla="*/ 2882900 w 2882900"/>
              <a:gd name="connsiteY10" fmla="*/ 27 h 143902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907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4257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1209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875"/>
              <a:gd name="connsiteX1" fmla="*/ 228600 w 2882900"/>
              <a:gd name="connsiteY1" fmla="*/ 139700 h 143875"/>
              <a:gd name="connsiteX2" fmla="*/ 508000 w 2882900"/>
              <a:gd name="connsiteY2" fmla="*/ 12700 h 143875"/>
              <a:gd name="connsiteX3" fmla="*/ 787400 w 2882900"/>
              <a:gd name="connsiteY3" fmla="*/ 127000 h 143875"/>
              <a:gd name="connsiteX4" fmla="*/ 1079500 w 2882900"/>
              <a:gd name="connsiteY4" fmla="*/ 0 h 143875"/>
              <a:gd name="connsiteX5" fmla="*/ 1409700 w 2882900"/>
              <a:gd name="connsiteY5" fmla="*/ 127000 h 143875"/>
              <a:gd name="connsiteX6" fmla="*/ 1752600 w 2882900"/>
              <a:gd name="connsiteY6" fmla="*/ 12700 h 143875"/>
              <a:gd name="connsiteX7" fmla="*/ 2095500 w 2882900"/>
              <a:gd name="connsiteY7" fmla="*/ 101600 h 143875"/>
              <a:gd name="connsiteX8" fmla="*/ 2374900 w 2882900"/>
              <a:gd name="connsiteY8" fmla="*/ 25400 h 143875"/>
              <a:gd name="connsiteX9" fmla="*/ 2654300 w 2882900"/>
              <a:gd name="connsiteY9" fmla="*/ 139700 h 143875"/>
              <a:gd name="connsiteX10" fmla="*/ 2882900 w 2882900"/>
              <a:gd name="connsiteY10" fmla="*/ 0 h 143875"/>
              <a:gd name="connsiteX0" fmla="*/ 0 w 2882900"/>
              <a:gd name="connsiteY0" fmla="*/ 12700 h 143565"/>
              <a:gd name="connsiteX1" fmla="*/ 228600 w 2882900"/>
              <a:gd name="connsiteY1" fmla="*/ 139700 h 143565"/>
              <a:gd name="connsiteX2" fmla="*/ 508000 w 2882900"/>
              <a:gd name="connsiteY2" fmla="*/ 12700 h 143565"/>
              <a:gd name="connsiteX3" fmla="*/ 787400 w 2882900"/>
              <a:gd name="connsiteY3" fmla="*/ 127000 h 143565"/>
              <a:gd name="connsiteX4" fmla="*/ 1079500 w 2882900"/>
              <a:gd name="connsiteY4" fmla="*/ 0 h 143565"/>
              <a:gd name="connsiteX5" fmla="*/ 1409700 w 2882900"/>
              <a:gd name="connsiteY5" fmla="*/ 127000 h 143565"/>
              <a:gd name="connsiteX6" fmla="*/ 1752600 w 2882900"/>
              <a:gd name="connsiteY6" fmla="*/ 12700 h 143565"/>
              <a:gd name="connsiteX7" fmla="*/ 2095500 w 2882900"/>
              <a:gd name="connsiteY7" fmla="*/ 101600 h 143565"/>
              <a:gd name="connsiteX8" fmla="*/ 2362200 w 2882900"/>
              <a:gd name="connsiteY8" fmla="*/ 12700 h 143565"/>
              <a:gd name="connsiteX9" fmla="*/ 2654300 w 2882900"/>
              <a:gd name="connsiteY9" fmla="*/ 139700 h 143565"/>
              <a:gd name="connsiteX10" fmla="*/ 2882900 w 2882900"/>
              <a:gd name="connsiteY10" fmla="*/ 0 h 143565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54300 w 2882900"/>
              <a:gd name="connsiteY9" fmla="*/ 889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28900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0 w 2882900"/>
              <a:gd name="connsiteY0" fmla="*/ 12700 h 139700"/>
              <a:gd name="connsiteX1" fmla="*/ 228600 w 2882900"/>
              <a:gd name="connsiteY1" fmla="*/ 139700 h 139700"/>
              <a:gd name="connsiteX2" fmla="*/ 508000 w 2882900"/>
              <a:gd name="connsiteY2" fmla="*/ 12700 h 139700"/>
              <a:gd name="connsiteX3" fmla="*/ 787400 w 2882900"/>
              <a:gd name="connsiteY3" fmla="*/ 127000 h 139700"/>
              <a:gd name="connsiteX4" fmla="*/ 1079500 w 2882900"/>
              <a:gd name="connsiteY4" fmla="*/ 0 h 139700"/>
              <a:gd name="connsiteX5" fmla="*/ 1409700 w 2882900"/>
              <a:gd name="connsiteY5" fmla="*/ 127000 h 139700"/>
              <a:gd name="connsiteX6" fmla="*/ 1752600 w 2882900"/>
              <a:gd name="connsiteY6" fmla="*/ 12700 h 139700"/>
              <a:gd name="connsiteX7" fmla="*/ 2095500 w 2882900"/>
              <a:gd name="connsiteY7" fmla="*/ 101600 h 139700"/>
              <a:gd name="connsiteX8" fmla="*/ 2362200 w 2882900"/>
              <a:gd name="connsiteY8" fmla="*/ 12700 h 139700"/>
              <a:gd name="connsiteX9" fmla="*/ 2645833 w 2882900"/>
              <a:gd name="connsiteY9" fmla="*/ 114300 h 139700"/>
              <a:gd name="connsiteX10" fmla="*/ 2882900 w 2882900"/>
              <a:gd name="connsiteY10" fmla="*/ 0 h 139700"/>
              <a:gd name="connsiteX0" fmla="*/ 27126 w 2910026"/>
              <a:gd name="connsiteY0" fmla="*/ 27450 h 154567"/>
              <a:gd name="connsiteX1" fmla="*/ 14537 w 2910026"/>
              <a:gd name="connsiteY1" fmla="*/ 6282 h 154567"/>
              <a:gd name="connsiteX2" fmla="*/ 255726 w 2910026"/>
              <a:gd name="connsiteY2" fmla="*/ 154450 h 154567"/>
              <a:gd name="connsiteX3" fmla="*/ 535126 w 2910026"/>
              <a:gd name="connsiteY3" fmla="*/ 27450 h 154567"/>
              <a:gd name="connsiteX4" fmla="*/ 814526 w 2910026"/>
              <a:gd name="connsiteY4" fmla="*/ 141750 h 154567"/>
              <a:gd name="connsiteX5" fmla="*/ 1106626 w 2910026"/>
              <a:gd name="connsiteY5" fmla="*/ 14750 h 154567"/>
              <a:gd name="connsiteX6" fmla="*/ 1436826 w 2910026"/>
              <a:gd name="connsiteY6" fmla="*/ 141750 h 154567"/>
              <a:gd name="connsiteX7" fmla="*/ 1779726 w 2910026"/>
              <a:gd name="connsiteY7" fmla="*/ 27450 h 154567"/>
              <a:gd name="connsiteX8" fmla="*/ 2122626 w 2910026"/>
              <a:gd name="connsiteY8" fmla="*/ 116350 h 154567"/>
              <a:gd name="connsiteX9" fmla="*/ 2389326 w 2910026"/>
              <a:gd name="connsiteY9" fmla="*/ 27450 h 154567"/>
              <a:gd name="connsiteX10" fmla="*/ 2672959 w 2910026"/>
              <a:gd name="connsiteY10" fmla="*/ 129050 h 154567"/>
              <a:gd name="connsiteX11" fmla="*/ 2910026 w 2910026"/>
              <a:gd name="connsiteY11" fmla="*/ 14750 h 154567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30562 w 2909266"/>
              <a:gd name="connsiteY0" fmla="*/ 1608894 h 1608894"/>
              <a:gd name="connsiteX1" fmla="*/ 13777 w 2909266"/>
              <a:gd name="connsiteY1" fmla="*/ 205 h 1608894"/>
              <a:gd name="connsiteX2" fmla="*/ 254966 w 2909266"/>
              <a:gd name="connsiteY2" fmla="*/ 148373 h 1608894"/>
              <a:gd name="connsiteX3" fmla="*/ 534366 w 2909266"/>
              <a:gd name="connsiteY3" fmla="*/ 21373 h 1608894"/>
              <a:gd name="connsiteX4" fmla="*/ 813766 w 2909266"/>
              <a:gd name="connsiteY4" fmla="*/ 135673 h 1608894"/>
              <a:gd name="connsiteX5" fmla="*/ 1105866 w 2909266"/>
              <a:gd name="connsiteY5" fmla="*/ 8673 h 1608894"/>
              <a:gd name="connsiteX6" fmla="*/ 1436066 w 2909266"/>
              <a:gd name="connsiteY6" fmla="*/ 135673 h 1608894"/>
              <a:gd name="connsiteX7" fmla="*/ 1778966 w 2909266"/>
              <a:gd name="connsiteY7" fmla="*/ 21373 h 1608894"/>
              <a:gd name="connsiteX8" fmla="*/ 2121866 w 2909266"/>
              <a:gd name="connsiteY8" fmla="*/ 110273 h 1608894"/>
              <a:gd name="connsiteX9" fmla="*/ 2388566 w 2909266"/>
              <a:gd name="connsiteY9" fmla="*/ 21373 h 1608894"/>
              <a:gd name="connsiteX10" fmla="*/ 2672199 w 2909266"/>
              <a:gd name="connsiteY10" fmla="*/ 122973 h 1608894"/>
              <a:gd name="connsiteX11" fmla="*/ 2909266 w 2909266"/>
              <a:gd name="connsiteY11" fmla="*/ 8673 h 1608894"/>
              <a:gd name="connsiteX0" fmla="*/ 16785 w 2895489"/>
              <a:gd name="connsiteY0" fmla="*/ 1608689 h 1608689"/>
              <a:gd name="connsiteX1" fmla="*/ 0 w 2895489"/>
              <a:gd name="connsiteY1" fmla="*/ 0 h 1608689"/>
              <a:gd name="connsiteX2" fmla="*/ 241189 w 2895489"/>
              <a:gd name="connsiteY2" fmla="*/ 148168 h 1608689"/>
              <a:gd name="connsiteX3" fmla="*/ 520589 w 2895489"/>
              <a:gd name="connsiteY3" fmla="*/ 21168 h 1608689"/>
              <a:gd name="connsiteX4" fmla="*/ 799989 w 2895489"/>
              <a:gd name="connsiteY4" fmla="*/ 135468 h 1608689"/>
              <a:gd name="connsiteX5" fmla="*/ 1092089 w 2895489"/>
              <a:gd name="connsiteY5" fmla="*/ 8468 h 1608689"/>
              <a:gd name="connsiteX6" fmla="*/ 1422289 w 2895489"/>
              <a:gd name="connsiteY6" fmla="*/ 135468 h 1608689"/>
              <a:gd name="connsiteX7" fmla="*/ 1765189 w 2895489"/>
              <a:gd name="connsiteY7" fmla="*/ 21168 h 1608689"/>
              <a:gd name="connsiteX8" fmla="*/ 2108089 w 2895489"/>
              <a:gd name="connsiteY8" fmla="*/ 110068 h 1608689"/>
              <a:gd name="connsiteX9" fmla="*/ 2374789 w 2895489"/>
              <a:gd name="connsiteY9" fmla="*/ 21168 h 1608689"/>
              <a:gd name="connsiteX10" fmla="*/ 2658422 w 2895489"/>
              <a:gd name="connsiteY10" fmla="*/ 122768 h 1608689"/>
              <a:gd name="connsiteX11" fmla="*/ 2895489 w 2895489"/>
              <a:gd name="connsiteY11" fmla="*/ 8468 h 1608689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4196 w 2882900"/>
              <a:gd name="connsiteY0" fmla="*/ 1600221 h 1600221"/>
              <a:gd name="connsiteX1" fmla="*/ 0 w 2882900"/>
              <a:gd name="connsiteY1" fmla="*/ 5644 h 1600221"/>
              <a:gd name="connsiteX2" fmla="*/ 228600 w 2882900"/>
              <a:gd name="connsiteY2" fmla="*/ 139700 h 1600221"/>
              <a:gd name="connsiteX3" fmla="*/ 508000 w 2882900"/>
              <a:gd name="connsiteY3" fmla="*/ 12700 h 1600221"/>
              <a:gd name="connsiteX4" fmla="*/ 787400 w 2882900"/>
              <a:gd name="connsiteY4" fmla="*/ 127000 h 1600221"/>
              <a:gd name="connsiteX5" fmla="*/ 1079500 w 2882900"/>
              <a:gd name="connsiteY5" fmla="*/ 0 h 1600221"/>
              <a:gd name="connsiteX6" fmla="*/ 1409700 w 2882900"/>
              <a:gd name="connsiteY6" fmla="*/ 127000 h 1600221"/>
              <a:gd name="connsiteX7" fmla="*/ 1752600 w 2882900"/>
              <a:gd name="connsiteY7" fmla="*/ 12700 h 1600221"/>
              <a:gd name="connsiteX8" fmla="*/ 2095500 w 2882900"/>
              <a:gd name="connsiteY8" fmla="*/ 101600 h 1600221"/>
              <a:gd name="connsiteX9" fmla="*/ 2362200 w 2882900"/>
              <a:gd name="connsiteY9" fmla="*/ 12700 h 1600221"/>
              <a:gd name="connsiteX10" fmla="*/ 2645833 w 2882900"/>
              <a:gd name="connsiteY10" fmla="*/ 114300 h 1600221"/>
              <a:gd name="connsiteX11" fmla="*/ 2882900 w 2882900"/>
              <a:gd name="connsiteY11" fmla="*/ 0 h 1600221"/>
              <a:gd name="connsiteX0" fmla="*/ 22773 w 2901477"/>
              <a:gd name="connsiteY0" fmla="*/ 1600221 h 1712867"/>
              <a:gd name="connsiteX1" fmla="*/ 14381 w 2901477"/>
              <a:gd name="connsiteY1" fmla="*/ 1593161 h 1712867"/>
              <a:gd name="connsiteX2" fmla="*/ 18577 w 2901477"/>
              <a:gd name="connsiteY2" fmla="*/ 5644 h 1712867"/>
              <a:gd name="connsiteX3" fmla="*/ 247177 w 2901477"/>
              <a:gd name="connsiteY3" fmla="*/ 139700 h 1712867"/>
              <a:gd name="connsiteX4" fmla="*/ 526577 w 2901477"/>
              <a:gd name="connsiteY4" fmla="*/ 12700 h 1712867"/>
              <a:gd name="connsiteX5" fmla="*/ 805977 w 2901477"/>
              <a:gd name="connsiteY5" fmla="*/ 127000 h 1712867"/>
              <a:gd name="connsiteX6" fmla="*/ 1098077 w 2901477"/>
              <a:gd name="connsiteY6" fmla="*/ 0 h 1712867"/>
              <a:gd name="connsiteX7" fmla="*/ 1428277 w 2901477"/>
              <a:gd name="connsiteY7" fmla="*/ 127000 h 1712867"/>
              <a:gd name="connsiteX8" fmla="*/ 1771177 w 2901477"/>
              <a:gd name="connsiteY8" fmla="*/ 12700 h 1712867"/>
              <a:gd name="connsiteX9" fmla="*/ 2114077 w 2901477"/>
              <a:gd name="connsiteY9" fmla="*/ 101600 h 1712867"/>
              <a:gd name="connsiteX10" fmla="*/ 2380777 w 2901477"/>
              <a:gd name="connsiteY10" fmla="*/ 12700 h 1712867"/>
              <a:gd name="connsiteX11" fmla="*/ 2664410 w 2901477"/>
              <a:gd name="connsiteY11" fmla="*/ 114300 h 1712867"/>
              <a:gd name="connsiteX12" fmla="*/ 2901477 w 2901477"/>
              <a:gd name="connsiteY12" fmla="*/ 0 h 1712867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709222"/>
              <a:gd name="connsiteX1" fmla="*/ 14381 w 2901477"/>
              <a:gd name="connsiteY1" fmla="*/ 1593161 h 1709222"/>
              <a:gd name="connsiteX2" fmla="*/ 18577 w 2901477"/>
              <a:gd name="connsiteY2" fmla="*/ 5644 h 1709222"/>
              <a:gd name="connsiteX3" fmla="*/ 247177 w 2901477"/>
              <a:gd name="connsiteY3" fmla="*/ 139700 h 1709222"/>
              <a:gd name="connsiteX4" fmla="*/ 526577 w 2901477"/>
              <a:gd name="connsiteY4" fmla="*/ 12700 h 1709222"/>
              <a:gd name="connsiteX5" fmla="*/ 805977 w 2901477"/>
              <a:gd name="connsiteY5" fmla="*/ 127000 h 1709222"/>
              <a:gd name="connsiteX6" fmla="*/ 1098077 w 2901477"/>
              <a:gd name="connsiteY6" fmla="*/ 0 h 1709222"/>
              <a:gd name="connsiteX7" fmla="*/ 1428277 w 2901477"/>
              <a:gd name="connsiteY7" fmla="*/ 127000 h 1709222"/>
              <a:gd name="connsiteX8" fmla="*/ 1771177 w 2901477"/>
              <a:gd name="connsiteY8" fmla="*/ 12700 h 1709222"/>
              <a:gd name="connsiteX9" fmla="*/ 2114077 w 2901477"/>
              <a:gd name="connsiteY9" fmla="*/ 101600 h 1709222"/>
              <a:gd name="connsiteX10" fmla="*/ 2380777 w 2901477"/>
              <a:gd name="connsiteY10" fmla="*/ 12700 h 1709222"/>
              <a:gd name="connsiteX11" fmla="*/ 2664410 w 2901477"/>
              <a:gd name="connsiteY11" fmla="*/ 114300 h 1709222"/>
              <a:gd name="connsiteX12" fmla="*/ 2901477 w 2901477"/>
              <a:gd name="connsiteY12" fmla="*/ 0 h 1709222"/>
              <a:gd name="connsiteX0" fmla="*/ 2897280 w 2901477"/>
              <a:gd name="connsiteY0" fmla="*/ 1586110 h 1599837"/>
              <a:gd name="connsiteX1" fmla="*/ 14381 w 2901477"/>
              <a:gd name="connsiteY1" fmla="*/ 1593161 h 1599837"/>
              <a:gd name="connsiteX2" fmla="*/ 18577 w 2901477"/>
              <a:gd name="connsiteY2" fmla="*/ 5644 h 1599837"/>
              <a:gd name="connsiteX3" fmla="*/ 247177 w 2901477"/>
              <a:gd name="connsiteY3" fmla="*/ 139700 h 1599837"/>
              <a:gd name="connsiteX4" fmla="*/ 526577 w 2901477"/>
              <a:gd name="connsiteY4" fmla="*/ 12700 h 1599837"/>
              <a:gd name="connsiteX5" fmla="*/ 805977 w 2901477"/>
              <a:gd name="connsiteY5" fmla="*/ 127000 h 1599837"/>
              <a:gd name="connsiteX6" fmla="*/ 1098077 w 2901477"/>
              <a:gd name="connsiteY6" fmla="*/ 0 h 1599837"/>
              <a:gd name="connsiteX7" fmla="*/ 1428277 w 2901477"/>
              <a:gd name="connsiteY7" fmla="*/ 127000 h 1599837"/>
              <a:gd name="connsiteX8" fmla="*/ 1771177 w 2901477"/>
              <a:gd name="connsiteY8" fmla="*/ 12700 h 1599837"/>
              <a:gd name="connsiteX9" fmla="*/ 2114077 w 2901477"/>
              <a:gd name="connsiteY9" fmla="*/ 101600 h 1599837"/>
              <a:gd name="connsiteX10" fmla="*/ 2380777 w 2901477"/>
              <a:gd name="connsiteY10" fmla="*/ 12700 h 1599837"/>
              <a:gd name="connsiteX11" fmla="*/ 2664410 w 2901477"/>
              <a:gd name="connsiteY11" fmla="*/ 114300 h 1599837"/>
              <a:gd name="connsiteX12" fmla="*/ 2901477 w 2901477"/>
              <a:gd name="connsiteY12" fmla="*/ 0 h 1599837"/>
              <a:gd name="connsiteX0" fmla="*/ 2892969 w 2897166"/>
              <a:gd name="connsiteY0" fmla="*/ 1586110 h 1599839"/>
              <a:gd name="connsiteX1" fmla="*/ 10070 w 2897166"/>
              <a:gd name="connsiteY1" fmla="*/ 1593161 h 1599839"/>
              <a:gd name="connsiteX2" fmla="*/ 14266 w 2897166"/>
              <a:gd name="connsiteY2" fmla="*/ 5644 h 1599839"/>
              <a:gd name="connsiteX3" fmla="*/ 242866 w 2897166"/>
              <a:gd name="connsiteY3" fmla="*/ 139700 h 1599839"/>
              <a:gd name="connsiteX4" fmla="*/ 522266 w 2897166"/>
              <a:gd name="connsiteY4" fmla="*/ 12700 h 1599839"/>
              <a:gd name="connsiteX5" fmla="*/ 801666 w 2897166"/>
              <a:gd name="connsiteY5" fmla="*/ 127000 h 1599839"/>
              <a:gd name="connsiteX6" fmla="*/ 1093766 w 2897166"/>
              <a:gd name="connsiteY6" fmla="*/ 0 h 1599839"/>
              <a:gd name="connsiteX7" fmla="*/ 1423966 w 2897166"/>
              <a:gd name="connsiteY7" fmla="*/ 127000 h 1599839"/>
              <a:gd name="connsiteX8" fmla="*/ 1766866 w 2897166"/>
              <a:gd name="connsiteY8" fmla="*/ 12700 h 1599839"/>
              <a:gd name="connsiteX9" fmla="*/ 2109766 w 2897166"/>
              <a:gd name="connsiteY9" fmla="*/ 101600 h 1599839"/>
              <a:gd name="connsiteX10" fmla="*/ 2376466 w 2897166"/>
              <a:gd name="connsiteY10" fmla="*/ 12700 h 1599839"/>
              <a:gd name="connsiteX11" fmla="*/ 2660099 w 2897166"/>
              <a:gd name="connsiteY11" fmla="*/ 114300 h 1599839"/>
              <a:gd name="connsiteX12" fmla="*/ 2897166 w 2897166"/>
              <a:gd name="connsiteY12" fmla="*/ 0 h 1599839"/>
              <a:gd name="connsiteX0" fmla="*/ 2882899 w 2887096"/>
              <a:gd name="connsiteY0" fmla="*/ 1586110 h 1599837"/>
              <a:gd name="connsiteX1" fmla="*/ 0 w 2887096"/>
              <a:gd name="connsiteY1" fmla="*/ 1593161 h 1599837"/>
              <a:gd name="connsiteX2" fmla="*/ 4196 w 2887096"/>
              <a:gd name="connsiteY2" fmla="*/ 5644 h 1599837"/>
              <a:gd name="connsiteX3" fmla="*/ 232796 w 2887096"/>
              <a:gd name="connsiteY3" fmla="*/ 139700 h 1599837"/>
              <a:gd name="connsiteX4" fmla="*/ 512196 w 2887096"/>
              <a:gd name="connsiteY4" fmla="*/ 12700 h 1599837"/>
              <a:gd name="connsiteX5" fmla="*/ 791596 w 2887096"/>
              <a:gd name="connsiteY5" fmla="*/ 127000 h 1599837"/>
              <a:gd name="connsiteX6" fmla="*/ 1083696 w 2887096"/>
              <a:gd name="connsiteY6" fmla="*/ 0 h 1599837"/>
              <a:gd name="connsiteX7" fmla="*/ 1413896 w 2887096"/>
              <a:gd name="connsiteY7" fmla="*/ 127000 h 1599837"/>
              <a:gd name="connsiteX8" fmla="*/ 1756796 w 2887096"/>
              <a:gd name="connsiteY8" fmla="*/ 12700 h 1599837"/>
              <a:gd name="connsiteX9" fmla="*/ 2099696 w 2887096"/>
              <a:gd name="connsiteY9" fmla="*/ 101600 h 1599837"/>
              <a:gd name="connsiteX10" fmla="*/ 2366396 w 2887096"/>
              <a:gd name="connsiteY10" fmla="*/ 12700 h 1599837"/>
              <a:gd name="connsiteX11" fmla="*/ 2650029 w 2887096"/>
              <a:gd name="connsiteY11" fmla="*/ 114300 h 1599837"/>
              <a:gd name="connsiteX12" fmla="*/ 2887096 w 2887096"/>
              <a:gd name="connsiteY12" fmla="*/ 0 h 1599837"/>
              <a:gd name="connsiteX0" fmla="*/ 2878727 w 2882924"/>
              <a:gd name="connsiteY0" fmla="*/ 1586110 h 1586110"/>
              <a:gd name="connsiteX1" fmla="*/ 12614 w 2882924"/>
              <a:gd name="connsiteY1" fmla="*/ 1571995 h 1586110"/>
              <a:gd name="connsiteX2" fmla="*/ 24 w 2882924"/>
              <a:gd name="connsiteY2" fmla="*/ 5644 h 1586110"/>
              <a:gd name="connsiteX3" fmla="*/ 228624 w 2882924"/>
              <a:gd name="connsiteY3" fmla="*/ 139700 h 1586110"/>
              <a:gd name="connsiteX4" fmla="*/ 508024 w 2882924"/>
              <a:gd name="connsiteY4" fmla="*/ 12700 h 1586110"/>
              <a:gd name="connsiteX5" fmla="*/ 787424 w 2882924"/>
              <a:gd name="connsiteY5" fmla="*/ 127000 h 1586110"/>
              <a:gd name="connsiteX6" fmla="*/ 1079524 w 2882924"/>
              <a:gd name="connsiteY6" fmla="*/ 0 h 1586110"/>
              <a:gd name="connsiteX7" fmla="*/ 1409724 w 2882924"/>
              <a:gd name="connsiteY7" fmla="*/ 127000 h 1586110"/>
              <a:gd name="connsiteX8" fmla="*/ 1752624 w 2882924"/>
              <a:gd name="connsiteY8" fmla="*/ 12700 h 1586110"/>
              <a:gd name="connsiteX9" fmla="*/ 2095524 w 2882924"/>
              <a:gd name="connsiteY9" fmla="*/ 101600 h 1586110"/>
              <a:gd name="connsiteX10" fmla="*/ 2362224 w 2882924"/>
              <a:gd name="connsiteY10" fmla="*/ 12700 h 1586110"/>
              <a:gd name="connsiteX11" fmla="*/ 2645857 w 2882924"/>
              <a:gd name="connsiteY11" fmla="*/ 114300 h 1586110"/>
              <a:gd name="connsiteX12" fmla="*/ 2882924 w 2882924"/>
              <a:gd name="connsiteY12" fmla="*/ 0 h 1586110"/>
              <a:gd name="connsiteX0" fmla="*/ 2878761 w 2882958"/>
              <a:gd name="connsiteY0" fmla="*/ 1586110 h 1586110"/>
              <a:gd name="connsiteX1" fmla="*/ 12648 w 2882958"/>
              <a:gd name="connsiteY1" fmla="*/ 1571995 h 1586110"/>
              <a:gd name="connsiteX2" fmla="*/ 58 w 2882958"/>
              <a:gd name="connsiteY2" fmla="*/ 5644 h 1586110"/>
              <a:gd name="connsiteX3" fmla="*/ 228658 w 2882958"/>
              <a:gd name="connsiteY3" fmla="*/ 139700 h 1586110"/>
              <a:gd name="connsiteX4" fmla="*/ 508058 w 2882958"/>
              <a:gd name="connsiteY4" fmla="*/ 12700 h 1586110"/>
              <a:gd name="connsiteX5" fmla="*/ 787458 w 2882958"/>
              <a:gd name="connsiteY5" fmla="*/ 127000 h 1586110"/>
              <a:gd name="connsiteX6" fmla="*/ 1079558 w 2882958"/>
              <a:gd name="connsiteY6" fmla="*/ 0 h 1586110"/>
              <a:gd name="connsiteX7" fmla="*/ 1409758 w 2882958"/>
              <a:gd name="connsiteY7" fmla="*/ 127000 h 1586110"/>
              <a:gd name="connsiteX8" fmla="*/ 1752658 w 2882958"/>
              <a:gd name="connsiteY8" fmla="*/ 12700 h 1586110"/>
              <a:gd name="connsiteX9" fmla="*/ 2095558 w 2882958"/>
              <a:gd name="connsiteY9" fmla="*/ 101600 h 1586110"/>
              <a:gd name="connsiteX10" fmla="*/ 2362258 w 2882958"/>
              <a:gd name="connsiteY10" fmla="*/ 12700 h 1586110"/>
              <a:gd name="connsiteX11" fmla="*/ 2645891 w 2882958"/>
              <a:gd name="connsiteY11" fmla="*/ 114300 h 1586110"/>
              <a:gd name="connsiteX12" fmla="*/ 2882958 w 2882958"/>
              <a:gd name="connsiteY12" fmla="*/ 0 h 1586110"/>
              <a:gd name="connsiteX0" fmla="*/ 2870463 w 2874660"/>
              <a:gd name="connsiteY0" fmla="*/ 1586110 h 1586110"/>
              <a:gd name="connsiteX1" fmla="*/ 4350 w 2874660"/>
              <a:gd name="connsiteY1" fmla="*/ 1571995 h 1586110"/>
              <a:gd name="connsiteX2" fmla="*/ 153 w 2874660"/>
              <a:gd name="connsiteY2" fmla="*/ 5643 h 1586110"/>
              <a:gd name="connsiteX3" fmla="*/ 220360 w 2874660"/>
              <a:gd name="connsiteY3" fmla="*/ 139700 h 1586110"/>
              <a:gd name="connsiteX4" fmla="*/ 499760 w 2874660"/>
              <a:gd name="connsiteY4" fmla="*/ 12700 h 1586110"/>
              <a:gd name="connsiteX5" fmla="*/ 779160 w 2874660"/>
              <a:gd name="connsiteY5" fmla="*/ 127000 h 1586110"/>
              <a:gd name="connsiteX6" fmla="*/ 1071260 w 2874660"/>
              <a:gd name="connsiteY6" fmla="*/ 0 h 1586110"/>
              <a:gd name="connsiteX7" fmla="*/ 1401460 w 2874660"/>
              <a:gd name="connsiteY7" fmla="*/ 127000 h 1586110"/>
              <a:gd name="connsiteX8" fmla="*/ 1744360 w 2874660"/>
              <a:gd name="connsiteY8" fmla="*/ 12700 h 1586110"/>
              <a:gd name="connsiteX9" fmla="*/ 2087260 w 2874660"/>
              <a:gd name="connsiteY9" fmla="*/ 101600 h 1586110"/>
              <a:gd name="connsiteX10" fmla="*/ 2353960 w 2874660"/>
              <a:gd name="connsiteY10" fmla="*/ 12700 h 1586110"/>
              <a:gd name="connsiteX11" fmla="*/ 2637593 w 2874660"/>
              <a:gd name="connsiteY11" fmla="*/ 114300 h 1586110"/>
              <a:gd name="connsiteX12" fmla="*/ 2874660 w 2874660"/>
              <a:gd name="connsiteY12" fmla="*/ 0 h 1586110"/>
              <a:gd name="connsiteX0" fmla="*/ 2870463 w 2874660"/>
              <a:gd name="connsiteY0" fmla="*/ 0 h 1573570"/>
              <a:gd name="connsiteX1" fmla="*/ 4350 w 2874660"/>
              <a:gd name="connsiteY1" fmla="*/ 1573405 h 1573570"/>
              <a:gd name="connsiteX2" fmla="*/ 153 w 2874660"/>
              <a:gd name="connsiteY2" fmla="*/ 7053 h 1573570"/>
              <a:gd name="connsiteX3" fmla="*/ 220360 w 2874660"/>
              <a:gd name="connsiteY3" fmla="*/ 141110 h 1573570"/>
              <a:gd name="connsiteX4" fmla="*/ 499760 w 2874660"/>
              <a:gd name="connsiteY4" fmla="*/ 14110 h 1573570"/>
              <a:gd name="connsiteX5" fmla="*/ 779160 w 2874660"/>
              <a:gd name="connsiteY5" fmla="*/ 128410 h 1573570"/>
              <a:gd name="connsiteX6" fmla="*/ 1071260 w 2874660"/>
              <a:gd name="connsiteY6" fmla="*/ 1410 h 1573570"/>
              <a:gd name="connsiteX7" fmla="*/ 1401460 w 2874660"/>
              <a:gd name="connsiteY7" fmla="*/ 128410 h 1573570"/>
              <a:gd name="connsiteX8" fmla="*/ 1744360 w 2874660"/>
              <a:gd name="connsiteY8" fmla="*/ 14110 h 1573570"/>
              <a:gd name="connsiteX9" fmla="*/ 2087260 w 2874660"/>
              <a:gd name="connsiteY9" fmla="*/ 103010 h 1573570"/>
              <a:gd name="connsiteX10" fmla="*/ 2353960 w 2874660"/>
              <a:gd name="connsiteY10" fmla="*/ 14110 h 1573570"/>
              <a:gd name="connsiteX11" fmla="*/ 2637593 w 2874660"/>
              <a:gd name="connsiteY11" fmla="*/ 115710 h 1573570"/>
              <a:gd name="connsiteX12" fmla="*/ 2874660 w 2874660"/>
              <a:gd name="connsiteY12" fmla="*/ 1410 h 1573570"/>
              <a:gd name="connsiteX0" fmla="*/ 2870463 w 2874660"/>
              <a:gd name="connsiteY0" fmla="*/ 0 h 1575868"/>
              <a:gd name="connsiteX1" fmla="*/ 2236812 w 2874660"/>
              <a:gd name="connsiteY1" fmla="*/ 359831 h 1575868"/>
              <a:gd name="connsiteX2" fmla="*/ 4350 w 2874660"/>
              <a:gd name="connsiteY2" fmla="*/ 1573405 h 1575868"/>
              <a:gd name="connsiteX3" fmla="*/ 153 w 2874660"/>
              <a:gd name="connsiteY3" fmla="*/ 7053 h 1575868"/>
              <a:gd name="connsiteX4" fmla="*/ 220360 w 2874660"/>
              <a:gd name="connsiteY4" fmla="*/ 141110 h 1575868"/>
              <a:gd name="connsiteX5" fmla="*/ 499760 w 2874660"/>
              <a:gd name="connsiteY5" fmla="*/ 14110 h 1575868"/>
              <a:gd name="connsiteX6" fmla="*/ 779160 w 2874660"/>
              <a:gd name="connsiteY6" fmla="*/ 128410 h 1575868"/>
              <a:gd name="connsiteX7" fmla="*/ 1071260 w 2874660"/>
              <a:gd name="connsiteY7" fmla="*/ 1410 h 1575868"/>
              <a:gd name="connsiteX8" fmla="*/ 1401460 w 2874660"/>
              <a:gd name="connsiteY8" fmla="*/ 128410 h 1575868"/>
              <a:gd name="connsiteX9" fmla="*/ 1744360 w 2874660"/>
              <a:gd name="connsiteY9" fmla="*/ 14110 h 1575868"/>
              <a:gd name="connsiteX10" fmla="*/ 2087260 w 2874660"/>
              <a:gd name="connsiteY10" fmla="*/ 103010 h 1575868"/>
              <a:gd name="connsiteX11" fmla="*/ 2353960 w 2874660"/>
              <a:gd name="connsiteY11" fmla="*/ 14110 h 1575868"/>
              <a:gd name="connsiteX12" fmla="*/ 2637593 w 2874660"/>
              <a:gd name="connsiteY12" fmla="*/ 115710 h 1575868"/>
              <a:gd name="connsiteX13" fmla="*/ 2874660 w 2874660"/>
              <a:gd name="connsiteY13" fmla="*/ 1410 h 1575868"/>
              <a:gd name="connsiteX0" fmla="*/ 2870463 w 3061165"/>
              <a:gd name="connsiteY0" fmla="*/ 0 h 1713980"/>
              <a:gd name="connsiteX1" fmla="*/ 2870463 w 3061165"/>
              <a:gd name="connsiteY1" fmla="*/ 1587513 h 1713980"/>
              <a:gd name="connsiteX2" fmla="*/ 4350 w 3061165"/>
              <a:gd name="connsiteY2" fmla="*/ 1573405 h 1713980"/>
              <a:gd name="connsiteX3" fmla="*/ 153 w 3061165"/>
              <a:gd name="connsiteY3" fmla="*/ 7053 h 1713980"/>
              <a:gd name="connsiteX4" fmla="*/ 220360 w 3061165"/>
              <a:gd name="connsiteY4" fmla="*/ 141110 h 1713980"/>
              <a:gd name="connsiteX5" fmla="*/ 499760 w 3061165"/>
              <a:gd name="connsiteY5" fmla="*/ 14110 h 1713980"/>
              <a:gd name="connsiteX6" fmla="*/ 779160 w 3061165"/>
              <a:gd name="connsiteY6" fmla="*/ 128410 h 1713980"/>
              <a:gd name="connsiteX7" fmla="*/ 1071260 w 3061165"/>
              <a:gd name="connsiteY7" fmla="*/ 1410 h 1713980"/>
              <a:gd name="connsiteX8" fmla="*/ 1401460 w 3061165"/>
              <a:gd name="connsiteY8" fmla="*/ 128410 h 1713980"/>
              <a:gd name="connsiteX9" fmla="*/ 1744360 w 3061165"/>
              <a:gd name="connsiteY9" fmla="*/ 14110 h 1713980"/>
              <a:gd name="connsiteX10" fmla="*/ 2087260 w 3061165"/>
              <a:gd name="connsiteY10" fmla="*/ 103010 h 1713980"/>
              <a:gd name="connsiteX11" fmla="*/ 2353960 w 3061165"/>
              <a:gd name="connsiteY11" fmla="*/ 14110 h 1713980"/>
              <a:gd name="connsiteX12" fmla="*/ 2637593 w 3061165"/>
              <a:gd name="connsiteY12" fmla="*/ 115710 h 1713980"/>
              <a:gd name="connsiteX13" fmla="*/ 2874660 w 3061165"/>
              <a:gd name="connsiteY13" fmla="*/ 1410 h 1713980"/>
              <a:gd name="connsiteX0" fmla="*/ 2870463 w 3061165"/>
              <a:gd name="connsiteY0" fmla="*/ 0 h 1713978"/>
              <a:gd name="connsiteX1" fmla="*/ 2870463 w 3061165"/>
              <a:gd name="connsiteY1" fmla="*/ 1587513 h 1713978"/>
              <a:gd name="connsiteX2" fmla="*/ 4350 w 3061165"/>
              <a:gd name="connsiteY2" fmla="*/ 1573405 h 1713978"/>
              <a:gd name="connsiteX3" fmla="*/ 153 w 3061165"/>
              <a:gd name="connsiteY3" fmla="*/ 7053 h 1713978"/>
              <a:gd name="connsiteX4" fmla="*/ 220360 w 3061165"/>
              <a:gd name="connsiteY4" fmla="*/ 141110 h 1713978"/>
              <a:gd name="connsiteX5" fmla="*/ 499760 w 3061165"/>
              <a:gd name="connsiteY5" fmla="*/ 14110 h 1713978"/>
              <a:gd name="connsiteX6" fmla="*/ 779160 w 3061165"/>
              <a:gd name="connsiteY6" fmla="*/ 128410 h 1713978"/>
              <a:gd name="connsiteX7" fmla="*/ 1071260 w 3061165"/>
              <a:gd name="connsiteY7" fmla="*/ 1410 h 1713978"/>
              <a:gd name="connsiteX8" fmla="*/ 1401460 w 3061165"/>
              <a:gd name="connsiteY8" fmla="*/ 128410 h 1713978"/>
              <a:gd name="connsiteX9" fmla="*/ 1744360 w 3061165"/>
              <a:gd name="connsiteY9" fmla="*/ 14110 h 1713978"/>
              <a:gd name="connsiteX10" fmla="*/ 2087260 w 3061165"/>
              <a:gd name="connsiteY10" fmla="*/ 103010 h 1713978"/>
              <a:gd name="connsiteX11" fmla="*/ 2353960 w 3061165"/>
              <a:gd name="connsiteY11" fmla="*/ 14110 h 1713978"/>
              <a:gd name="connsiteX12" fmla="*/ 2637593 w 3061165"/>
              <a:gd name="connsiteY12" fmla="*/ 115710 h 1713978"/>
              <a:gd name="connsiteX13" fmla="*/ 2874660 w 3061165"/>
              <a:gd name="connsiteY13" fmla="*/ 1410 h 1713978"/>
              <a:gd name="connsiteX0" fmla="*/ 2870463 w 2874660"/>
              <a:gd name="connsiteY0" fmla="*/ 0 h 1713980"/>
              <a:gd name="connsiteX1" fmla="*/ 2870463 w 2874660"/>
              <a:gd name="connsiteY1" fmla="*/ 1587513 h 1713980"/>
              <a:gd name="connsiteX2" fmla="*/ 4350 w 2874660"/>
              <a:gd name="connsiteY2" fmla="*/ 1573405 h 1713980"/>
              <a:gd name="connsiteX3" fmla="*/ 153 w 2874660"/>
              <a:gd name="connsiteY3" fmla="*/ 7053 h 1713980"/>
              <a:gd name="connsiteX4" fmla="*/ 220360 w 2874660"/>
              <a:gd name="connsiteY4" fmla="*/ 141110 h 1713980"/>
              <a:gd name="connsiteX5" fmla="*/ 499760 w 2874660"/>
              <a:gd name="connsiteY5" fmla="*/ 14110 h 1713980"/>
              <a:gd name="connsiteX6" fmla="*/ 779160 w 2874660"/>
              <a:gd name="connsiteY6" fmla="*/ 128410 h 1713980"/>
              <a:gd name="connsiteX7" fmla="*/ 1071260 w 2874660"/>
              <a:gd name="connsiteY7" fmla="*/ 1410 h 1713980"/>
              <a:gd name="connsiteX8" fmla="*/ 1401460 w 2874660"/>
              <a:gd name="connsiteY8" fmla="*/ 128410 h 1713980"/>
              <a:gd name="connsiteX9" fmla="*/ 1744360 w 2874660"/>
              <a:gd name="connsiteY9" fmla="*/ 14110 h 1713980"/>
              <a:gd name="connsiteX10" fmla="*/ 2087260 w 2874660"/>
              <a:gd name="connsiteY10" fmla="*/ 103010 h 1713980"/>
              <a:gd name="connsiteX11" fmla="*/ 2353960 w 2874660"/>
              <a:gd name="connsiteY11" fmla="*/ 14110 h 1713980"/>
              <a:gd name="connsiteX12" fmla="*/ 2637593 w 2874660"/>
              <a:gd name="connsiteY12" fmla="*/ 115710 h 1713980"/>
              <a:gd name="connsiteX13" fmla="*/ 2874660 w 2874660"/>
              <a:gd name="connsiteY13" fmla="*/ 1410 h 1713980"/>
              <a:gd name="connsiteX0" fmla="*/ 2870463 w 2874660"/>
              <a:gd name="connsiteY0" fmla="*/ 0 h 1608524"/>
              <a:gd name="connsiteX1" fmla="*/ 2870463 w 2874660"/>
              <a:gd name="connsiteY1" fmla="*/ 1587513 h 1608524"/>
              <a:gd name="connsiteX2" fmla="*/ 4350 w 2874660"/>
              <a:gd name="connsiteY2" fmla="*/ 1573405 h 1608524"/>
              <a:gd name="connsiteX3" fmla="*/ 153 w 2874660"/>
              <a:gd name="connsiteY3" fmla="*/ 7053 h 1608524"/>
              <a:gd name="connsiteX4" fmla="*/ 220360 w 2874660"/>
              <a:gd name="connsiteY4" fmla="*/ 141110 h 1608524"/>
              <a:gd name="connsiteX5" fmla="*/ 499760 w 2874660"/>
              <a:gd name="connsiteY5" fmla="*/ 14110 h 1608524"/>
              <a:gd name="connsiteX6" fmla="*/ 779160 w 2874660"/>
              <a:gd name="connsiteY6" fmla="*/ 128410 h 1608524"/>
              <a:gd name="connsiteX7" fmla="*/ 1071260 w 2874660"/>
              <a:gd name="connsiteY7" fmla="*/ 1410 h 1608524"/>
              <a:gd name="connsiteX8" fmla="*/ 1401460 w 2874660"/>
              <a:gd name="connsiteY8" fmla="*/ 128410 h 1608524"/>
              <a:gd name="connsiteX9" fmla="*/ 1744360 w 2874660"/>
              <a:gd name="connsiteY9" fmla="*/ 14110 h 1608524"/>
              <a:gd name="connsiteX10" fmla="*/ 2087260 w 2874660"/>
              <a:gd name="connsiteY10" fmla="*/ 103010 h 1608524"/>
              <a:gd name="connsiteX11" fmla="*/ 2353960 w 2874660"/>
              <a:gd name="connsiteY11" fmla="*/ 14110 h 1608524"/>
              <a:gd name="connsiteX12" fmla="*/ 2637593 w 2874660"/>
              <a:gd name="connsiteY12" fmla="*/ 115710 h 1608524"/>
              <a:gd name="connsiteX13" fmla="*/ 2874660 w 2874660"/>
              <a:gd name="connsiteY13" fmla="*/ 1410 h 1608524"/>
              <a:gd name="connsiteX0" fmla="*/ 2870463 w 2874660"/>
              <a:gd name="connsiteY0" fmla="*/ 0 h 1608522"/>
              <a:gd name="connsiteX1" fmla="*/ 2870463 w 2874660"/>
              <a:gd name="connsiteY1" fmla="*/ 1587513 h 1608522"/>
              <a:gd name="connsiteX2" fmla="*/ 4350 w 2874660"/>
              <a:gd name="connsiteY2" fmla="*/ 1573405 h 1608522"/>
              <a:gd name="connsiteX3" fmla="*/ 153 w 2874660"/>
              <a:gd name="connsiteY3" fmla="*/ 7053 h 1608522"/>
              <a:gd name="connsiteX4" fmla="*/ 220360 w 2874660"/>
              <a:gd name="connsiteY4" fmla="*/ 141110 h 1608522"/>
              <a:gd name="connsiteX5" fmla="*/ 499760 w 2874660"/>
              <a:gd name="connsiteY5" fmla="*/ 14110 h 1608522"/>
              <a:gd name="connsiteX6" fmla="*/ 779160 w 2874660"/>
              <a:gd name="connsiteY6" fmla="*/ 128410 h 1608522"/>
              <a:gd name="connsiteX7" fmla="*/ 1071260 w 2874660"/>
              <a:gd name="connsiteY7" fmla="*/ 1410 h 1608522"/>
              <a:gd name="connsiteX8" fmla="*/ 1401460 w 2874660"/>
              <a:gd name="connsiteY8" fmla="*/ 128410 h 1608522"/>
              <a:gd name="connsiteX9" fmla="*/ 1744360 w 2874660"/>
              <a:gd name="connsiteY9" fmla="*/ 14110 h 1608522"/>
              <a:gd name="connsiteX10" fmla="*/ 2087260 w 2874660"/>
              <a:gd name="connsiteY10" fmla="*/ 103010 h 1608522"/>
              <a:gd name="connsiteX11" fmla="*/ 2353960 w 2874660"/>
              <a:gd name="connsiteY11" fmla="*/ 14110 h 1608522"/>
              <a:gd name="connsiteX12" fmla="*/ 2637593 w 2874660"/>
              <a:gd name="connsiteY12" fmla="*/ 115710 h 1608522"/>
              <a:gd name="connsiteX13" fmla="*/ 2874660 w 2874660"/>
              <a:gd name="connsiteY13" fmla="*/ 1410 h 1608522"/>
              <a:gd name="connsiteX0" fmla="*/ 2870463 w 2874660"/>
              <a:gd name="connsiteY0" fmla="*/ 28439 h 1636962"/>
              <a:gd name="connsiteX1" fmla="*/ 2870463 w 2874660"/>
              <a:gd name="connsiteY1" fmla="*/ 1615952 h 1636962"/>
              <a:gd name="connsiteX2" fmla="*/ 4350 w 2874660"/>
              <a:gd name="connsiteY2" fmla="*/ 1601844 h 1636962"/>
              <a:gd name="connsiteX3" fmla="*/ 153 w 2874660"/>
              <a:gd name="connsiteY3" fmla="*/ 35492 h 1636962"/>
              <a:gd name="connsiteX4" fmla="*/ 220360 w 2874660"/>
              <a:gd name="connsiteY4" fmla="*/ 169549 h 1636962"/>
              <a:gd name="connsiteX5" fmla="*/ 499760 w 2874660"/>
              <a:gd name="connsiteY5" fmla="*/ 42549 h 1636962"/>
              <a:gd name="connsiteX6" fmla="*/ 779160 w 2874660"/>
              <a:gd name="connsiteY6" fmla="*/ 156849 h 1636962"/>
              <a:gd name="connsiteX7" fmla="*/ 1071260 w 2874660"/>
              <a:gd name="connsiteY7" fmla="*/ 29849 h 1636962"/>
              <a:gd name="connsiteX8" fmla="*/ 1401460 w 2874660"/>
              <a:gd name="connsiteY8" fmla="*/ 156849 h 1636962"/>
              <a:gd name="connsiteX9" fmla="*/ 1744360 w 2874660"/>
              <a:gd name="connsiteY9" fmla="*/ 42549 h 1636962"/>
              <a:gd name="connsiteX10" fmla="*/ 2087260 w 2874660"/>
              <a:gd name="connsiteY10" fmla="*/ 131449 h 1636962"/>
              <a:gd name="connsiteX11" fmla="*/ 2353960 w 2874660"/>
              <a:gd name="connsiteY11" fmla="*/ 42549 h 1636962"/>
              <a:gd name="connsiteX12" fmla="*/ 2637593 w 2874660"/>
              <a:gd name="connsiteY12" fmla="*/ 144149 h 1636962"/>
              <a:gd name="connsiteX13" fmla="*/ 2874660 w 2874660"/>
              <a:gd name="connsiteY13" fmla="*/ 29849 h 1636962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4660"/>
              <a:gd name="connsiteY0" fmla="*/ 173431 h 1781954"/>
              <a:gd name="connsiteX1" fmla="*/ 2870463 w 2874660"/>
              <a:gd name="connsiteY1" fmla="*/ 1760944 h 1781954"/>
              <a:gd name="connsiteX2" fmla="*/ 4350 w 2874660"/>
              <a:gd name="connsiteY2" fmla="*/ 1746836 h 1781954"/>
              <a:gd name="connsiteX3" fmla="*/ 153 w 2874660"/>
              <a:gd name="connsiteY3" fmla="*/ 180484 h 1781954"/>
              <a:gd name="connsiteX4" fmla="*/ 220360 w 2874660"/>
              <a:gd name="connsiteY4" fmla="*/ 314541 h 1781954"/>
              <a:gd name="connsiteX5" fmla="*/ 499760 w 2874660"/>
              <a:gd name="connsiteY5" fmla="*/ 187541 h 1781954"/>
              <a:gd name="connsiteX6" fmla="*/ 779160 w 2874660"/>
              <a:gd name="connsiteY6" fmla="*/ 301841 h 1781954"/>
              <a:gd name="connsiteX7" fmla="*/ 1071260 w 2874660"/>
              <a:gd name="connsiteY7" fmla="*/ 174841 h 1781954"/>
              <a:gd name="connsiteX8" fmla="*/ 1401460 w 2874660"/>
              <a:gd name="connsiteY8" fmla="*/ 301841 h 1781954"/>
              <a:gd name="connsiteX9" fmla="*/ 1744360 w 2874660"/>
              <a:gd name="connsiteY9" fmla="*/ 187541 h 1781954"/>
              <a:gd name="connsiteX10" fmla="*/ 2087260 w 2874660"/>
              <a:gd name="connsiteY10" fmla="*/ 276441 h 1781954"/>
              <a:gd name="connsiteX11" fmla="*/ 2353960 w 2874660"/>
              <a:gd name="connsiteY11" fmla="*/ 187541 h 1781954"/>
              <a:gd name="connsiteX12" fmla="*/ 2637593 w 2874660"/>
              <a:gd name="connsiteY12" fmla="*/ 289141 h 1781954"/>
              <a:gd name="connsiteX13" fmla="*/ 2874660 w 2874660"/>
              <a:gd name="connsiteY13" fmla="*/ 19617 h 1781954"/>
              <a:gd name="connsiteX0" fmla="*/ 2870463 w 2876613"/>
              <a:gd name="connsiteY0" fmla="*/ 173431 h 1781954"/>
              <a:gd name="connsiteX1" fmla="*/ 2870463 w 2876613"/>
              <a:gd name="connsiteY1" fmla="*/ 1760944 h 1781954"/>
              <a:gd name="connsiteX2" fmla="*/ 4350 w 2876613"/>
              <a:gd name="connsiteY2" fmla="*/ 1746836 h 1781954"/>
              <a:gd name="connsiteX3" fmla="*/ 153 w 2876613"/>
              <a:gd name="connsiteY3" fmla="*/ 180484 h 1781954"/>
              <a:gd name="connsiteX4" fmla="*/ 220360 w 2876613"/>
              <a:gd name="connsiteY4" fmla="*/ 314541 h 1781954"/>
              <a:gd name="connsiteX5" fmla="*/ 499760 w 2876613"/>
              <a:gd name="connsiteY5" fmla="*/ 187541 h 1781954"/>
              <a:gd name="connsiteX6" fmla="*/ 779160 w 2876613"/>
              <a:gd name="connsiteY6" fmla="*/ 301841 h 1781954"/>
              <a:gd name="connsiteX7" fmla="*/ 1071260 w 2876613"/>
              <a:gd name="connsiteY7" fmla="*/ 174841 h 1781954"/>
              <a:gd name="connsiteX8" fmla="*/ 1401460 w 2876613"/>
              <a:gd name="connsiteY8" fmla="*/ 301841 h 1781954"/>
              <a:gd name="connsiteX9" fmla="*/ 1744360 w 2876613"/>
              <a:gd name="connsiteY9" fmla="*/ 187541 h 1781954"/>
              <a:gd name="connsiteX10" fmla="*/ 2087260 w 2876613"/>
              <a:gd name="connsiteY10" fmla="*/ 276441 h 1781954"/>
              <a:gd name="connsiteX11" fmla="*/ 2353960 w 2876613"/>
              <a:gd name="connsiteY11" fmla="*/ 187541 h 1781954"/>
              <a:gd name="connsiteX12" fmla="*/ 2637593 w 2876613"/>
              <a:gd name="connsiteY12" fmla="*/ 289141 h 1781954"/>
              <a:gd name="connsiteX13" fmla="*/ 2874660 w 2876613"/>
              <a:gd name="connsiteY13" fmla="*/ 19617 h 1781954"/>
              <a:gd name="connsiteX0" fmla="*/ 2870463 w 2876613"/>
              <a:gd name="connsiteY0" fmla="*/ 3336 h 1611859"/>
              <a:gd name="connsiteX1" fmla="*/ 2870463 w 2876613"/>
              <a:gd name="connsiteY1" fmla="*/ 1590849 h 1611859"/>
              <a:gd name="connsiteX2" fmla="*/ 4350 w 2876613"/>
              <a:gd name="connsiteY2" fmla="*/ 1576741 h 1611859"/>
              <a:gd name="connsiteX3" fmla="*/ 153 w 2876613"/>
              <a:gd name="connsiteY3" fmla="*/ 10389 h 1611859"/>
              <a:gd name="connsiteX4" fmla="*/ 220360 w 2876613"/>
              <a:gd name="connsiteY4" fmla="*/ 144446 h 1611859"/>
              <a:gd name="connsiteX5" fmla="*/ 499760 w 2876613"/>
              <a:gd name="connsiteY5" fmla="*/ 17446 h 1611859"/>
              <a:gd name="connsiteX6" fmla="*/ 779160 w 2876613"/>
              <a:gd name="connsiteY6" fmla="*/ 131746 h 1611859"/>
              <a:gd name="connsiteX7" fmla="*/ 1071260 w 2876613"/>
              <a:gd name="connsiteY7" fmla="*/ 4746 h 1611859"/>
              <a:gd name="connsiteX8" fmla="*/ 1401460 w 2876613"/>
              <a:gd name="connsiteY8" fmla="*/ 131746 h 1611859"/>
              <a:gd name="connsiteX9" fmla="*/ 1744360 w 2876613"/>
              <a:gd name="connsiteY9" fmla="*/ 17446 h 1611859"/>
              <a:gd name="connsiteX10" fmla="*/ 2087260 w 2876613"/>
              <a:gd name="connsiteY10" fmla="*/ 106346 h 1611859"/>
              <a:gd name="connsiteX11" fmla="*/ 2353960 w 2876613"/>
              <a:gd name="connsiteY11" fmla="*/ 17446 h 1611859"/>
              <a:gd name="connsiteX12" fmla="*/ 2637593 w 2876613"/>
              <a:gd name="connsiteY12" fmla="*/ 119046 h 1611859"/>
              <a:gd name="connsiteX13" fmla="*/ 2874660 w 2876613"/>
              <a:gd name="connsiteY13" fmla="*/ 32969 h 1611859"/>
              <a:gd name="connsiteX0" fmla="*/ 2870463 w 2876613"/>
              <a:gd name="connsiteY0" fmla="*/ 28440 h 1636963"/>
              <a:gd name="connsiteX1" fmla="*/ 2870463 w 2876613"/>
              <a:gd name="connsiteY1" fmla="*/ 1615953 h 1636963"/>
              <a:gd name="connsiteX2" fmla="*/ 4350 w 2876613"/>
              <a:gd name="connsiteY2" fmla="*/ 1601845 h 1636963"/>
              <a:gd name="connsiteX3" fmla="*/ 153 w 2876613"/>
              <a:gd name="connsiteY3" fmla="*/ 35493 h 1636963"/>
              <a:gd name="connsiteX4" fmla="*/ 220360 w 2876613"/>
              <a:gd name="connsiteY4" fmla="*/ 169550 h 1636963"/>
              <a:gd name="connsiteX5" fmla="*/ 499760 w 2876613"/>
              <a:gd name="connsiteY5" fmla="*/ 42550 h 1636963"/>
              <a:gd name="connsiteX6" fmla="*/ 779160 w 2876613"/>
              <a:gd name="connsiteY6" fmla="*/ 156850 h 1636963"/>
              <a:gd name="connsiteX7" fmla="*/ 1071260 w 2876613"/>
              <a:gd name="connsiteY7" fmla="*/ 29850 h 1636963"/>
              <a:gd name="connsiteX8" fmla="*/ 1401460 w 2876613"/>
              <a:gd name="connsiteY8" fmla="*/ 156850 h 1636963"/>
              <a:gd name="connsiteX9" fmla="*/ 1744360 w 2876613"/>
              <a:gd name="connsiteY9" fmla="*/ 42550 h 1636963"/>
              <a:gd name="connsiteX10" fmla="*/ 2087260 w 2876613"/>
              <a:gd name="connsiteY10" fmla="*/ 131450 h 1636963"/>
              <a:gd name="connsiteX11" fmla="*/ 2353960 w 2876613"/>
              <a:gd name="connsiteY11" fmla="*/ 42550 h 1636963"/>
              <a:gd name="connsiteX12" fmla="*/ 2637593 w 2876613"/>
              <a:gd name="connsiteY12" fmla="*/ 144150 h 1636963"/>
              <a:gd name="connsiteX13" fmla="*/ 2874660 w 2876613"/>
              <a:gd name="connsiteY13" fmla="*/ 29849 h 163696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087260 w 2876613"/>
              <a:gd name="connsiteY10" fmla="*/ 103010 h 1608523"/>
              <a:gd name="connsiteX11" fmla="*/ 2353960 w 2876613"/>
              <a:gd name="connsiteY11" fmla="*/ 14110 h 1608523"/>
              <a:gd name="connsiteX12" fmla="*/ 2637593 w 2876613"/>
              <a:gd name="connsiteY12" fmla="*/ 115710 h 1608523"/>
              <a:gd name="connsiteX13" fmla="*/ 2874660 w 2876613"/>
              <a:gd name="connsiteY13" fmla="*/ 1409 h 1608523"/>
              <a:gd name="connsiteX14" fmla="*/ 2870463 w 2876613"/>
              <a:gd name="connsiteY14" fmla="*/ 0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1744360 w 2876613"/>
              <a:gd name="connsiteY9" fmla="*/ 14110 h 1608523"/>
              <a:gd name="connsiteX10" fmla="*/ 2353960 w 2876613"/>
              <a:gd name="connsiteY10" fmla="*/ 14110 h 1608523"/>
              <a:gd name="connsiteX11" fmla="*/ 2637593 w 2876613"/>
              <a:gd name="connsiteY11" fmla="*/ 115710 h 1608523"/>
              <a:gd name="connsiteX12" fmla="*/ 2874660 w 2876613"/>
              <a:gd name="connsiteY12" fmla="*/ 1409 h 1608523"/>
              <a:gd name="connsiteX13" fmla="*/ 2870463 w 2876613"/>
              <a:gd name="connsiteY13" fmla="*/ 0 h 1608523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1071260 w 2876613"/>
              <a:gd name="connsiteY7" fmla="*/ 1410 h 1608523"/>
              <a:gd name="connsiteX8" fmla="*/ 1401460 w 2876613"/>
              <a:gd name="connsiteY8" fmla="*/ 128410 h 1608523"/>
              <a:gd name="connsiteX9" fmla="*/ 2353960 w 2876613"/>
              <a:gd name="connsiteY9" fmla="*/ 14110 h 1608523"/>
              <a:gd name="connsiteX10" fmla="*/ 2637593 w 2876613"/>
              <a:gd name="connsiteY10" fmla="*/ 115710 h 1608523"/>
              <a:gd name="connsiteX11" fmla="*/ 2874660 w 2876613"/>
              <a:gd name="connsiteY11" fmla="*/ 1409 h 1608523"/>
              <a:gd name="connsiteX12" fmla="*/ 2870463 w 2876613"/>
              <a:gd name="connsiteY12" fmla="*/ 0 h 1608523"/>
              <a:gd name="connsiteX0" fmla="*/ 2870463 w 2876613"/>
              <a:gd name="connsiteY0" fmla="*/ 8013 h 1616536"/>
              <a:gd name="connsiteX1" fmla="*/ 2870463 w 2876613"/>
              <a:gd name="connsiteY1" fmla="*/ 1595526 h 1616536"/>
              <a:gd name="connsiteX2" fmla="*/ 4350 w 2876613"/>
              <a:gd name="connsiteY2" fmla="*/ 1581418 h 1616536"/>
              <a:gd name="connsiteX3" fmla="*/ 153 w 2876613"/>
              <a:gd name="connsiteY3" fmla="*/ 15066 h 1616536"/>
              <a:gd name="connsiteX4" fmla="*/ 220360 w 2876613"/>
              <a:gd name="connsiteY4" fmla="*/ 149123 h 1616536"/>
              <a:gd name="connsiteX5" fmla="*/ 499760 w 2876613"/>
              <a:gd name="connsiteY5" fmla="*/ 22123 h 1616536"/>
              <a:gd name="connsiteX6" fmla="*/ 779160 w 2876613"/>
              <a:gd name="connsiteY6" fmla="*/ 136423 h 1616536"/>
              <a:gd name="connsiteX7" fmla="*/ 1071260 w 2876613"/>
              <a:gd name="connsiteY7" fmla="*/ 9423 h 1616536"/>
              <a:gd name="connsiteX8" fmla="*/ 2353960 w 2876613"/>
              <a:gd name="connsiteY8" fmla="*/ 22123 h 1616536"/>
              <a:gd name="connsiteX9" fmla="*/ 2637593 w 2876613"/>
              <a:gd name="connsiteY9" fmla="*/ 123723 h 1616536"/>
              <a:gd name="connsiteX10" fmla="*/ 2874660 w 2876613"/>
              <a:gd name="connsiteY10" fmla="*/ 9422 h 1616536"/>
              <a:gd name="connsiteX11" fmla="*/ 2870463 w 2876613"/>
              <a:gd name="connsiteY11" fmla="*/ 8013 h 1616536"/>
              <a:gd name="connsiteX0" fmla="*/ 2870463 w 2876613"/>
              <a:gd name="connsiteY0" fmla="*/ 0 h 1608523"/>
              <a:gd name="connsiteX1" fmla="*/ 2870463 w 2876613"/>
              <a:gd name="connsiteY1" fmla="*/ 1587513 h 1608523"/>
              <a:gd name="connsiteX2" fmla="*/ 4350 w 2876613"/>
              <a:gd name="connsiteY2" fmla="*/ 1573405 h 1608523"/>
              <a:gd name="connsiteX3" fmla="*/ 153 w 2876613"/>
              <a:gd name="connsiteY3" fmla="*/ 7053 h 1608523"/>
              <a:gd name="connsiteX4" fmla="*/ 220360 w 2876613"/>
              <a:gd name="connsiteY4" fmla="*/ 141110 h 1608523"/>
              <a:gd name="connsiteX5" fmla="*/ 499760 w 2876613"/>
              <a:gd name="connsiteY5" fmla="*/ 14110 h 1608523"/>
              <a:gd name="connsiteX6" fmla="*/ 779160 w 2876613"/>
              <a:gd name="connsiteY6" fmla="*/ 128410 h 1608523"/>
              <a:gd name="connsiteX7" fmla="*/ 2353960 w 2876613"/>
              <a:gd name="connsiteY7" fmla="*/ 14110 h 1608523"/>
              <a:gd name="connsiteX8" fmla="*/ 2637593 w 2876613"/>
              <a:gd name="connsiteY8" fmla="*/ 115710 h 1608523"/>
              <a:gd name="connsiteX9" fmla="*/ 2874660 w 2876613"/>
              <a:gd name="connsiteY9" fmla="*/ 1409 h 1608523"/>
              <a:gd name="connsiteX10" fmla="*/ 2870463 w 2876613"/>
              <a:gd name="connsiteY10" fmla="*/ 0 h 1608523"/>
              <a:gd name="connsiteX0" fmla="*/ 2870463 w 2876613"/>
              <a:gd name="connsiteY0" fmla="*/ 222 h 1608745"/>
              <a:gd name="connsiteX1" fmla="*/ 2870463 w 2876613"/>
              <a:gd name="connsiteY1" fmla="*/ 1587735 h 1608745"/>
              <a:gd name="connsiteX2" fmla="*/ 4350 w 2876613"/>
              <a:gd name="connsiteY2" fmla="*/ 1573627 h 1608745"/>
              <a:gd name="connsiteX3" fmla="*/ 153 w 2876613"/>
              <a:gd name="connsiteY3" fmla="*/ 7275 h 1608745"/>
              <a:gd name="connsiteX4" fmla="*/ 220360 w 2876613"/>
              <a:gd name="connsiteY4" fmla="*/ 141332 h 1608745"/>
              <a:gd name="connsiteX5" fmla="*/ 499760 w 2876613"/>
              <a:gd name="connsiteY5" fmla="*/ 14332 h 1608745"/>
              <a:gd name="connsiteX6" fmla="*/ 2353960 w 2876613"/>
              <a:gd name="connsiteY6" fmla="*/ 14332 h 1608745"/>
              <a:gd name="connsiteX7" fmla="*/ 2637593 w 2876613"/>
              <a:gd name="connsiteY7" fmla="*/ 115932 h 1608745"/>
              <a:gd name="connsiteX8" fmla="*/ 2874660 w 2876613"/>
              <a:gd name="connsiteY8" fmla="*/ 1631 h 1608745"/>
              <a:gd name="connsiteX9" fmla="*/ 2870463 w 2876613"/>
              <a:gd name="connsiteY9" fmla="*/ 222 h 1608745"/>
              <a:gd name="connsiteX0" fmla="*/ 2893058 w 2899208"/>
              <a:gd name="connsiteY0" fmla="*/ 0 h 1608523"/>
              <a:gd name="connsiteX1" fmla="*/ 2893058 w 2899208"/>
              <a:gd name="connsiteY1" fmla="*/ 1587513 h 1608523"/>
              <a:gd name="connsiteX2" fmla="*/ 26945 w 2899208"/>
              <a:gd name="connsiteY2" fmla="*/ 1573405 h 1608523"/>
              <a:gd name="connsiteX3" fmla="*/ 22748 w 2899208"/>
              <a:gd name="connsiteY3" fmla="*/ 7053 h 1608523"/>
              <a:gd name="connsiteX4" fmla="*/ 242955 w 2899208"/>
              <a:gd name="connsiteY4" fmla="*/ 141110 h 1608523"/>
              <a:gd name="connsiteX5" fmla="*/ 2376555 w 2899208"/>
              <a:gd name="connsiteY5" fmla="*/ 14110 h 1608523"/>
              <a:gd name="connsiteX6" fmla="*/ 2660188 w 2899208"/>
              <a:gd name="connsiteY6" fmla="*/ 115710 h 1608523"/>
              <a:gd name="connsiteX7" fmla="*/ 2897255 w 2899208"/>
              <a:gd name="connsiteY7" fmla="*/ 1409 h 1608523"/>
              <a:gd name="connsiteX8" fmla="*/ 2893058 w 2899208"/>
              <a:gd name="connsiteY8" fmla="*/ 0 h 1608523"/>
              <a:gd name="connsiteX0" fmla="*/ 2870463 w 2876613"/>
              <a:gd name="connsiteY0" fmla="*/ 110669 h 1719192"/>
              <a:gd name="connsiteX1" fmla="*/ 2870463 w 2876613"/>
              <a:gd name="connsiteY1" fmla="*/ 1698182 h 1719192"/>
              <a:gd name="connsiteX2" fmla="*/ 4350 w 2876613"/>
              <a:gd name="connsiteY2" fmla="*/ 1684074 h 1719192"/>
              <a:gd name="connsiteX3" fmla="*/ 153 w 2876613"/>
              <a:gd name="connsiteY3" fmla="*/ 117722 h 1719192"/>
              <a:gd name="connsiteX4" fmla="*/ 2353960 w 2876613"/>
              <a:gd name="connsiteY4" fmla="*/ 124779 h 1719192"/>
              <a:gd name="connsiteX5" fmla="*/ 2637593 w 2876613"/>
              <a:gd name="connsiteY5" fmla="*/ 226379 h 1719192"/>
              <a:gd name="connsiteX6" fmla="*/ 2874660 w 2876613"/>
              <a:gd name="connsiteY6" fmla="*/ 112078 h 1719192"/>
              <a:gd name="connsiteX7" fmla="*/ 2870463 w 2876613"/>
              <a:gd name="connsiteY7" fmla="*/ 110669 h 1719192"/>
              <a:gd name="connsiteX0" fmla="*/ 2870463 w 2876613"/>
              <a:gd name="connsiteY0" fmla="*/ 110669 h 1719192"/>
              <a:gd name="connsiteX1" fmla="*/ 2870463 w 2876613"/>
              <a:gd name="connsiteY1" fmla="*/ 1698182 h 1719192"/>
              <a:gd name="connsiteX2" fmla="*/ 4350 w 2876613"/>
              <a:gd name="connsiteY2" fmla="*/ 1684074 h 1719192"/>
              <a:gd name="connsiteX3" fmla="*/ 153 w 2876613"/>
              <a:gd name="connsiteY3" fmla="*/ 117722 h 1719192"/>
              <a:gd name="connsiteX4" fmla="*/ 2353960 w 2876613"/>
              <a:gd name="connsiteY4" fmla="*/ 124779 h 1719192"/>
              <a:gd name="connsiteX5" fmla="*/ 2874660 w 2876613"/>
              <a:gd name="connsiteY5" fmla="*/ 112078 h 1719192"/>
              <a:gd name="connsiteX6" fmla="*/ 2870463 w 2876613"/>
              <a:gd name="connsiteY6" fmla="*/ 110669 h 1719192"/>
              <a:gd name="connsiteX0" fmla="*/ 2870463 w 2876613"/>
              <a:gd name="connsiteY0" fmla="*/ 110605 h 1719128"/>
              <a:gd name="connsiteX1" fmla="*/ 2870463 w 2876613"/>
              <a:gd name="connsiteY1" fmla="*/ 1698118 h 1719128"/>
              <a:gd name="connsiteX2" fmla="*/ 4350 w 2876613"/>
              <a:gd name="connsiteY2" fmla="*/ 1684010 h 1719128"/>
              <a:gd name="connsiteX3" fmla="*/ 153 w 2876613"/>
              <a:gd name="connsiteY3" fmla="*/ 117658 h 1719128"/>
              <a:gd name="connsiteX4" fmla="*/ 2874660 w 2876613"/>
              <a:gd name="connsiteY4" fmla="*/ 112014 h 1719128"/>
              <a:gd name="connsiteX5" fmla="*/ 2870463 w 2876613"/>
              <a:gd name="connsiteY5" fmla="*/ 110605 h 1719128"/>
              <a:gd name="connsiteX0" fmla="*/ 2870463 w 2876613"/>
              <a:gd name="connsiteY0" fmla="*/ 1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1 h 1608524"/>
              <a:gd name="connsiteX0" fmla="*/ 2870463 w 2876613"/>
              <a:gd name="connsiteY0" fmla="*/ 489419 h 1607113"/>
              <a:gd name="connsiteX1" fmla="*/ 2870463 w 2876613"/>
              <a:gd name="connsiteY1" fmla="*/ 1586103 h 1607113"/>
              <a:gd name="connsiteX2" fmla="*/ 4350 w 2876613"/>
              <a:gd name="connsiteY2" fmla="*/ 1571995 h 1607113"/>
              <a:gd name="connsiteX3" fmla="*/ 153 w 2876613"/>
              <a:gd name="connsiteY3" fmla="*/ 5643 h 1607113"/>
              <a:gd name="connsiteX4" fmla="*/ 2874660 w 2876613"/>
              <a:gd name="connsiteY4" fmla="*/ -1 h 1607113"/>
              <a:gd name="connsiteX5" fmla="*/ 2870463 w 2876613"/>
              <a:gd name="connsiteY5" fmla="*/ 489419 h 1607113"/>
              <a:gd name="connsiteX0" fmla="*/ 2870463 w 2876613"/>
              <a:gd name="connsiteY0" fmla="*/ 489419 h 1607113"/>
              <a:gd name="connsiteX1" fmla="*/ 2870463 w 2876613"/>
              <a:gd name="connsiteY1" fmla="*/ 1586103 h 1607113"/>
              <a:gd name="connsiteX2" fmla="*/ 4350 w 2876613"/>
              <a:gd name="connsiteY2" fmla="*/ 1571995 h 1607113"/>
              <a:gd name="connsiteX3" fmla="*/ 153 w 2876613"/>
              <a:gd name="connsiteY3" fmla="*/ 5643 h 1607113"/>
              <a:gd name="connsiteX4" fmla="*/ 2874660 w 2876613"/>
              <a:gd name="connsiteY4" fmla="*/ -1 h 1607113"/>
              <a:gd name="connsiteX5" fmla="*/ 2870463 w 2876613"/>
              <a:gd name="connsiteY5" fmla="*/ 489419 h 1607113"/>
              <a:gd name="connsiteX0" fmla="*/ 2870463 w 2876613"/>
              <a:gd name="connsiteY0" fmla="*/ 0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0 h 1608524"/>
              <a:gd name="connsiteX0" fmla="*/ 2870463 w 2876613"/>
              <a:gd name="connsiteY0" fmla="*/ 0 h 1608524"/>
              <a:gd name="connsiteX1" fmla="*/ 2870463 w 2876613"/>
              <a:gd name="connsiteY1" fmla="*/ 1587514 h 1608524"/>
              <a:gd name="connsiteX2" fmla="*/ 4350 w 2876613"/>
              <a:gd name="connsiteY2" fmla="*/ 1573406 h 1608524"/>
              <a:gd name="connsiteX3" fmla="*/ 153 w 2876613"/>
              <a:gd name="connsiteY3" fmla="*/ 7054 h 1608524"/>
              <a:gd name="connsiteX4" fmla="*/ 2874660 w 2876613"/>
              <a:gd name="connsiteY4" fmla="*/ 1410 h 1608524"/>
              <a:gd name="connsiteX5" fmla="*/ 2870463 w 2876613"/>
              <a:gd name="connsiteY5" fmla="*/ 0 h 1608524"/>
              <a:gd name="connsiteX0" fmla="*/ 2883052 w 2884244"/>
              <a:gd name="connsiteY0" fmla="*/ 80394 h 1607113"/>
              <a:gd name="connsiteX1" fmla="*/ 2870463 w 2884244"/>
              <a:gd name="connsiteY1" fmla="*/ 1586103 h 1607113"/>
              <a:gd name="connsiteX2" fmla="*/ 4350 w 2884244"/>
              <a:gd name="connsiteY2" fmla="*/ 1571995 h 1607113"/>
              <a:gd name="connsiteX3" fmla="*/ 153 w 2884244"/>
              <a:gd name="connsiteY3" fmla="*/ 5643 h 1607113"/>
              <a:gd name="connsiteX4" fmla="*/ 2874660 w 2884244"/>
              <a:gd name="connsiteY4" fmla="*/ -1 h 1607113"/>
              <a:gd name="connsiteX5" fmla="*/ 2883052 w 2884244"/>
              <a:gd name="connsiteY5" fmla="*/ 80394 h 1607113"/>
              <a:gd name="connsiteX0" fmla="*/ 2883052 w 2883052"/>
              <a:gd name="connsiteY0" fmla="*/ 80394 h 1607113"/>
              <a:gd name="connsiteX1" fmla="*/ 2870463 w 2883052"/>
              <a:gd name="connsiteY1" fmla="*/ 1586103 h 1607113"/>
              <a:gd name="connsiteX2" fmla="*/ 4350 w 2883052"/>
              <a:gd name="connsiteY2" fmla="*/ 1571995 h 1607113"/>
              <a:gd name="connsiteX3" fmla="*/ 153 w 2883052"/>
              <a:gd name="connsiteY3" fmla="*/ 5643 h 1607113"/>
              <a:gd name="connsiteX4" fmla="*/ 2874660 w 2883052"/>
              <a:gd name="connsiteY4" fmla="*/ -1 h 1607113"/>
              <a:gd name="connsiteX5" fmla="*/ 2883052 w 2883052"/>
              <a:gd name="connsiteY5" fmla="*/ 80394 h 1607113"/>
              <a:gd name="connsiteX0" fmla="*/ 2883052 w 2889675"/>
              <a:gd name="connsiteY0" fmla="*/ 80394 h 1607113"/>
              <a:gd name="connsiteX1" fmla="*/ 2870463 w 2889675"/>
              <a:gd name="connsiteY1" fmla="*/ 1586103 h 1607113"/>
              <a:gd name="connsiteX2" fmla="*/ 4350 w 2889675"/>
              <a:gd name="connsiteY2" fmla="*/ 1571995 h 1607113"/>
              <a:gd name="connsiteX3" fmla="*/ 153 w 2889675"/>
              <a:gd name="connsiteY3" fmla="*/ 5643 h 1607113"/>
              <a:gd name="connsiteX4" fmla="*/ 2874660 w 2889675"/>
              <a:gd name="connsiteY4" fmla="*/ -1 h 1607113"/>
              <a:gd name="connsiteX5" fmla="*/ 2883052 w 2889675"/>
              <a:gd name="connsiteY5" fmla="*/ 80394 h 1607113"/>
              <a:gd name="connsiteX0" fmla="*/ 2883052 w 2884244"/>
              <a:gd name="connsiteY0" fmla="*/ 80394 h 1607113"/>
              <a:gd name="connsiteX1" fmla="*/ 2870463 w 2884244"/>
              <a:gd name="connsiteY1" fmla="*/ 1586103 h 1607113"/>
              <a:gd name="connsiteX2" fmla="*/ 4350 w 2884244"/>
              <a:gd name="connsiteY2" fmla="*/ 1571995 h 1607113"/>
              <a:gd name="connsiteX3" fmla="*/ 153 w 2884244"/>
              <a:gd name="connsiteY3" fmla="*/ 5643 h 1607113"/>
              <a:gd name="connsiteX4" fmla="*/ 2874660 w 2884244"/>
              <a:gd name="connsiteY4" fmla="*/ -1 h 1607113"/>
              <a:gd name="connsiteX5" fmla="*/ 2883052 w 2884244"/>
              <a:gd name="connsiteY5" fmla="*/ 80394 h 160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4244" h="1607113">
                <a:moveTo>
                  <a:pt x="2883052" y="80394"/>
                </a:moveTo>
                <a:cubicBezTo>
                  <a:pt x="2886549" y="792146"/>
                  <a:pt x="2882353" y="1055755"/>
                  <a:pt x="2870463" y="1586103"/>
                </a:cubicBezTo>
                <a:cubicBezTo>
                  <a:pt x="2409563" y="1601389"/>
                  <a:pt x="377126" y="1630791"/>
                  <a:pt x="4350" y="1571995"/>
                </a:cubicBezTo>
                <a:cubicBezTo>
                  <a:pt x="3652" y="1038116"/>
                  <a:pt x="-879" y="452500"/>
                  <a:pt x="153" y="5643"/>
                </a:cubicBezTo>
                <a:cubicBezTo>
                  <a:pt x="1473076" y="70864"/>
                  <a:pt x="1414326" y="1176"/>
                  <a:pt x="2874660" y="-1"/>
                </a:cubicBezTo>
                <a:lnTo>
                  <a:pt x="2883052" y="80394"/>
                </a:lnTo>
                <a:close/>
              </a:path>
            </a:pathLst>
          </a:custGeom>
          <a:solidFill>
            <a:srgbClr val="C4FFFF">
              <a:alpha val="70000"/>
            </a:srgb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495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When deposition rate &gt; sublimation rate</a:t>
            </a:r>
          </a:p>
          <a:p>
            <a:pPr marL="0" indent="0" algn="ctr">
              <a:buNone/>
            </a:pPr>
            <a:r>
              <a:rPr lang="en-US" sz="2800" dirty="0" smtClean="0"/>
              <a:t>Ice grows</a:t>
            </a:r>
          </a:p>
          <a:p>
            <a:pPr marL="0" indent="0" algn="ctr">
              <a:buNone/>
            </a:pPr>
            <a:r>
              <a:rPr lang="en-US" sz="2800" dirty="0" smtClean="0"/>
              <a:t> When evaporation rate &gt; condensation rate</a:t>
            </a:r>
          </a:p>
          <a:p>
            <a:pPr marL="0" indent="0" algn="ctr">
              <a:buNone/>
            </a:pPr>
            <a:r>
              <a:rPr lang="en-US" sz="2800" dirty="0" smtClean="0"/>
              <a:t>Water shrinks</a:t>
            </a:r>
            <a:endParaRPr lang="en-US" sz="2800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1295400" y="3505200"/>
            <a:ext cx="0" cy="18288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203700" y="3505200"/>
            <a:ext cx="0" cy="18288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308100" y="5319059"/>
            <a:ext cx="28956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Oval 15"/>
          <p:cNvSpPr/>
          <p:nvPr/>
        </p:nvSpPr>
        <p:spPr bwMode="auto">
          <a:xfrm>
            <a:off x="1828800" y="3746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5146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048000" y="3670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29718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3886200" y="4356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4478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6764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21336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286000" y="4279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981200" y="43434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5240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 rot="5400000">
            <a:off x="3886200" y="3746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 rot="5400000">
            <a:off x="34290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 rot="5400000">
            <a:off x="3657600" y="44196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 rot="5400000">
            <a:off x="2438400" y="44196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 rot="5400000">
            <a:off x="2819400" y="44958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 rot="5400000">
            <a:off x="3733800" y="4127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 rot="5400000">
            <a:off x="3581400" y="42799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 rot="5400000">
            <a:off x="3352800" y="4432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 rot="5400000">
            <a:off x="2590800" y="41148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 rot="5400000">
            <a:off x="1752600" y="44196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4953000" y="3505200"/>
            <a:ext cx="0" cy="182880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>
            <a:off x="7861300" y="3505200"/>
            <a:ext cx="0" cy="182880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/>
          <p:nvPr/>
        </p:nvCxnSpPr>
        <p:spPr bwMode="auto">
          <a:xfrm>
            <a:off x="4965700" y="5319059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Oval 45"/>
          <p:cNvSpPr/>
          <p:nvPr/>
        </p:nvSpPr>
        <p:spPr bwMode="auto">
          <a:xfrm>
            <a:off x="6172200" y="38227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6629400" y="3975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6705600" y="4648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7543800" y="43561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5791200" y="40513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5638800" y="45085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5257800" y="4648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7" name="Oval 56"/>
          <p:cNvSpPr/>
          <p:nvPr/>
        </p:nvSpPr>
        <p:spPr bwMode="auto">
          <a:xfrm rot="5400000">
            <a:off x="7391400" y="3886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 rot="5400000">
            <a:off x="7543800" y="4648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 rot="5400000">
            <a:off x="6248400" y="47244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 rot="5400000">
            <a:off x="7010400" y="43434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>
            <a:off x="4965700" y="3530600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1295400" y="3530600"/>
            <a:ext cx="2895600" cy="0"/>
          </a:xfrm>
          <a:prstGeom prst="line">
            <a:avLst/>
          </a:prstGeom>
          <a:solidFill>
            <a:srgbClr val="C4FF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Straight Arrow Connector 2"/>
          <p:cNvCxnSpPr/>
          <p:nvPr/>
        </p:nvCxnSpPr>
        <p:spPr bwMode="auto">
          <a:xfrm flipV="1">
            <a:off x="5715000" y="4617661"/>
            <a:ext cx="0" cy="4572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3352800" y="4343400"/>
            <a:ext cx="0" cy="4572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V="1">
            <a:off x="2133600" y="4483100"/>
            <a:ext cx="0" cy="32004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>
            <a:off x="7025701" y="4785360"/>
            <a:ext cx="0" cy="32004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sm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1300548" y="4800600"/>
            <a:ext cx="2890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Sublimation</a:t>
            </a:r>
            <a:r>
              <a:rPr lang="en-US" sz="1200" b="1" dirty="0">
                <a:solidFill>
                  <a:srgbClr val="FF0000"/>
                </a:solidFill>
              </a:rPr>
              <a:t>	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Deposition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953000" y="5029200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Evaporation           Condensation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76400" y="3733800"/>
            <a:ext cx="2156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SVP over liquid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5562600" y="3733800"/>
            <a:ext cx="1797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SVP over Ice</a:t>
            </a:r>
            <a:endParaRPr lang="en-US" dirty="0"/>
          </a:p>
        </p:txBody>
      </p:sp>
      <p:sp>
        <p:nvSpPr>
          <p:cNvPr id="73" name="Oval 72"/>
          <p:cNvSpPr/>
          <p:nvPr/>
        </p:nvSpPr>
        <p:spPr bwMode="auto">
          <a:xfrm>
            <a:off x="5257800" y="38862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5486400" y="4191000"/>
            <a:ext cx="76200" cy="76200"/>
          </a:xfrm>
          <a:prstGeom prst="ellipse">
            <a:avLst/>
          </a:prstGeom>
          <a:solidFill>
            <a:srgbClr val="C4FFFF"/>
          </a:solidFill>
          <a:ln w="25400" cap="flat" cmpd="sng" algn="ctr">
            <a:solidFill>
              <a:srgbClr val="23BA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34876"/>
      </p:ext>
    </p:extLst>
  </p:cSld>
  <p:clrMapOvr>
    <a:masterClrMapping/>
  </p:clrMapOvr>
  <p:transition advTm="31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7543800" cy="1066800"/>
          </a:xfrm>
        </p:spPr>
        <p:txBody>
          <a:bodyPr/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2800" dirty="0" smtClean="0"/>
              <a:t>At what temperature is the difference between the SVP of </a:t>
            </a:r>
            <a:r>
              <a:rPr lang="en-US" sz="2800" dirty="0" err="1" smtClean="0"/>
              <a:t>supercooled</a:t>
            </a:r>
            <a:r>
              <a:rPr lang="en-US" sz="2800" dirty="0" smtClean="0"/>
              <a:t> water and ice the biggest?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09600" y="2895600"/>
            <a:ext cx="7974044" cy="3657600"/>
            <a:chOff x="992155" y="3124200"/>
            <a:chExt cx="7974044" cy="3657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8999" y="3124200"/>
              <a:ext cx="4267200" cy="36576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2155" y="3124200"/>
              <a:ext cx="3732245" cy="3657600"/>
            </a:xfrm>
            <a:prstGeom prst="rect">
              <a:avLst/>
            </a:prstGeom>
          </p:spPr>
        </p:pic>
      </p:grp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438400" y="1905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Near -10°C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>
            <a:off x="8001000" y="3505200"/>
            <a:ext cx="0" cy="24384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92103129"/>
      </p:ext>
    </p:extLst>
  </p:cSld>
  <p:clrMapOvr>
    <a:masterClrMapping/>
  </p:clrMapOvr>
  <p:transition advTm="47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305" x="3717925" y="5622925"/>
          <p14:tracePt t="1312" x="3717925" y="5562600"/>
          <p14:tracePt t="1323" x="3695700" y="5502275"/>
          <p14:tracePt t="1338" x="3641725" y="5387975"/>
          <p14:tracePt t="1353" x="3521075" y="5203825"/>
          <p14:tracePt t="1369" x="3330575" y="4960938"/>
          <p14:tracePt t="1385" x="3230563" y="4846638"/>
          <p14:tracePt t="1400" x="3001963" y="4564063"/>
          <p14:tracePt t="1422" x="2606675" y="4122738"/>
          <p14:tracePt t="1438" x="2293938" y="3817938"/>
          <p14:tracePt t="1452" x="1997075" y="3535363"/>
          <p14:tracePt t="1469" x="1722438" y="3292475"/>
          <p14:tracePt t="1484" x="1562100" y="3140075"/>
          <p14:tracePt t="1499" x="1393825" y="2949575"/>
          <p14:tracePt t="1523" x="1279525" y="2803525"/>
          <p14:tracePt t="1538" x="1203325" y="2628900"/>
          <p14:tracePt t="1553" x="1189038" y="2582863"/>
          <p14:tracePt t="1570" x="1165225" y="2454275"/>
          <p14:tracePt t="1584" x="1165225" y="2384425"/>
          <p14:tracePt t="1586" x="1158875" y="2339975"/>
          <p14:tracePt t="1601" x="1150938" y="2278063"/>
          <p14:tracePt t="1623" x="1104900" y="1997075"/>
          <p14:tracePt t="1638" x="1074738" y="1820863"/>
          <p14:tracePt t="1653" x="1020763" y="1616075"/>
          <p14:tracePt t="1669" x="982663" y="1409700"/>
          <p14:tracePt t="1699" x="936625" y="1120775"/>
          <p14:tracePt t="1723" x="922338" y="936625"/>
          <p14:tracePt t="1754" x="914400" y="777875"/>
          <p14:tracePt t="1757" x="914400" y="739775"/>
          <p14:tracePt t="1770" x="914400" y="715963"/>
          <p14:tracePt t="1785" x="914400" y="669925"/>
          <p14:tracePt t="1800" x="914400" y="663575"/>
          <p14:tracePt t="1837" x="944563" y="685800"/>
          <p14:tracePt t="1853" x="982663" y="731838"/>
          <p14:tracePt t="1869" x="1012825" y="769938"/>
          <p14:tracePt t="1884" x="1028700" y="792163"/>
          <p14:tracePt t="1900" x="1044575" y="808038"/>
          <p14:tracePt t="1923" x="1050925" y="815975"/>
          <p14:tracePt t="1939" x="1050925" y="830263"/>
          <p14:tracePt t="1954" x="1066800" y="854075"/>
          <p14:tracePt t="1972" x="1074738" y="906463"/>
          <p14:tracePt t="1985" x="1089025" y="944563"/>
          <p14:tracePt t="2001" x="1112838" y="982663"/>
          <p14:tracePt t="2024" x="1143000" y="1036638"/>
          <p14:tracePt t="2037" x="1158875" y="1058863"/>
          <p14:tracePt t="2054" x="1173163" y="1074738"/>
          <p14:tracePt t="2069" x="1189038" y="1096963"/>
          <p14:tracePt t="2085" x="1211263" y="1120775"/>
          <p14:tracePt t="2101" x="1227138" y="1165225"/>
          <p14:tracePt t="2124" x="1235075" y="1203325"/>
          <p14:tracePt t="2139" x="1257300" y="1287463"/>
          <p14:tracePt t="2156" x="1279525" y="1349375"/>
          <p14:tracePt t="2171" x="1295400" y="1431925"/>
          <p14:tracePt t="2187" x="1303338" y="1508125"/>
          <p14:tracePt t="2203" x="1303338" y="1554163"/>
          <p14:tracePt t="2225" x="1303338" y="1600200"/>
          <p14:tracePt t="2241" x="1303338" y="1630363"/>
          <p14:tracePt t="2256" x="1303338" y="1668463"/>
          <p14:tracePt t="2272" x="1303338" y="1714500"/>
          <p14:tracePt t="2286" x="1303338" y="1760538"/>
          <p14:tracePt t="2301" x="1303338" y="1806575"/>
          <p14:tracePt t="2325" x="1303338" y="1874838"/>
          <p14:tracePt t="2342" x="1303338" y="1920875"/>
          <p14:tracePt t="2357" x="1303338" y="1943100"/>
          <p14:tracePt t="2372" x="1303338" y="1973263"/>
          <p14:tracePt t="2388" x="1303338" y="2003425"/>
          <p14:tracePt t="2403" x="1303338" y="2035175"/>
          <p14:tracePt t="2425" x="1303338" y="2087563"/>
          <p14:tracePt t="2441" x="1287463" y="2125663"/>
          <p14:tracePt t="2456" x="1287463" y="2155825"/>
          <p14:tracePt t="2472" x="1279525" y="2193925"/>
          <p14:tracePt t="2501" x="1265238" y="2278063"/>
          <p14:tracePt t="2525" x="1249363" y="2362200"/>
          <p14:tracePt t="2556" x="1241425" y="2422525"/>
          <p14:tracePt t="2572" x="1241425" y="2438400"/>
          <p14:tracePt t="2587" x="1235075" y="2446338"/>
          <p14:tracePt t="2602" x="1227138" y="2446338"/>
          <p14:tracePt t="2629" x="1219200" y="2446338"/>
          <p14:tracePt t="2669" x="1211263" y="2446338"/>
          <p14:tracePt t="2685" x="1203325" y="2446338"/>
          <p14:tracePt t="2703" x="1181100" y="2446338"/>
          <p14:tracePt t="2724" x="1150938" y="2446338"/>
          <p14:tracePt t="2755" x="1036638" y="2422525"/>
          <p14:tracePt t="2759" x="1006475" y="2408238"/>
          <p14:tracePt t="2788" x="930275" y="2384425"/>
          <p14:tracePt t="2791" x="914400" y="2384425"/>
          <p14:tracePt t="2824" x="898525" y="2378075"/>
          <p14:tracePt t="8080" x="914400" y="2378075"/>
          <p14:tracePt t="8090" x="936625" y="2378075"/>
          <p14:tracePt t="8096" x="960438" y="2378075"/>
          <p14:tracePt t="8106" x="982663" y="2378075"/>
          <p14:tracePt t="8128" x="1044575" y="2378075"/>
          <p14:tracePt t="8157" x="1203325" y="2378075"/>
          <p14:tracePt t="8189" x="1371600" y="2378075"/>
          <p14:tracePt t="8192" x="1447800" y="2378075"/>
          <p14:tracePt t="8206" x="1470025" y="2378075"/>
          <p14:tracePt t="8227" x="1616075" y="2378075"/>
          <p14:tracePt t="8257" x="1790700" y="2378075"/>
          <p14:tracePt t="8275" x="1866900" y="2378075"/>
          <p14:tracePt t="8291" x="1927225" y="2378075"/>
          <p14:tracePt t="8306" x="1958975" y="2378075"/>
          <p14:tracePt t="8328" x="2057400" y="2378075"/>
          <p14:tracePt t="8357" x="2187575" y="2378075"/>
          <p14:tracePt t="8390" x="2301875" y="2392363"/>
          <p14:tracePt t="8393" x="2332038" y="2400300"/>
          <p14:tracePt t="8406" x="2354263" y="2400300"/>
          <p14:tracePt t="8427" x="2454275" y="2408238"/>
          <p14:tracePt t="8458" x="2644775" y="2408238"/>
          <p14:tracePt t="8476" x="2727325" y="2408238"/>
          <p14:tracePt t="8491" x="2865438" y="2408238"/>
          <p14:tracePt t="8508" x="2994025" y="2408238"/>
          <p14:tracePt t="8528" x="3116263" y="2408238"/>
          <p14:tracePt t="8543" x="3208338" y="2408238"/>
          <p14:tracePt t="8559" x="3360738" y="2408238"/>
          <p14:tracePt t="8574" x="3497263" y="2408238"/>
          <p14:tracePt t="8591" x="3627438" y="2408238"/>
          <p14:tracePt t="8607" x="3756025" y="2416175"/>
          <p14:tracePt t="8627" x="3916363" y="2438400"/>
          <p14:tracePt t="8643" x="4038600" y="2454275"/>
          <p14:tracePt t="8659" x="4160838" y="2454275"/>
          <p14:tracePt t="8675" x="4275138" y="2454275"/>
          <p14:tracePt t="8692" x="4411663" y="2446338"/>
          <p14:tracePt t="8707" x="4479925" y="2438400"/>
          <p14:tracePt t="8728" x="4694238" y="2430463"/>
          <p14:tracePt t="8742" x="4830763" y="2430463"/>
          <p14:tracePt t="8758" x="4899025" y="2454275"/>
          <p14:tracePt t="8775" x="4960938" y="2492375"/>
          <p14:tracePt t="8791" x="4999038" y="2514600"/>
          <p14:tracePt t="8806" x="5013325" y="2522538"/>
          <p14:tracePt t="8827" x="5021263" y="2522538"/>
          <p14:tracePt t="11010" x="5021263" y="2530475"/>
          <p14:tracePt t="11017" x="5021263" y="2544763"/>
          <p14:tracePt t="11030" x="5021263" y="2568575"/>
          <p14:tracePt t="11061" x="5021263" y="2720975"/>
          <p14:tracePt t="11076" x="5029200" y="2849563"/>
          <p14:tracePt t="11092" x="5045075" y="2994025"/>
          <p14:tracePt t="11108" x="5075238" y="3140075"/>
          <p14:tracePt t="11131" x="5121275" y="3330575"/>
          <p14:tracePt t="11147" x="5151438" y="3459163"/>
          <p14:tracePt t="11162" x="5173663" y="3527425"/>
          <p14:tracePt t="11178" x="5203825" y="3687763"/>
          <p14:tracePt t="11192" x="5241925" y="3856038"/>
          <p14:tracePt t="11209" x="5280025" y="4038600"/>
          <p14:tracePt t="11230" x="5349875" y="4419600"/>
          <p14:tracePt t="11245" x="5402263" y="4678363"/>
          <p14:tracePt t="11262" x="5478463" y="4999038"/>
          <p14:tracePt t="11277" x="5554663" y="5364163"/>
          <p14:tracePt t="11292" x="5654675" y="5775325"/>
          <p14:tracePt t="11307" x="5737225" y="6096000"/>
          <p14:tracePt t="11331" x="5837238" y="6438900"/>
          <p14:tracePt t="11346" x="5875338" y="6575425"/>
          <p14:tracePt t="11362" x="5897563" y="6637338"/>
          <p14:tracePt t="11378" x="5927725" y="6705600"/>
          <p14:tracePt t="11974" x="5927725" y="6697663"/>
          <p14:tracePt t="11980" x="5927725" y="6675438"/>
          <p14:tracePt t="11992" x="5927725" y="6651625"/>
          <p14:tracePt t="12008" x="5927725" y="6607175"/>
          <p14:tracePt t="12030" x="5921375" y="6561138"/>
          <p14:tracePt t="12061" x="5921375" y="6537325"/>
          <p14:tracePt t="12150" x="5921375" y="6530975"/>
          <p14:tracePt t="12165" x="5921375" y="6523038"/>
          <p14:tracePt t="12174" x="5921375" y="6515100"/>
          <p14:tracePt t="12180" x="5921375" y="6507163"/>
          <p14:tracePt t="12193" x="5921375" y="6492875"/>
          <p14:tracePt t="12209" x="5921375" y="6477000"/>
          <p14:tracePt t="12230" x="5921375" y="6430963"/>
          <p14:tracePt t="12246" x="5921375" y="6408738"/>
          <p14:tracePt t="12262" x="5927725" y="6400800"/>
          <p14:tracePt t="12277" x="5935663" y="6392863"/>
          <p14:tracePt t="12391" x="5935663" y="6384925"/>
          <p14:tracePt t="12397" x="5935663" y="6378575"/>
          <p14:tracePt t="12414" x="5935663" y="6370638"/>
          <p14:tracePt t="12431" x="5935663" y="6362700"/>
          <p14:tracePt t="12462" x="5943600" y="6346825"/>
          <p14:tracePt t="12478" x="5943600" y="6340475"/>
          <p14:tracePt t="14493" x="5943600" y="6332538"/>
          <p14:tracePt t="14499" x="5951538" y="6324600"/>
          <p14:tracePt t="14511" x="5951538" y="6308725"/>
          <p14:tracePt t="14533" x="5965825" y="6278563"/>
          <p14:tracePt t="14548" x="5973763" y="6270625"/>
          <p14:tracePt t="14564" x="5981700" y="6256338"/>
          <p14:tracePt t="14580" x="5981700" y="6248400"/>
          <p14:tracePt t="14596" x="5981700" y="6240463"/>
          <p14:tracePt t="14612" x="5981700" y="6232525"/>
          <p14:tracePt t="14634" x="5989638" y="6226175"/>
          <p14:tracePt t="14649" x="5989638" y="6202363"/>
          <p14:tracePt t="14665" x="6003925" y="6180138"/>
          <p14:tracePt t="14681" x="6011863" y="6164263"/>
          <p14:tracePt t="14696" x="6027738" y="6134100"/>
          <p14:tracePt t="14712" x="6035675" y="6111875"/>
          <p14:tracePt t="14734" x="6049963" y="6073775"/>
          <p14:tracePt t="14749" x="6057900" y="6049963"/>
          <p14:tracePt t="14764" x="6065838" y="6042025"/>
          <p14:tracePt t="14782" x="6065838" y="6035675"/>
          <p14:tracePt t="14909" x="6073775" y="6035675"/>
          <p14:tracePt t="14917" x="6073775" y="6027738"/>
          <p14:tracePt t="14934" x="6088063" y="6019800"/>
          <p14:tracePt t="14965" x="6126163" y="6003925"/>
          <p14:tracePt t="14981" x="6142038" y="5997575"/>
          <p14:tracePt t="14998" x="6149975" y="5997575"/>
          <p14:tracePt t="15034" x="6156325" y="5997575"/>
          <p14:tracePt t="15053" x="6164263" y="5997575"/>
          <p14:tracePt t="15080" x="6172200" y="5989638"/>
          <p14:tracePt t="15112" x="6188075" y="5973763"/>
          <p14:tracePt t="15134" x="6210300" y="5965825"/>
          <p14:tracePt t="15166" x="6232525" y="5959475"/>
          <p14:tracePt t="15183" x="6240463" y="5959475"/>
          <p14:tracePt t="15198" x="6248400" y="5951538"/>
          <p14:tracePt t="15234" x="6264275" y="5951538"/>
          <p14:tracePt t="15250" x="6270625" y="5943600"/>
          <p14:tracePt t="15266" x="6278563" y="5943600"/>
          <p14:tracePt t="15281" x="6286500" y="5935663"/>
          <p14:tracePt t="15296" x="6302375" y="5927725"/>
          <p14:tracePt t="15312" x="6324600" y="5921375"/>
          <p14:tracePt t="15334" x="6354763" y="5905500"/>
          <p14:tracePt t="15350" x="6370638" y="5889625"/>
          <p14:tracePt t="15366" x="6378575" y="5875338"/>
          <p14:tracePt t="15382" x="6392863" y="5867400"/>
          <p14:tracePt t="15397" x="6400800" y="5867400"/>
          <p14:tracePt t="15413" x="6408738" y="5859463"/>
          <p14:tracePt t="15435" x="6430963" y="5845175"/>
          <p14:tracePt t="15450" x="6454775" y="5829300"/>
          <p14:tracePt t="15466" x="6469063" y="5829300"/>
          <p14:tracePt t="15481" x="6492875" y="5813425"/>
          <p14:tracePt t="15497" x="6515100" y="5799138"/>
          <p14:tracePt t="15512" x="6545263" y="5791200"/>
          <p14:tracePt t="15535" x="6575425" y="5775325"/>
          <p14:tracePt t="15551" x="6599238" y="5761038"/>
          <p14:tracePt t="15567" x="6613525" y="5753100"/>
          <p14:tracePt t="15582" x="6621463" y="5745163"/>
          <p14:tracePt t="15598" x="6637338" y="5730875"/>
          <p14:tracePt t="15614" x="6651625" y="5722938"/>
          <p14:tracePt t="15635" x="6667500" y="5715000"/>
          <p14:tracePt t="15651" x="6675438" y="5707063"/>
          <p14:tracePt t="15666" x="6675438" y="5699125"/>
          <p14:tracePt t="15682" x="6683375" y="5692775"/>
          <p14:tracePt t="15713" x="6689725" y="5684838"/>
          <p14:tracePt t="15735" x="6697663" y="5668963"/>
          <p14:tracePt t="15751" x="6721475" y="5654675"/>
          <p14:tracePt t="15766" x="6735763" y="5638800"/>
          <p14:tracePt t="15782" x="6759575" y="5622925"/>
          <p14:tracePt t="15798" x="6765925" y="5608638"/>
          <p14:tracePt t="15834" x="6789738" y="5592763"/>
          <p14:tracePt t="15865" x="6789738" y="5584825"/>
          <p14:tracePt t="15880" x="6789738" y="5578475"/>
          <p14:tracePt t="15888" x="6797675" y="5578475"/>
          <p14:tracePt t="15897" x="6797675" y="5570538"/>
          <p14:tracePt t="15913" x="6811963" y="5554663"/>
          <p14:tracePt t="15936" x="6827838" y="5532438"/>
          <p14:tracePt t="15951" x="6842125" y="5516563"/>
          <p14:tracePt t="15967" x="6850063" y="5502275"/>
          <p14:tracePt t="15982" x="6865938" y="5494338"/>
          <p14:tracePt t="15997" x="6873875" y="5486400"/>
          <p14:tracePt t="16013" x="6873875" y="5478463"/>
          <p14:tracePt t="16035" x="6880225" y="5470525"/>
          <p14:tracePt t="16079" x="6880225" y="5464175"/>
          <p14:tracePt t="16111" x="6880225" y="5456238"/>
          <p14:tracePt t="16134" x="6888163" y="5448300"/>
          <p14:tracePt t="16166" x="6896100" y="5432425"/>
          <p14:tracePt t="16193" x="6896100" y="5426075"/>
          <p14:tracePt t="16702" x="6896100" y="5418138"/>
          <p14:tracePt t="16726" x="6896100" y="5410200"/>
          <p14:tracePt t="16749" x="6896100" y="5402263"/>
          <p14:tracePt t="16775" x="6904038" y="5387975"/>
          <p14:tracePt t="16791" x="6911975" y="5380038"/>
          <p14:tracePt t="16798" x="6918325" y="5372100"/>
          <p14:tracePt t="16807" x="6918325" y="5364163"/>
          <p14:tracePt t="16815" x="6926263" y="5349875"/>
          <p14:tracePt t="16836" x="6942138" y="5326063"/>
          <p14:tracePt t="16852" x="6956425" y="5303838"/>
          <p14:tracePt t="16866" x="6972300" y="5280025"/>
          <p14:tracePt t="16882" x="6988175" y="5257800"/>
          <p14:tracePt t="16898" x="6994525" y="5235575"/>
          <p14:tracePt t="16914" x="7010400" y="5203825"/>
          <p14:tracePt t="16935" x="7026275" y="5165725"/>
          <p14:tracePt t="16951" x="7040563" y="5143500"/>
          <p14:tracePt t="16967" x="7048500" y="5121275"/>
          <p14:tracePt t="16983" x="7064375" y="5097463"/>
          <p14:tracePt t="16999" x="7078663" y="5067300"/>
          <p14:tracePt t="17015" x="7094538" y="5045075"/>
          <p14:tracePt t="17035" x="7108825" y="5021263"/>
          <p14:tracePt t="17051" x="7116763" y="4999038"/>
          <p14:tracePt t="17067" x="7132638" y="4968875"/>
          <p14:tracePt t="17082" x="7140575" y="4937125"/>
          <p14:tracePt t="17098" x="7146925" y="4914900"/>
          <p14:tracePt t="17115" x="7154863" y="4884738"/>
          <p14:tracePt t="17135" x="7154863" y="4846638"/>
          <p14:tracePt t="17152" x="7154863" y="4822825"/>
          <p14:tracePt t="17167" x="7154863" y="4808538"/>
          <p14:tracePt t="17183" x="7162800" y="4784725"/>
          <p14:tracePt t="17199" x="7162800" y="4770438"/>
          <p14:tracePt t="17215" x="7162800" y="4754563"/>
          <p14:tracePt t="17236" x="7178675" y="4724400"/>
          <p14:tracePt t="17267" x="7178675" y="4694238"/>
          <p14:tracePt t="17298" x="7178675" y="4678363"/>
          <p14:tracePt t="17313" x="7178675" y="4670425"/>
          <p14:tracePt t="17337" x="7185025" y="4664075"/>
          <p14:tracePt t="17367" x="7185025" y="4656138"/>
          <p14:tracePt t="17370" x="7185025" y="4648200"/>
          <p14:tracePt t="17383" x="7200900" y="4640263"/>
          <p14:tracePt t="17400" x="7200900" y="4632325"/>
          <p14:tracePt t="17415" x="7200900" y="4625975"/>
          <p14:tracePt t="17437" x="7208838" y="4618038"/>
          <p14:tracePt t="17468" x="7208838" y="4610100"/>
          <p14:tracePt t="17487" x="7208838" y="4602163"/>
          <p14:tracePt t="17498" x="7208838" y="4594225"/>
          <p14:tracePt t="17514" x="7208838" y="4587875"/>
          <p14:tracePt t="17536" x="7216775" y="4572000"/>
          <p14:tracePt t="17552" x="7216775" y="4564063"/>
          <p14:tracePt t="17568" x="7216775" y="4556125"/>
          <p14:tracePt t="17584" x="7216775" y="4541838"/>
          <p14:tracePt t="17600" x="7216775" y="4533900"/>
          <p14:tracePt t="17616" x="7216775" y="4525963"/>
          <p14:tracePt t="17636" x="7223125" y="4511675"/>
          <p14:tracePt t="17651" x="7223125" y="4495800"/>
          <p14:tracePt t="17667" x="7231063" y="4487863"/>
          <p14:tracePt t="17683" x="7231063" y="4479925"/>
          <p14:tracePt t="17698" x="7231063" y="4473575"/>
          <p14:tracePt t="17737" x="7239000" y="4457700"/>
          <p14:tracePt t="17753" x="7239000" y="4435475"/>
          <p14:tracePt t="17768" x="7239000" y="4427538"/>
          <p14:tracePt t="17784" x="7239000" y="4411663"/>
          <p14:tracePt t="17799" x="7239000" y="4397375"/>
          <p14:tracePt t="17816" x="7246938" y="4381500"/>
          <p14:tracePt t="17836" x="7246938" y="4373563"/>
          <p14:tracePt t="17852" x="7254875" y="4373563"/>
          <p14:tracePt t="17874" x="7254875" y="4365625"/>
          <p14:tracePt t="17913" x="7254875" y="4359275"/>
          <p14:tracePt t="17930" x="7254875" y="4351338"/>
          <p14:tracePt t="17938" x="7254875" y="4343400"/>
          <p14:tracePt t="17954" x="7254875" y="4335463"/>
          <p14:tracePt t="17968" x="7254875" y="4327525"/>
          <p14:tracePt t="17984" x="7254875" y="4313238"/>
          <p14:tracePt t="18036" x="7254875" y="4297363"/>
          <p14:tracePt t="18068" x="7254875" y="4289425"/>
          <p14:tracePt t="18235" x="7254875" y="4283075"/>
          <p14:tracePt t="18250" x="7254875" y="4275138"/>
          <p14:tracePt t="18267" x="7254875" y="4267200"/>
          <p14:tracePt t="18283" x="7254875" y="4259263"/>
          <p14:tracePt t="18996" x="7246938" y="4259263"/>
          <p14:tracePt t="19004" x="7216775" y="4259263"/>
          <p14:tracePt t="19016" x="7200900" y="4259263"/>
          <p14:tracePt t="19036" x="7146925" y="4289425"/>
          <p14:tracePt t="19053" x="7102475" y="4305300"/>
          <p14:tracePt t="19069" x="7078663" y="4321175"/>
          <p14:tracePt t="19084" x="7032625" y="4343400"/>
          <p14:tracePt t="19101" x="6994525" y="4359275"/>
          <p14:tracePt t="19115" x="6980238" y="4365625"/>
          <p14:tracePt t="19137" x="6896100" y="4403725"/>
          <p14:tracePt t="19152" x="6850063" y="4419600"/>
          <p14:tracePt t="19168" x="6789738" y="4435475"/>
          <p14:tracePt t="19184" x="6743700" y="4441825"/>
          <p14:tracePt t="19199" x="6705600" y="4457700"/>
          <p14:tracePt t="19215" x="6659563" y="4465638"/>
          <p14:tracePt t="19237" x="6621463" y="4479925"/>
          <p14:tracePt t="19253" x="6591300" y="4479925"/>
          <p14:tracePt t="19270" x="6561138" y="4479925"/>
          <p14:tracePt t="19285" x="6545263" y="4479925"/>
          <p14:tracePt t="19300" x="6507163" y="4479925"/>
          <p14:tracePt t="19316" x="6469063" y="4487863"/>
          <p14:tracePt t="19336" x="6346825" y="4511675"/>
          <p14:tracePt t="19352" x="6294438" y="4518025"/>
          <p14:tracePt t="19368" x="6210300" y="4518025"/>
          <p14:tracePt t="19384" x="6126163" y="4518025"/>
          <p14:tracePt t="19399" x="6073775" y="4518025"/>
          <p14:tracePt t="19415" x="6027738" y="4518025"/>
          <p14:tracePt t="19438" x="5989638" y="4518025"/>
          <p14:tracePt t="19453" x="5981700" y="4518025"/>
          <p14:tracePt t="19503" x="5973763" y="4518025"/>
          <p14:tracePt t="19511" x="5973763" y="4525963"/>
          <p14:tracePt t="19518" x="5965825" y="4525963"/>
          <p14:tracePt t="19538" x="5959475" y="4525963"/>
          <p14:tracePt t="19553" x="5943600" y="4525963"/>
          <p14:tracePt t="19569" x="5927725" y="4525963"/>
          <p14:tracePt t="19584" x="5921375" y="4525963"/>
          <p14:tracePt t="19600" x="5913438" y="4525963"/>
          <p14:tracePt t="19638" x="5905500" y="4525963"/>
          <p14:tracePt t="19686" x="5905500" y="4533900"/>
          <p14:tracePt t="19703" x="5905500" y="4541838"/>
          <p14:tracePt t="19713" x="5905500" y="4549775"/>
          <p14:tracePt t="19737" x="5905500" y="4556125"/>
          <p14:tracePt t="19751" x="5905500" y="4564063"/>
          <p14:tracePt t="19807" x="5905500" y="4572000"/>
          <p14:tracePt t="19871" x="5905500" y="4579938"/>
          <p14:tracePt t="20393" x="5913438" y="4579938"/>
          <p14:tracePt t="20402" x="5921375" y="4579938"/>
          <p14:tracePt t="20634" x="5921375" y="4587875"/>
          <p14:tracePt t="20659" x="5921375" y="4594225"/>
          <p14:tracePt t="20891" x="5921375" y="4602163"/>
          <p14:tracePt t="20947" x="5921375" y="4610100"/>
          <p14:tracePt t="20986" x="5921375" y="4618038"/>
          <p14:tracePt t="21500" x="5927725" y="4625975"/>
          <p14:tracePt t="21515" x="5927725" y="4632325"/>
          <p14:tracePt t="21821" x="5927725" y="4640263"/>
          <p14:tracePt t="21836" x="5927725" y="4648200"/>
          <p14:tracePt t="21885" x="5927725" y="4656138"/>
          <p14:tracePt t="21949" x="5927725" y="4664075"/>
          <p14:tracePt t="21981" x="5927725" y="4670425"/>
          <p14:tracePt t="21989" x="5927725" y="4678363"/>
          <p14:tracePt t="22013" x="5927725" y="4686300"/>
          <p14:tracePt t="22029" x="5927725" y="4694238"/>
          <p14:tracePt t="22046" x="5927725" y="4708525"/>
          <p14:tracePt t="22054" x="5927725" y="4716463"/>
          <p14:tracePt t="22061" x="5927725" y="4724400"/>
          <p14:tracePt t="22070" x="5927725" y="4740275"/>
          <p14:tracePt t="22085" x="5921375" y="4754563"/>
          <p14:tracePt t="22102" x="5921375" y="4770438"/>
          <p14:tracePt t="22118" x="5921375" y="4778375"/>
          <p14:tracePt t="22140" x="5921375" y="4784725"/>
          <p14:tracePt t="22672" x="5913438" y="4784725"/>
          <p14:tracePt t="22752" x="5905500" y="4784725"/>
          <p14:tracePt t="22792" x="5905500" y="4778375"/>
          <p14:tracePt t="22816" x="5897563" y="4770438"/>
          <p14:tracePt t="22831" x="5897563" y="4762500"/>
          <p14:tracePt t="22856" x="5897563" y="4754563"/>
          <p14:tracePt t="22888" x="5897563" y="4746625"/>
          <p14:tracePt t="22912" x="5897563" y="4740275"/>
          <p14:tracePt t="22920" x="5897563" y="4732338"/>
          <p14:tracePt t="22952" x="5897563" y="4724400"/>
          <p14:tracePt t="23000" x="5897563" y="4716463"/>
          <p14:tracePt t="23040" x="5897563" y="4708525"/>
          <p14:tracePt t="23073" x="5897563" y="4702175"/>
          <p14:tracePt t="23112" x="5897563" y="4694238"/>
          <p14:tracePt t="23128" x="5897563" y="4686300"/>
          <p14:tracePt t="23145" x="5897563" y="4678363"/>
          <p14:tracePt t="23152" x="5897563" y="4670425"/>
          <p14:tracePt t="23171" x="5897563" y="4664075"/>
          <p14:tracePt t="23184" x="5897563" y="4656138"/>
          <p14:tracePt t="23202" x="5897563" y="4648200"/>
          <p14:tracePt t="23209" x="5897563" y="4640263"/>
          <p14:tracePt t="23242" x="5897563" y="4632325"/>
          <p14:tracePt t="23273" x="5897563" y="4625975"/>
          <p14:tracePt t="23291" x="5897563" y="4618038"/>
          <p14:tracePt t="23297" x="5905500" y="4610100"/>
          <p14:tracePt t="23314" x="5905500" y="4602163"/>
          <p14:tracePt t="23322" x="5905500" y="4594225"/>
          <p14:tracePt t="23341" x="5905500" y="4587875"/>
          <p14:tracePt t="23357" x="5913438" y="4579938"/>
          <p14:tracePt t="23372" x="5913438" y="4572000"/>
          <p14:tracePt t="23401" x="5913438" y="4564063"/>
          <p14:tracePt t="23417" x="5921375" y="4564063"/>
          <p14:tracePt t="23449" x="5921375" y="4556125"/>
          <p14:tracePt t="23465" x="5921375" y="4549775"/>
          <p14:tracePt t="23490" x="5927725" y="4541838"/>
          <p14:tracePt t="23523" x="5927725" y="4533900"/>
          <p14:tracePt t="23545" x="5927725" y="4525963"/>
          <p14:tracePt t="23561" x="5927725" y="4518025"/>
          <p14:tracePt t="23593" x="5935663" y="4518025"/>
          <p14:tracePt t="23602" x="5935663" y="4511675"/>
          <p14:tracePt t="23667" x="5935663" y="4503738"/>
          <p14:tracePt t="23682" x="5943600" y="4503738"/>
          <p14:tracePt t="23730" x="5943600" y="4495800"/>
          <p14:tracePt t="23746" x="5943600" y="4487863"/>
          <p14:tracePt t="23770" x="5943600" y="4479925"/>
          <p14:tracePt t="23794" x="5943600" y="4473575"/>
          <p14:tracePt t="23827" x="5943600" y="4465638"/>
          <p14:tracePt t="23845" x="5943600" y="4457700"/>
          <p14:tracePt t="23876" x="5951538" y="4457700"/>
          <p14:tracePt t="23883" x="5951538" y="4449763"/>
          <p14:tracePt t="23906" x="5951538" y="4441825"/>
          <p14:tracePt t="23914" x="5959475" y="4441825"/>
          <p14:tracePt t="23925" x="5959475" y="4435475"/>
          <p14:tracePt t="23941" x="5965825" y="4435475"/>
          <p14:tracePt t="23957" x="5965825" y="4427538"/>
          <p14:tracePt t="23989" x="5973763" y="4427538"/>
          <p14:tracePt t="24044" x="5981700" y="4427538"/>
          <p14:tracePt t="24067" x="5989638" y="4427538"/>
          <p14:tracePt t="24077" x="5997575" y="4427538"/>
          <p14:tracePt t="24089" x="5997575" y="4419600"/>
          <p14:tracePt t="24104" x="6003925" y="4419600"/>
          <p14:tracePt t="24120" x="6003925" y="4411663"/>
          <p14:tracePt t="24142" x="6019800" y="4403725"/>
          <p14:tracePt t="24158" x="6027738" y="4403725"/>
          <p14:tracePt t="24173" x="6035675" y="4397375"/>
          <p14:tracePt t="24189" x="6042025" y="4397375"/>
          <p14:tracePt t="24204" x="6049963" y="4397375"/>
          <p14:tracePt t="24220" x="6065838" y="4397375"/>
          <p14:tracePt t="24242" x="6073775" y="4397375"/>
          <p14:tracePt t="24453" x="6073775" y="4389438"/>
          <p14:tracePt t="24477" x="6073775" y="4381500"/>
          <p14:tracePt t="24685" x="6073775" y="4365625"/>
          <p14:tracePt t="24717" x="6073775" y="4359275"/>
          <p14:tracePt t="24725" x="6080125" y="4359275"/>
          <p14:tracePt t="24742" x="6080125" y="4351338"/>
          <p14:tracePt t="24773" x="6096000" y="4335463"/>
          <p14:tracePt t="24790" x="6103938" y="4335463"/>
          <p14:tracePt t="24806" x="6103938" y="4327525"/>
          <p14:tracePt t="24821" x="6111875" y="4327525"/>
          <p14:tracePt t="24844" x="6118225" y="4321175"/>
          <p14:tracePt t="24859" x="6126163" y="4321175"/>
          <p14:tracePt t="24875" x="6126163" y="4305300"/>
          <p14:tracePt t="24891" x="6134100" y="4305300"/>
          <p14:tracePt t="24905" x="6142038" y="4297363"/>
          <p14:tracePt t="24921" x="6142038" y="4289425"/>
          <p14:tracePt t="24943" x="6156325" y="4289425"/>
          <p14:tracePt t="24959" x="6164263" y="4283075"/>
          <p14:tracePt t="24975" x="6172200" y="4275138"/>
          <p14:tracePt t="24992" x="6188075" y="4267200"/>
          <p14:tracePt t="25007" x="6210300" y="4259263"/>
          <p14:tracePt t="25022" x="6232525" y="4244975"/>
          <p14:tracePt t="25044" x="6248400" y="4229100"/>
          <p14:tracePt t="25059" x="6264275" y="4221163"/>
          <p14:tracePt t="25076" x="6270625" y="4221163"/>
          <p14:tracePt t="25092" x="6286500" y="4221163"/>
          <p14:tracePt t="25106" x="6294438" y="4221163"/>
          <p14:tracePt t="25207" x="6302375" y="4221163"/>
          <p14:tracePt t="25224" x="6302375" y="4229100"/>
          <p14:tracePt t="25231" x="6302375" y="4237038"/>
          <p14:tracePt t="25244" x="6308725" y="4237038"/>
          <p14:tracePt t="25260" x="6316663" y="4244975"/>
          <p14:tracePt t="25276" x="6316663" y="4251325"/>
          <p14:tracePt t="25292" x="6316663" y="4259263"/>
          <p14:tracePt t="25307" x="6316663" y="4275138"/>
          <p14:tracePt t="25322" x="6324600" y="4283075"/>
          <p14:tracePt t="25344" x="6324600" y="4297363"/>
          <p14:tracePt t="25360" x="6324600" y="4313238"/>
          <p14:tracePt t="25376" x="6324600" y="4321175"/>
          <p14:tracePt t="25393" x="6332538" y="4327525"/>
          <p14:tracePt t="25407" x="6332538" y="4335463"/>
          <p14:tracePt t="25443" x="6332538" y="4343400"/>
          <p14:tracePt t="25475" x="6332538" y="4365625"/>
          <p14:tracePt t="25487" x="6332538" y="4373563"/>
          <p14:tracePt t="25503" x="6332538" y="4381500"/>
          <p14:tracePt t="25512" x="6332538" y="4389438"/>
          <p14:tracePt t="25527" x="6332538" y="4397375"/>
          <p14:tracePt t="25544" x="6332538" y="4403725"/>
          <p14:tracePt t="25561" x="6332538" y="4411663"/>
          <p14:tracePt t="25576" x="6332538" y="4419600"/>
          <p14:tracePt t="25594" x="6332538" y="4427538"/>
          <p14:tracePt t="25626" x="6332538" y="4435475"/>
          <p14:tracePt t="25672" x="6332538" y="4441825"/>
          <p14:tracePt t="25736" x="6332538" y="4449763"/>
          <p14:tracePt t="25792" x="6332538" y="4457700"/>
          <p14:tracePt t="25825" x="6332538" y="4465638"/>
          <p14:tracePt t="25848" x="6332538" y="4473575"/>
          <p14:tracePt t="25880" x="6332538" y="4479925"/>
          <p14:tracePt t="25888" x="6332538" y="4487863"/>
          <p14:tracePt t="25912" x="6332538" y="4495800"/>
          <p14:tracePt t="25928" x="6332538" y="4503738"/>
          <p14:tracePt t="25945" x="6332538" y="4511675"/>
          <p14:tracePt t="25953" x="6332538" y="4518025"/>
          <p14:tracePt t="25969" x="6332538" y="4525963"/>
          <p14:tracePt t="25985" x="6332538" y="4533900"/>
          <p14:tracePt t="26145" x="6332538" y="4541838"/>
          <p14:tracePt t="26153" x="6332538" y="4549775"/>
          <p14:tracePt t="26175" x="6332538" y="4556125"/>
          <p14:tracePt t="26197" x="6332538" y="4564063"/>
          <p14:tracePt t="26211" x="6332538" y="4572000"/>
          <p14:tracePt t="26218" x="6332538" y="4579938"/>
          <p14:tracePt t="26234" x="6332538" y="4587875"/>
          <p14:tracePt t="26249" x="6332538" y="4594225"/>
          <p14:tracePt t="26275" x="6332538" y="4602163"/>
          <p14:tracePt t="26281" x="6332538" y="4610100"/>
          <p14:tracePt t="26306" x="6332538" y="4618038"/>
          <p14:tracePt t="26330" x="6332538" y="4625975"/>
          <p14:tracePt t="26353" x="6332538" y="4632325"/>
          <p14:tracePt t="26363" x="6332538" y="4640263"/>
          <p14:tracePt t="26378" x="6332538" y="4648200"/>
          <p14:tracePt t="26394" x="6332538" y="4656138"/>
          <p14:tracePt t="26402" x="6332538" y="4670425"/>
          <p14:tracePt t="26418" x="6332538" y="4686300"/>
          <p14:tracePt t="26434" x="6332538" y="4694238"/>
          <p14:tracePt t="26444" x="6332538" y="4702175"/>
          <p14:tracePt t="26460" x="6332538" y="4708525"/>
          <p14:tracePt t="26475" x="6332538" y="4716463"/>
          <p14:tracePt t="26492" x="6332538" y="4724400"/>
          <p14:tracePt t="26538" x="6332538" y="4732338"/>
          <p14:tracePt t="26572" x="6332538" y="4740275"/>
          <p14:tracePt t="26589" x="6332538" y="4746625"/>
          <p14:tracePt t="26613" x="6332538" y="4754563"/>
          <p14:tracePt t="26627" x="6332538" y="4762500"/>
          <p14:tracePt t="26644" x="6332538" y="4770438"/>
          <p14:tracePt t="26675" x="6332538" y="4792663"/>
          <p14:tracePt t="26692" x="6332538" y="4808538"/>
          <p14:tracePt t="26708" x="6332538" y="4816475"/>
          <p14:tracePt t="26724" x="6332538" y="4838700"/>
          <p14:tracePt t="26745" x="6332538" y="4854575"/>
          <p14:tracePt t="26760" x="6332538" y="4860925"/>
          <p14:tracePt t="26776" x="6332538" y="4868863"/>
          <p14:tracePt t="27313" x="6332538" y="4876800"/>
          <p14:tracePt t="27320" x="6332538" y="4899025"/>
          <p14:tracePt t="27328" x="6332538" y="4922838"/>
          <p14:tracePt t="27345" x="6332538" y="4960938"/>
          <p14:tracePt t="27376" x="6346825" y="5013325"/>
          <p14:tracePt t="27378" x="6354763" y="5037138"/>
          <p14:tracePt t="27392" x="6362700" y="5045075"/>
          <p14:tracePt t="27408" x="6370638" y="5067300"/>
          <p14:tracePt t="27422" x="6384925" y="5097463"/>
          <p14:tracePt t="27444" x="6384925" y="5127625"/>
          <p14:tracePt t="27460" x="6392863" y="5151438"/>
          <p14:tracePt t="27476" x="6408738" y="5181600"/>
          <p14:tracePt t="27492" x="6416675" y="5211763"/>
          <p14:tracePt t="27507" x="6423025" y="5257800"/>
          <p14:tracePt t="27522" x="6430963" y="5287963"/>
          <p14:tracePt t="27545" x="6438900" y="5318125"/>
          <p14:tracePt t="27561" x="6446838" y="5349875"/>
          <p14:tracePt t="27577" x="6446838" y="5372100"/>
          <p14:tracePt t="27606" x="6461125" y="5432425"/>
          <p14:tracePt t="27610" x="6461125" y="5448300"/>
          <p14:tracePt t="27644" x="6484938" y="5502275"/>
          <p14:tracePt t="27675" x="6484938" y="5562600"/>
          <p14:tracePt t="27692" x="6484938" y="5592763"/>
          <p14:tracePt t="27707" x="6484938" y="5638800"/>
          <p14:tracePt t="27723" x="6484938" y="5668963"/>
          <p14:tracePt t="27746" x="6484938" y="5707063"/>
          <p14:tracePt t="27762" x="6484938" y="5722938"/>
          <p14:tracePt t="27791" x="6484938" y="5768975"/>
          <p14:tracePt t="27795" x="6484938" y="5775325"/>
          <p14:tracePt t="27822" x="6484938" y="5807075"/>
          <p14:tracePt t="27845" x="6484938" y="5829300"/>
          <p14:tracePt t="27875" x="6484938" y="5851525"/>
          <p14:tracePt t="27892" x="6484938" y="5867400"/>
          <p14:tracePt t="27907" x="6484938" y="5875338"/>
          <p14:tracePt t="27924" x="6492875" y="5889625"/>
          <p14:tracePt t="27946" x="6492875" y="5905500"/>
          <p14:tracePt t="27962" x="6499225" y="5921375"/>
          <p14:tracePt t="27977" x="6499225" y="5935663"/>
          <p14:tracePt t="27993" x="6507163" y="5943600"/>
          <p14:tracePt t="28010" x="6507163" y="5959475"/>
          <p14:tracePt t="28024" x="6507163" y="5965825"/>
          <p14:tracePt t="28045" x="6507163" y="5973763"/>
          <p14:tracePt t="28092" x="6507163" y="5981700"/>
          <p14:tracePt t="28115" x="6507163" y="5989638"/>
          <p14:tracePt t="28132" x="6507163" y="5997575"/>
          <p14:tracePt t="28148" x="6515100" y="6003925"/>
          <p14:tracePt t="28177" x="6515100" y="6011863"/>
          <p14:tracePt t="28180" x="6523038" y="6019800"/>
          <p14:tracePt t="28192" x="6523038" y="6027738"/>
          <p14:tracePt t="28210" x="6530975" y="6035675"/>
          <p14:tracePt t="28225" x="6530975" y="6049963"/>
          <p14:tracePt t="28245" x="6537325" y="6065838"/>
          <p14:tracePt t="28693" x="6530975" y="6065838"/>
          <p14:tracePt t="28710" x="6523038" y="6065838"/>
          <p14:tracePt t="28720" x="6515100" y="6057900"/>
          <p14:tracePt t="28727" x="6507163" y="6057900"/>
          <p14:tracePt t="28747" x="6492875" y="6057900"/>
          <p14:tracePt t="28762" x="6469063" y="6049963"/>
          <p14:tracePt t="28778" x="6454775" y="6042025"/>
          <p14:tracePt t="28793" x="6438900" y="6042025"/>
          <p14:tracePt t="28810" x="6408738" y="6035675"/>
          <p14:tracePt t="28825" x="6384925" y="6027738"/>
          <p14:tracePt t="28846" x="6346825" y="6003925"/>
          <p14:tracePt t="28862" x="6332538" y="5981700"/>
          <p14:tracePt t="28878" x="6316663" y="5965825"/>
          <p14:tracePt t="28895" x="6302375" y="5959475"/>
          <p14:tracePt t="28911" x="6294438" y="5943600"/>
          <p14:tracePt t="28926" x="6286500" y="5935663"/>
          <p14:tracePt t="28947" x="6278563" y="5913438"/>
          <p14:tracePt t="28963" x="6264275" y="5897563"/>
          <p14:tracePt t="28978" x="6256338" y="5883275"/>
          <p14:tracePt t="28994" x="6248400" y="5875338"/>
          <p14:tracePt t="29009" x="6240463" y="5851525"/>
          <p14:tracePt t="29026" x="6232525" y="5837238"/>
          <p14:tracePt t="29046" x="6218238" y="5799138"/>
          <p14:tracePt t="29063" x="6210300" y="5761038"/>
          <p14:tracePt t="29078" x="6188075" y="5722938"/>
          <p14:tracePt t="29095" x="6180138" y="5661025"/>
          <p14:tracePt t="29110" x="6172200" y="5616575"/>
          <p14:tracePt t="29126" x="6172200" y="5592763"/>
          <p14:tracePt t="29147" x="6164263" y="5532438"/>
          <p14:tracePt t="29164" x="6164263" y="5494338"/>
          <p14:tracePt t="29179" x="6164263" y="5456238"/>
          <p14:tracePt t="29194" x="6164263" y="5410200"/>
          <p14:tracePt t="29210" x="6156325" y="5326063"/>
          <p14:tracePt t="29247" x="6156325" y="5075238"/>
          <p14:tracePt t="29249" x="6156325" y="5051425"/>
          <p14:tracePt t="29279" x="6156325" y="4892675"/>
          <p14:tracePt t="29295" x="6156325" y="4854575"/>
          <p14:tracePt t="29310" x="6156325" y="4838700"/>
          <p14:tracePt t="29327" x="6156325" y="4822825"/>
          <p14:tracePt t="29347" x="6156325" y="4816475"/>
          <p14:tracePt t="29363" x="6156325" y="4808538"/>
          <p14:tracePt t="29378" x="6156325" y="4800600"/>
          <p14:tracePt t="29394" x="6156325" y="4784725"/>
          <p14:tracePt t="29410" x="6156325" y="4770438"/>
          <p14:tracePt t="29426" x="6164263" y="4746625"/>
          <p14:tracePt t="29448" x="6164263" y="4716463"/>
          <p14:tracePt t="29464" x="6164263" y="4694238"/>
          <p14:tracePt t="29480" x="6164263" y="4670425"/>
          <p14:tracePt t="29495" x="6164263" y="4648200"/>
          <p14:tracePt t="29511" x="6164263" y="4632325"/>
          <p14:tracePt t="29527" x="6164263" y="4610100"/>
          <p14:tracePt t="29547" x="6172200" y="4572000"/>
          <p14:tracePt t="29563" x="6172200" y="4564063"/>
          <p14:tracePt t="29578" x="6180138" y="4549775"/>
          <p14:tracePt t="29594" x="6180138" y="4533900"/>
          <p14:tracePt t="29610" x="6180138" y="4525963"/>
          <p14:tracePt t="29626" x="6180138" y="4518025"/>
          <p14:tracePt t="29649" x="6180138" y="4495800"/>
          <p14:tracePt t="29680" x="6180138" y="4479925"/>
          <p14:tracePt t="29710" x="6180138" y="4473575"/>
          <p14:tracePt t="29746" x="6180138" y="4465638"/>
          <p14:tracePt t="29768" x="6180138" y="4457700"/>
          <p14:tracePt t="29785" x="6180138" y="4449763"/>
          <p14:tracePt t="29793" x="6180138" y="4441825"/>
          <p14:tracePt t="29810" x="6180138" y="4435475"/>
          <p14:tracePt t="29826" x="6180138" y="4427538"/>
          <p14:tracePt t="29848" x="6180138" y="4411663"/>
          <p14:tracePt t="29878" x="6180138" y="4403725"/>
          <p14:tracePt t="29909" x="6180138" y="4397375"/>
          <p14:tracePt t="29916" x="6180138" y="4389438"/>
          <p14:tracePt t="29930" x="6180138" y="4381500"/>
          <p14:tracePt t="29961" x="6180138" y="4373563"/>
          <p14:tracePt t="29995" x="6180138" y="4365625"/>
          <p14:tracePt t="30011" x="6180138" y="4351338"/>
          <p14:tracePt t="30027" x="6180138" y="4343400"/>
          <p14:tracePt t="30033" x="6180138" y="4335463"/>
          <p14:tracePt t="30048" x="6180138" y="4327525"/>
          <p14:tracePt t="30064" x="6180138" y="4321175"/>
          <p14:tracePt t="30080" x="6180138" y="4313238"/>
          <p14:tracePt t="30095" x="6180138" y="4305300"/>
          <p14:tracePt t="30110" x="6188075" y="4297363"/>
          <p14:tracePt t="30127" x="6188075" y="4289425"/>
          <p14:tracePt t="30147" x="6188075" y="4283075"/>
          <p14:tracePt t="30163" x="6194425" y="4275138"/>
          <p14:tracePt t="30179" x="6194425" y="4267200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SVP near Droplets and Ice</a:t>
            </a:r>
          </a:p>
        </p:txBody>
      </p:sp>
      <p:sp>
        <p:nvSpPr>
          <p:cNvPr id="68611" name="Text Box 4"/>
          <p:cNvSpPr txBox="1">
            <a:spLocks noChangeArrowheads="1"/>
          </p:cNvSpPr>
          <p:nvPr/>
        </p:nvSpPr>
        <p:spPr bwMode="auto">
          <a:xfrm>
            <a:off x="943908" y="5428327"/>
            <a:ext cx="7285692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smtClean="0"/>
              <a:t>SVP </a:t>
            </a:r>
            <a:r>
              <a:rPr lang="en-US" b="1" dirty="0"/>
              <a:t>is higher over </a:t>
            </a:r>
            <a:r>
              <a:rPr lang="en-US" b="1" dirty="0" err="1"/>
              <a:t>supercooled</a:t>
            </a:r>
            <a:r>
              <a:rPr lang="en-US" b="1" dirty="0"/>
              <a:t> water </a:t>
            </a:r>
            <a:r>
              <a:rPr lang="en-US" b="1" dirty="0" smtClean="0"/>
              <a:t>drops </a:t>
            </a:r>
            <a:r>
              <a:rPr lang="en-US" b="1" dirty="0"/>
              <a:t>than </a:t>
            </a:r>
            <a:r>
              <a:rPr lang="en-US" b="1" dirty="0" smtClean="0"/>
              <a:t>ice.</a:t>
            </a:r>
          </a:p>
          <a:p>
            <a:pPr algn="ctr">
              <a:spcBef>
                <a:spcPts val="600"/>
              </a:spcBef>
            </a:pPr>
            <a:r>
              <a:rPr lang="en-US" b="1" dirty="0" smtClean="0"/>
              <a:t>Equilibrium concentration of H</a:t>
            </a:r>
            <a:r>
              <a:rPr lang="en-US" b="1" baseline="-25000" dirty="0" smtClean="0"/>
              <a:t>2</a:t>
            </a:r>
            <a:r>
              <a:rPr lang="en-US" b="1" dirty="0" smtClean="0"/>
              <a:t>O vapor near droplets is too high for equilibrium near ice crystals.</a:t>
            </a:r>
            <a:endParaRPr lang="en-US" dirty="0"/>
          </a:p>
        </p:txBody>
      </p:sp>
      <p:sp>
        <p:nvSpPr>
          <p:cNvPr id="68613" name="Text Box 6"/>
          <p:cNvSpPr txBox="1">
            <a:spLocks noChangeArrowheads="1"/>
          </p:cNvSpPr>
          <p:nvPr/>
        </p:nvSpPr>
        <p:spPr bwMode="auto">
          <a:xfrm>
            <a:off x="2133600" y="1371600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More Vapor</a:t>
            </a:r>
          </a:p>
        </p:txBody>
      </p:sp>
      <p:sp>
        <p:nvSpPr>
          <p:cNvPr id="68614" name="Text Box 7"/>
          <p:cNvSpPr txBox="1">
            <a:spLocks noChangeArrowheads="1"/>
          </p:cNvSpPr>
          <p:nvPr/>
        </p:nvSpPr>
        <p:spPr bwMode="auto">
          <a:xfrm>
            <a:off x="5334000" y="1676400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Less Vapor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47800" y="1219201"/>
            <a:ext cx="6275715" cy="4190999"/>
            <a:chOff x="1447800" y="1219201"/>
            <a:chExt cx="6275715" cy="4190999"/>
          </a:xfrm>
        </p:grpSpPr>
        <p:pic>
          <p:nvPicPr>
            <p:cNvPr id="68609" name="Picture 8" descr="0521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1219201"/>
              <a:ext cx="6275715" cy="4190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12" name="Text Box 5"/>
            <p:cNvSpPr txBox="1">
              <a:spLocks noChangeArrowheads="1"/>
            </p:cNvSpPr>
            <p:nvPr/>
          </p:nvSpPr>
          <p:spPr bwMode="auto">
            <a:xfrm>
              <a:off x="6019800" y="5029200"/>
              <a:ext cx="1676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chemeClr val="bg1"/>
                  </a:solidFill>
                </a:rPr>
                <a:t>Ahrens &amp; Henson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81400" y="4953000"/>
              <a:ext cx="2171700" cy="330200"/>
            </a:xfrm>
            <a:prstGeom prst="rect">
              <a:avLst/>
            </a:prstGeom>
          </p:spPr>
        </p:pic>
      </p:grp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00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707" x="6210300" y="4267200"/>
          <p14:tracePt t="713" x="6226175" y="4267200"/>
          <p14:tracePt t="735" x="6256338" y="4267200"/>
          <p14:tracePt t="740" x="6270625" y="4267200"/>
          <p14:tracePt t="767" x="6392863" y="4297363"/>
          <p14:tracePt t="770" x="6438900" y="4313238"/>
          <p14:tracePt t="790" x="6523038" y="4327525"/>
          <p14:tracePt t="819" x="6751638" y="4359275"/>
          <p14:tracePt t="836" x="6865938" y="4373563"/>
          <p14:tracePt t="851" x="7002463" y="4389438"/>
          <p14:tracePt t="867" x="7124700" y="4411663"/>
          <p14:tracePt t="891" x="7277100" y="4449763"/>
          <p14:tracePt t="907" x="7407275" y="4479925"/>
          <p14:tracePt t="920" x="7475538" y="4487863"/>
          <p14:tracePt t="937" x="7642225" y="4511675"/>
          <p14:tracePt t="952" x="7832725" y="4525963"/>
          <p14:tracePt t="967" x="8031163" y="4525963"/>
          <p14:tracePt t="989" x="8259763" y="4525963"/>
          <p14:tracePt t="1004" x="8389938" y="4525963"/>
          <p14:tracePt t="1020" x="8496300" y="4518025"/>
          <p14:tracePt t="1036" x="8564563" y="4518025"/>
          <p14:tracePt t="1051" x="8648700" y="4518025"/>
          <p14:tracePt t="1067" x="8724900" y="4518025"/>
          <p14:tracePt t="1091" x="8809038" y="4518025"/>
          <p14:tracePt t="1106" x="8855075" y="4518025"/>
          <p14:tracePt t="1121" x="8899525" y="4518025"/>
          <p14:tracePt t="1137" x="8931275" y="4525963"/>
          <p14:tracePt t="1151" x="8945563" y="4525963"/>
          <p14:tracePt t="1167" x="8953500" y="4525963"/>
          <p14:tracePt t="1190" x="8969375" y="4525963"/>
          <p14:tracePt t="1205" x="8999538" y="4525963"/>
          <p14:tracePt t="1220" x="9029700" y="4533900"/>
          <p14:tracePt t="1236" x="9059863" y="4533900"/>
          <p14:tracePt t="1251" x="9075738" y="4533900"/>
          <p14:tracePt t="1267" x="9083675" y="4533900"/>
          <p14:tracePt t="1316" x="9075738" y="4533900"/>
          <p14:tracePt t="1323" x="9059863" y="4533900"/>
          <p14:tracePt t="1337" x="9037638" y="4533900"/>
          <p14:tracePt t="1352" x="9007475" y="4549775"/>
          <p14:tracePt t="1367" x="8975725" y="4556125"/>
          <p14:tracePt t="1390" x="8923338" y="4572000"/>
          <p14:tracePt t="1406" x="8885238" y="4587875"/>
          <p14:tracePt t="1421" x="8847138" y="4587875"/>
          <p14:tracePt t="1437" x="8801100" y="4594225"/>
          <p14:tracePt t="1452" x="8778875" y="4602163"/>
          <p14:tracePt t="1491" x="8740775" y="4610100"/>
          <p14:tracePt t="1493" x="8732838" y="4618038"/>
          <p14:tracePt t="1521" x="8716963" y="4625975"/>
          <p14:tracePt t="1532" x="8709025" y="4625975"/>
          <p14:tracePt t="1548" x="8702675" y="4632325"/>
          <p14:tracePt t="1572" x="8694738" y="4632325"/>
          <p14:tracePt t="1620" x="8686800" y="4632325"/>
          <p14:tracePt t="1628" x="8686800" y="4640263"/>
          <p14:tracePt t="1637" x="8678863" y="4640263"/>
          <p14:tracePt t="1668" x="8670925" y="4648200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7" descr="052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" y="609600"/>
            <a:ext cx="4443984" cy="536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228600"/>
            <a:ext cx="3886200" cy="1143000"/>
          </a:xfrm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Ice Crystal Process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524000"/>
            <a:ext cx="4114800" cy="5181600"/>
          </a:xfrm>
        </p:spPr>
        <p:txBody>
          <a:bodyPr/>
          <a:lstStyle/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SVP for liquid is too big for ice, so vapor near droplets moves towards ice and droplet evaporates</a:t>
            </a:r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Ice crystals grow at the expense of water drops, freeze on contact with ice</a:t>
            </a:r>
            <a:r>
              <a:rPr lang="en-US" sz="2400" b="1" dirty="0">
                <a:solidFill>
                  <a:srgbClr val="00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Deposition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As ice crystals grow, 	they begin to fall</a:t>
            </a:r>
          </a:p>
          <a:p>
            <a:pPr algn="ctr">
              <a:buFontTx/>
              <a:buNone/>
              <a:defRPr/>
            </a:pP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Animation: Ice Crystal Process</a:t>
            </a: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buFontTx/>
              <a:buNone/>
              <a:defRPr/>
            </a:pP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(Bergeron-Findeisen Process)</a:t>
            </a: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0660" name="Text Box 6"/>
          <p:cNvSpPr txBox="1">
            <a:spLocks noChangeArrowheads="1"/>
          </p:cNvSpPr>
          <p:nvPr/>
        </p:nvSpPr>
        <p:spPr bwMode="auto">
          <a:xfrm>
            <a:off x="126999" y="5410200"/>
            <a:ext cx="4425696" cy="646331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 smtClean="0">
                <a:solidFill>
                  <a:srgbClr val="FFCC00"/>
                </a:solidFill>
              </a:rPr>
              <a:t>Process most </a:t>
            </a:r>
            <a:r>
              <a:rPr lang="en-US" sz="1800" b="1" dirty="0">
                <a:solidFill>
                  <a:srgbClr val="FFCC00"/>
                </a:solidFill>
              </a:rPr>
              <a:t>efficient </a:t>
            </a:r>
            <a:r>
              <a:rPr lang="en-US" sz="1800" b="1" dirty="0" smtClean="0">
                <a:solidFill>
                  <a:srgbClr val="FFCC00"/>
                </a:solidFill>
              </a:rPr>
              <a:t>at -10</a:t>
            </a:r>
            <a:r>
              <a:rPr lang="en-US" sz="1800" b="1" baseline="40000" dirty="0">
                <a:solidFill>
                  <a:srgbClr val="FFCC00"/>
                </a:solidFill>
              </a:rPr>
              <a:t>o</a:t>
            </a:r>
            <a:r>
              <a:rPr lang="en-US" sz="1800" b="1" dirty="0">
                <a:solidFill>
                  <a:srgbClr val="FFCC00"/>
                </a:solidFill>
              </a:rPr>
              <a:t>C </a:t>
            </a:r>
            <a:r>
              <a:rPr lang="en-US" sz="1800" b="1" dirty="0" smtClean="0">
                <a:solidFill>
                  <a:srgbClr val="FFCC00"/>
                </a:solidFill>
              </a:rPr>
              <a:t>to -15</a:t>
            </a:r>
            <a:r>
              <a:rPr lang="en-US" sz="1800" b="1" baseline="40000" dirty="0" smtClean="0">
                <a:solidFill>
                  <a:srgbClr val="FFCC00"/>
                </a:solidFill>
              </a:rPr>
              <a:t>o</a:t>
            </a:r>
            <a:r>
              <a:rPr lang="en-US" sz="1800" b="1" dirty="0" smtClean="0">
                <a:solidFill>
                  <a:srgbClr val="FFCC00"/>
                </a:solidFill>
              </a:rPr>
              <a:t>C </a:t>
            </a:r>
            <a:r>
              <a:rPr lang="en-US" sz="1800" b="1" dirty="0">
                <a:solidFill>
                  <a:srgbClr val="FFCC00"/>
                </a:solidFill>
              </a:rPr>
              <a:t>where SVP </a:t>
            </a:r>
            <a:r>
              <a:rPr lang="en-US" sz="1800" b="1" dirty="0" smtClean="0">
                <a:solidFill>
                  <a:srgbClr val="FFCC00"/>
                </a:solidFill>
              </a:rPr>
              <a:t>difference water</a:t>
            </a:r>
            <a:r>
              <a:rPr lang="en-US" sz="1800" b="1" dirty="0">
                <a:solidFill>
                  <a:srgbClr val="FFCC00"/>
                </a:solidFill>
              </a:rPr>
              <a:t>-ice is largest</a:t>
            </a:r>
            <a:endParaRPr lang="en-US" sz="1800" dirty="0">
              <a:solidFill>
                <a:srgbClr val="FFCC00"/>
              </a:solidFill>
            </a:endParaRPr>
          </a:p>
        </p:txBody>
      </p: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1524000" y="6324600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smtClean="0"/>
              <a:t>Ahrens &amp; Hanson</a:t>
            </a:r>
            <a:endParaRPr lang="en-US" sz="1400" b="1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47342"/>
      </p:ext>
    </p:extLst>
  </p:cSld>
  <p:clrMapOvr>
    <a:masterClrMapping/>
  </p:clrMapOvr>
  <p:transition advTm="441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3031" x="8664575" y="4648200"/>
          <p14:tracePt t="23038" x="8632825" y="4648200"/>
          <p14:tracePt t="23050" x="8602663" y="4648200"/>
          <p14:tracePt t="23067" x="8534400" y="4648200"/>
          <p14:tracePt t="23082" x="8412163" y="4648200"/>
          <p14:tracePt t="23098" x="8199438" y="4648200"/>
          <p14:tracePt t="23113" x="7970838" y="4648200"/>
          <p14:tracePt t="23135" x="7620000" y="4664075"/>
          <p14:tracePt t="23152" x="7513638" y="4664075"/>
          <p14:tracePt t="23166" x="7292975" y="4664075"/>
          <p14:tracePt t="23183" x="6980238" y="4664075"/>
          <p14:tracePt t="23200" x="6759575" y="4664075"/>
          <p14:tracePt t="23214" x="6645275" y="4670425"/>
          <p14:tracePt t="23235" x="6294438" y="4686300"/>
          <p14:tracePt t="23251" x="5965825" y="4686300"/>
          <p14:tracePt t="23267" x="5753100" y="4686300"/>
          <p14:tracePt t="23282" x="5524500" y="4686300"/>
          <p14:tracePt t="23313" x="5113338" y="4678363"/>
          <p14:tracePt t="23335" x="4899025" y="4656138"/>
          <p14:tracePt t="23367" x="4267200" y="4648200"/>
          <p14:tracePt t="23370" x="4175125" y="4648200"/>
          <p14:tracePt t="23383" x="4016375" y="4648200"/>
          <p14:tracePt t="23398" x="3559175" y="4640263"/>
          <p14:tracePt t="23413" x="3162300" y="4625975"/>
          <p14:tracePt t="23435" x="2454275" y="4618038"/>
          <p14:tracePt t="23451" x="1965325" y="4587875"/>
          <p14:tracePt t="23466" x="1692275" y="4579938"/>
          <p14:tracePt t="23481" x="1501775" y="4564063"/>
          <p14:tracePt t="23499" x="1409700" y="4556125"/>
          <p14:tracePt t="23824" x="1393825" y="4549775"/>
          <p14:tracePt t="23832" x="1371600" y="4533900"/>
          <p14:tracePt t="23841" x="1371600" y="4503738"/>
          <p14:tracePt t="23850" x="1355725" y="4487863"/>
          <p14:tracePt t="23866" x="1349375" y="4427538"/>
          <p14:tracePt t="23881" x="1349375" y="4373563"/>
          <p14:tracePt t="23897" x="1371600" y="4313238"/>
          <p14:tracePt t="23913" x="1417638" y="4267200"/>
          <p14:tracePt t="23935" x="1470025" y="4229100"/>
          <p14:tracePt t="23953" x="1524000" y="4191000"/>
          <p14:tracePt t="23980" x="1608138" y="4137025"/>
          <p14:tracePt t="24013" x="1668463" y="4098925"/>
          <p14:tracePt t="24034" x="1722438" y="4054475"/>
          <p14:tracePt t="24065" x="1790700" y="4000500"/>
          <p14:tracePt t="24082" x="1836738" y="3978275"/>
          <p14:tracePt t="24097" x="1866900" y="3962400"/>
          <p14:tracePt t="24113" x="1897063" y="3954463"/>
          <p14:tracePt t="24136" x="1927225" y="3954463"/>
          <p14:tracePt t="24152" x="1935163" y="3954463"/>
          <p14:tracePt t="24167" x="1951038" y="3954463"/>
          <p14:tracePt t="25550" x="1951038" y="3946525"/>
          <p14:tracePt t="25557" x="1951038" y="3940175"/>
          <p14:tracePt t="25569" x="1951038" y="3932238"/>
          <p14:tracePt t="25584" x="1951038" y="3908425"/>
          <p14:tracePt t="25601" x="1935163" y="3886200"/>
          <p14:tracePt t="25616" x="1920875" y="3870325"/>
          <p14:tracePt t="25639" x="1897063" y="3848100"/>
          <p14:tracePt t="25653" x="1882775" y="3832225"/>
          <p14:tracePt t="25671" x="1858963" y="3810000"/>
          <p14:tracePt t="25685" x="1836738" y="3794125"/>
          <p14:tracePt t="25702" x="1820863" y="3787775"/>
          <p14:tracePt t="25717" x="1798638" y="3771900"/>
          <p14:tracePt t="25737" x="1768475" y="3756025"/>
          <p14:tracePt t="25753" x="1744663" y="3733800"/>
          <p14:tracePt t="25769" x="1706563" y="3717925"/>
          <p14:tracePt t="25784" x="1676400" y="3703638"/>
          <p14:tracePt t="25800" x="1654175" y="3695700"/>
          <p14:tracePt t="25815" x="1622425" y="3679825"/>
          <p14:tracePt t="25839" x="1592263" y="3679825"/>
          <p14:tracePt t="25870" x="1546225" y="3679825"/>
          <p14:tracePt t="25872" x="1531938" y="3679825"/>
          <p14:tracePt t="25899" x="1439863" y="3679825"/>
          <p14:tracePt t="25903" x="1409700" y="3679825"/>
          <p14:tracePt t="25916" x="1363663" y="3679825"/>
          <p14:tracePt t="25938" x="1257300" y="3687763"/>
          <p14:tracePt t="25969" x="1181100" y="3695700"/>
          <p14:tracePt t="25985" x="1165225" y="3695700"/>
          <p14:tracePt t="26087" x="1165225" y="3703638"/>
          <p14:tracePt t="26095" x="1165225" y="3711575"/>
          <p14:tracePt t="26111" x="1165225" y="3717925"/>
          <p14:tracePt t="26119" x="1150938" y="3725863"/>
          <p14:tracePt t="26138" x="1135063" y="3741738"/>
          <p14:tracePt t="26153" x="1112838" y="3763963"/>
          <p14:tracePt t="26169" x="1104900" y="3779838"/>
          <p14:tracePt t="26729" x="1112838" y="3779838"/>
          <p14:tracePt t="26736" x="1143000" y="3779838"/>
          <p14:tracePt t="26745" x="1173163" y="3787775"/>
          <p14:tracePt t="26753" x="1203325" y="3794125"/>
          <p14:tracePt t="26771" x="1265238" y="3817938"/>
          <p14:tracePt t="26786" x="1317625" y="3832225"/>
          <p14:tracePt t="26817" x="1401763" y="3856038"/>
          <p14:tracePt t="26821" x="1425575" y="3856038"/>
          <p14:tracePt t="26840" x="1455738" y="3863975"/>
          <p14:tracePt t="26869" x="1501775" y="3870325"/>
          <p14:tracePt t="26873" x="1501775" y="3878263"/>
          <p14:tracePt t="26885" x="1508125" y="3878263"/>
          <p14:tracePt t="26901" x="1516063" y="3878263"/>
          <p14:tracePt t="26939" x="1524000" y="3886200"/>
          <p14:tracePt t="27003" x="1524000" y="3894138"/>
          <p14:tracePt t="27009" x="1531938" y="3894138"/>
          <p14:tracePt t="27049" x="1539875" y="3894138"/>
          <p14:tracePt t="27059" x="1539875" y="3902075"/>
          <p14:tracePt t="27081" x="1546225" y="3902075"/>
          <p14:tracePt t="27089" x="1546225" y="3908425"/>
          <p14:tracePt t="27097" x="1546225" y="3916363"/>
          <p14:tracePt t="27113" x="1546225" y="3924300"/>
          <p14:tracePt t="27122" x="1554163" y="3924300"/>
          <p14:tracePt t="27139" x="1562100" y="3932238"/>
          <p14:tracePt t="27171" x="1570038" y="3932238"/>
          <p14:tracePt t="27267" x="1570038" y="3940175"/>
          <p14:tracePt t="27282" x="1570038" y="3946525"/>
          <p14:tracePt t="27298" x="1577975" y="3954463"/>
          <p14:tracePt t="27306" x="1577975" y="3962400"/>
          <p14:tracePt t="27317" x="1584325" y="3970338"/>
          <p14:tracePt t="27339" x="1584325" y="4000500"/>
          <p14:tracePt t="27355" x="1584325" y="4016375"/>
          <p14:tracePt t="27370" x="1592263" y="4022725"/>
          <p14:tracePt t="28602" x="1600200" y="4022725"/>
          <p14:tracePt t="28610" x="1608138" y="4022725"/>
          <p14:tracePt t="28620" x="1622425" y="4022725"/>
          <p14:tracePt t="28638" x="1646238" y="4022725"/>
          <p14:tracePt t="28655" x="1676400" y="4022725"/>
          <p14:tracePt t="28671" x="1692275" y="4022725"/>
          <p14:tracePt t="28686" x="1714500" y="4022725"/>
          <p14:tracePt t="28702" x="1736725" y="4022725"/>
          <p14:tracePt t="28718" x="1760538" y="4022725"/>
          <p14:tracePt t="28739" x="1812925" y="4022725"/>
          <p14:tracePt t="28754" x="1851025" y="4022725"/>
          <p14:tracePt t="28771" x="1889125" y="4022725"/>
          <p14:tracePt t="28787" x="1935163" y="4022725"/>
          <p14:tracePt t="28803" x="1973263" y="4022725"/>
          <p14:tracePt t="28819" x="1989138" y="4022725"/>
          <p14:tracePt t="28840" x="2041525" y="4022725"/>
          <p14:tracePt t="28855" x="2073275" y="4022725"/>
          <p14:tracePt t="28871" x="2111375" y="4022725"/>
          <p14:tracePt t="28886" x="2149475" y="4022725"/>
          <p14:tracePt t="28902" x="2193925" y="4022725"/>
          <p14:tracePt t="28938" x="2308225" y="4022725"/>
          <p14:tracePt t="28971" x="2378075" y="4022725"/>
          <p14:tracePt t="28987" x="2400300" y="4022725"/>
          <p14:tracePt t="29003" x="2438400" y="4022725"/>
          <p14:tracePt t="29019" x="2454275" y="4022725"/>
          <p14:tracePt t="29040" x="2506663" y="4022725"/>
          <p14:tracePt t="29056" x="2552700" y="4022725"/>
          <p14:tracePt t="29071" x="2598738" y="4022725"/>
          <p14:tracePt t="29087" x="2651125" y="4022725"/>
          <p14:tracePt t="29102" x="2713038" y="4022725"/>
          <p14:tracePt t="29119" x="2773363" y="4022725"/>
          <p14:tracePt t="29140" x="2873375" y="4022725"/>
          <p14:tracePt t="29156" x="2925763" y="4022725"/>
          <p14:tracePt t="29172" x="2979738" y="4022725"/>
          <p14:tracePt t="29187" x="3017838" y="4022725"/>
          <p14:tracePt t="29203" x="3040063" y="4022725"/>
          <p14:tracePt t="29219" x="3055938" y="4022725"/>
          <p14:tracePt t="29221" x="3055938" y="4016375"/>
          <p14:tracePt t="29240" x="3063875" y="4016375"/>
          <p14:tracePt t="29255" x="3070225" y="4016375"/>
          <p14:tracePt t="29271" x="3078163" y="4016375"/>
          <p14:tracePt t="29316" x="3078163" y="4008438"/>
          <p14:tracePt t="29323" x="3086100" y="4008438"/>
          <p14:tracePt t="29340" x="3101975" y="4000500"/>
          <p14:tracePt t="29356" x="3124200" y="3984625"/>
          <p14:tracePt t="29372" x="3132138" y="3984625"/>
          <p14:tracePt t="29388" x="3154363" y="3970338"/>
          <p14:tracePt t="29403" x="3154363" y="3962400"/>
          <p14:tracePt t="29420" x="3162300" y="3962400"/>
          <p14:tracePt t="31345" x="3178175" y="3962400"/>
          <p14:tracePt t="31353" x="3200400" y="3962400"/>
          <p14:tracePt t="31361" x="3222625" y="3962400"/>
          <p14:tracePt t="31373" x="3254375" y="3962400"/>
          <p14:tracePt t="31389" x="3314700" y="3962400"/>
          <p14:tracePt t="31419" x="3429000" y="3962400"/>
          <p14:tracePt t="31443" x="3497263" y="3962400"/>
          <p14:tracePt t="31474" x="3551238" y="3978275"/>
          <p14:tracePt t="31490" x="3565525" y="3978275"/>
          <p14:tracePt t="31506" x="3565525" y="3984625"/>
          <p14:tracePt t="31521" x="3573463" y="3984625"/>
          <p14:tracePt t="32313" x="3573463" y="3992563"/>
          <p14:tracePt t="32320" x="3573463" y="4000500"/>
          <p14:tracePt t="32328" x="3573463" y="4016375"/>
          <p14:tracePt t="32345" x="3573463" y="4022725"/>
          <p14:tracePt t="32360" x="3573463" y="4046538"/>
          <p14:tracePt t="32375" x="3573463" y="4076700"/>
          <p14:tracePt t="32391" x="3573463" y="4106863"/>
          <p14:tracePt t="32406" x="3573463" y="4144963"/>
          <p14:tracePt t="32444" x="3573463" y="4244975"/>
          <p14:tracePt t="32475" x="3573463" y="4313238"/>
          <p14:tracePt t="32490" x="3565525" y="4335463"/>
          <p14:tracePt t="32506" x="3565525" y="4343400"/>
          <p14:tracePt t="32521" x="3565525" y="4365625"/>
          <p14:tracePt t="32545" x="3565525" y="4381500"/>
          <p14:tracePt t="32560" x="3565525" y="4397375"/>
          <p14:tracePt t="32576" x="3559175" y="4427538"/>
          <p14:tracePt t="32591" x="3543300" y="4457700"/>
          <p14:tracePt t="32604" x="3521075" y="4503738"/>
          <p14:tracePt t="32622" x="3497263" y="4541838"/>
          <p14:tracePt t="32644" x="3459163" y="4594225"/>
          <p14:tracePt t="32659" x="3429000" y="4618038"/>
          <p14:tracePt t="32674" x="3360738" y="4648200"/>
          <p14:tracePt t="32691" x="3276600" y="4686300"/>
          <p14:tracePt t="32706" x="3170238" y="4740275"/>
          <p14:tracePt t="32720" x="3017838" y="4808538"/>
          <p14:tracePt t="32744" x="2873375" y="4899025"/>
          <p14:tracePt t="32759" x="2713038" y="4983163"/>
          <p14:tracePt t="32776" x="2536825" y="5075238"/>
          <p14:tracePt t="32778" x="2454275" y="5113338"/>
          <p14:tracePt t="32792" x="2362200" y="5143500"/>
          <p14:tracePt t="32806" x="2163763" y="5211763"/>
          <p14:tracePt t="32821" x="1981200" y="5257800"/>
          <p14:tracePt t="32843" x="1722438" y="5295900"/>
          <p14:tracePt t="32859" x="1616075" y="5311775"/>
          <p14:tracePt t="32875" x="1516063" y="5326063"/>
          <p14:tracePt t="32891" x="1439863" y="5341938"/>
          <p14:tracePt t="32907" x="1393825" y="5356225"/>
          <p14:tracePt t="32922" x="1363663" y="5372100"/>
          <p14:tracePt t="32944" x="1325563" y="5394325"/>
          <p14:tracePt t="32960" x="1273175" y="5432425"/>
          <p14:tracePt t="32990" x="1066800" y="5502275"/>
          <p14:tracePt t="33022" x="784225" y="5570538"/>
          <p14:tracePt t="33044" x="655638" y="5608638"/>
          <p14:tracePt t="33074" x="571500" y="5630863"/>
          <p14:tracePt t="33091" x="555625" y="5638800"/>
          <p14:tracePt t="33131" x="555625" y="5622925"/>
          <p14:tracePt t="33144" x="579438" y="5600700"/>
          <p14:tracePt t="33160" x="647700" y="5546725"/>
          <p14:tracePt t="33176" x="715963" y="5494338"/>
          <p14:tracePt t="33192" x="800100" y="5448300"/>
          <p14:tracePt t="33206" x="898525" y="5402263"/>
          <p14:tracePt t="33222" x="952500" y="5380038"/>
          <p14:tracePt t="33244" x="1044575" y="5356225"/>
          <p14:tracePt t="33260" x="1066800" y="5349875"/>
          <p14:tracePt t="33275" x="1089025" y="5341938"/>
          <p14:tracePt t="33291" x="1112838" y="5341938"/>
          <p14:tracePt t="33516" x="1120775" y="5341938"/>
          <p14:tracePt t="33531" x="1127125" y="5341938"/>
          <p14:tracePt t="33548" x="1135063" y="5341938"/>
          <p14:tracePt t="33557" x="1143000" y="5341938"/>
          <p14:tracePt t="33567" x="1150938" y="5341938"/>
          <p14:tracePt t="33575" x="1158875" y="5341938"/>
          <p14:tracePt t="33591" x="1173163" y="5341938"/>
          <p14:tracePt t="33606" x="1181100" y="5341938"/>
          <p14:tracePt t="33644" x="1189038" y="5341938"/>
          <p14:tracePt t="33660" x="1196975" y="5341938"/>
          <p14:tracePt t="33676" x="1196975" y="5349875"/>
          <p14:tracePt t="34447" x="1196975" y="5356225"/>
          <p14:tracePt t="37002" x="1219200" y="5356225"/>
          <p14:tracePt t="37009" x="1249363" y="5356225"/>
          <p14:tracePt t="37018" x="1279525" y="5356225"/>
          <p14:tracePt t="37027" x="1325563" y="5349875"/>
          <p14:tracePt t="37049" x="1524000" y="5311775"/>
          <p14:tracePt t="37081" x="1752600" y="5273675"/>
          <p14:tracePt t="37084" x="1828800" y="5265738"/>
          <p14:tracePt t="37098" x="1997075" y="5235575"/>
          <p14:tracePt t="37113" x="2087563" y="5227638"/>
          <p14:tracePt t="37129" x="2239963" y="5219700"/>
          <p14:tracePt t="37150" x="2392363" y="5219700"/>
          <p14:tracePt t="37164" x="2476500" y="5219700"/>
          <p14:tracePt t="37180" x="2536825" y="5219700"/>
          <p14:tracePt t="37197" x="2598738" y="5219700"/>
          <p14:tracePt t="37211" x="2659063" y="5219700"/>
          <p14:tracePt t="37227" x="2705100" y="5219700"/>
          <p14:tracePt t="37250" x="2751138" y="5219700"/>
          <p14:tracePt t="37266" x="2765425" y="5219700"/>
          <p14:tracePt t="37280" x="2773363" y="5219700"/>
          <p14:tracePt t="37297" x="2797175" y="5219700"/>
          <p14:tracePt t="37312" x="2811463" y="5219700"/>
          <p14:tracePt t="37328" x="2849563" y="5219700"/>
          <p14:tracePt t="37350" x="2949575" y="5219700"/>
          <p14:tracePt t="37365" x="3048000" y="5219700"/>
          <p14:tracePt t="37380" x="3094038" y="5219700"/>
          <p14:tracePt t="37396" x="3162300" y="5211763"/>
          <p14:tracePt t="37412" x="3216275" y="5189538"/>
          <p14:tracePt t="37427" x="3260725" y="5181600"/>
          <p14:tracePt t="37451" x="3292475" y="5173663"/>
          <p14:tracePt t="37467" x="3330575" y="5173663"/>
          <p14:tracePt t="37481" x="3352800" y="5173663"/>
          <p14:tracePt t="37497" x="3368675" y="5173663"/>
          <p14:tracePt t="37513" x="3390900" y="5165725"/>
          <p14:tracePt t="37528" x="3406775" y="5165725"/>
          <p14:tracePt t="37550" x="3413125" y="5159375"/>
          <p14:tracePt t="37854" x="3413125" y="5151438"/>
          <p14:tracePt t="37893" x="3413125" y="5143500"/>
          <p14:tracePt t="39850" x="3398838" y="5143500"/>
          <p14:tracePt t="39857" x="3360738" y="5143500"/>
          <p14:tracePt t="39867" x="3322638" y="5159375"/>
          <p14:tracePt t="39883" x="3216275" y="5197475"/>
          <p14:tracePt t="39899" x="3040063" y="5249863"/>
          <p14:tracePt t="39913" x="2841625" y="5311775"/>
          <p14:tracePt t="39930" x="2651125" y="5372100"/>
          <p14:tracePt t="39953" x="2484438" y="5432425"/>
          <p14:tracePt t="39968" x="2332038" y="5502275"/>
          <p14:tracePt t="39983" x="2263775" y="5546725"/>
          <p14:tracePt t="39999" x="2187575" y="5584825"/>
          <p14:tracePt t="40014" x="2149475" y="5608638"/>
          <p14:tracePt t="40029" x="2111375" y="5630863"/>
          <p14:tracePt t="40052" x="2065338" y="5668963"/>
          <p14:tracePt t="40067" x="2027238" y="5699125"/>
          <p14:tracePt t="40082" x="1981200" y="5737225"/>
          <p14:tracePt t="40100" x="1927225" y="5783263"/>
          <p14:tracePt t="40114" x="1851025" y="5845175"/>
          <p14:tracePt t="40131" x="1790700" y="5889625"/>
          <p14:tracePt t="40153" x="1722438" y="5943600"/>
          <p14:tracePt t="40169" x="1646238" y="5989638"/>
          <p14:tracePt t="40184" x="1584325" y="6042025"/>
          <p14:tracePt t="40199" x="1501775" y="6096000"/>
          <p14:tracePt t="40215" x="1417638" y="6149975"/>
          <p14:tracePt t="40230" x="1341438" y="6194425"/>
          <p14:tracePt t="40253" x="1235075" y="6256338"/>
          <p14:tracePt t="40268" x="1173163" y="6270625"/>
          <p14:tracePt t="40283" x="1127125" y="6294438"/>
          <p14:tracePt t="40299" x="1096963" y="6302375"/>
          <p14:tracePt t="40315" x="1066800" y="6316663"/>
          <p14:tracePt t="40331" x="1028700" y="6316663"/>
          <p14:tracePt t="40353" x="990600" y="6324600"/>
          <p14:tracePt t="40369" x="936625" y="6332538"/>
          <p14:tracePt t="40384" x="884238" y="6340475"/>
          <p14:tracePt t="40400" x="838200" y="6340475"/>
          <p14:tracePt t="40403" x="815975" y="6340475"/>
          <p14:tracePt t="40415" x="792163" y="6340475"/>
          <p14:tracePt t="40452" x="731838" y="6340475"/>
          <p14:tracePt t="40484" x="701675" y="6346825"/>
          <p14:tracePt t="40500" x="685800" y="6354763"/>
          <p14:tracePt t="40516" x="677863" y="6362700"/>
          <p14:tracePt t="40531" x="663575" y="6370638"/>
          <p14:tracePt t="40553" x="647700" y="6392863"/>
          <p14:tracePt t="40569" x="639763" y="6400800"/>
          <p14:tracePt t="40585" x="639763" y="6408738"/>
          <p14:tracePt t="40893" x="647700" y="6408738"/>
          <p14:tracePt t="40909" x="655638" y="6408738"/>
        </p14:tracePtLst>
      </p14:laserTrace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14" descr="052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800225"/>
            <a:ext cx="6781800" cy="31892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Accretion-Aggregation Process</a:t>
            </a:r>
          </a:p>
        </p:txBody>
      </p:sp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1066800" y="5060374"/>
            <a:ext cx="2281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/>
              <a:t>Accretion (Riming)</a:t>
            </a:r>
            <a:endParaRPr lang="en-US" sz="2000"/>
          </a:p>
        </p:txBody>
      </p:sp>
      <p:sp>
        <p:nvSpPr>
          <p:cNvPr id="72708" name="Text Box 5"/>
          <p:cNvSpPr txBox="1">
            <a:spLocks noChangeArrowheads="1"/>
          </p:cNvSpPr>
          <p:nvPr/>
        </p:nvSpPr>
        <p:spPr bwMode="auto">
          <a:xfrm>
            <a:off x="5719763" y="5075238"/>
            <a:ext cx="2281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/>
              <a:t>Aggregation</a:t>
            </a:r>
            <a:endParaRPr lang="en-US" sz="2000"/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1295400" y="2032000"/>
            <a:ext cx="18732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Supercooled water droplets will freeze on contact with ice</a:t>
            </a:r>
            <a:endParaRPr lang="en-US" sz="160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1447800" y="3792538"/>
            <a:ext cx="15478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ice crystal</a:t>
            </a:r>
            <a:endParaRPr lang="en-US" sz="1600" smtClean="0">
              <a:solidFill>
                <a:srgbClr val="FF0000"/>
              </a:solidFill>
            </a:endParaRP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6072188" y="1955800"/>
            <a:ext cx="15478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Small ice particles will adhere to ice crystals</a:t>
            </a:r>
            <a:endParaRPr lang="en-US" sz="160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6072188" y="3449638"/>
            <a:ext cx="1547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snowflake</a:t>
            </a:r>
            <a:endParaRPr lang="en-US" sz="1800" smtClean="0">
              <a:solidFill>
                <a:srgbClr val="FF0000"/>
              </a:solidFill>
            </a:endParaRPr>
          </a:p>
        </p:txBody>
      </p:sp>
      <p:sp>
        <p:nvSpPr>
          <p:cNvPr id="72713" name="Text Box 10"/>
          <p:cNvSpPr txBox="1">
            <a:spLocks noChangeArrowheads="1"/>
          </p:cNvSpPr>
          <p:nvPr/>
        </p:nvSpPr>
        <p:spPr bwMode="auto">
          <a:xfrm>
            <a:off x="3400425" y="5075238"/>
            <a:ext cx="2281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/>
              <a:t>Splintering</a:t>
            </a:r>
            <a:endParaRPr lang="en-US" sz="2000"/>
          </a:p>
        </p:txBody>
      </p:sp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2397125" y="4546600"/>
            <a:ext cx="423545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Ahrens &amp; Hanson</a:t>
            </a:r>
            <a:endParaRPr lang="en-US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2715" name="Text Box 12">
            <a:hlinkClick r:id="rId6"/>
          </p:cNvPr>
          <p:cNvSpPr txBox="1">
            <a:spLocks noChangeArrowheads="1"/>
          </p:cNvSpPr>
          <p:nvPr/>
        </p:nvSpPr>
        <p:spPr bwMode="auto">
          <a:xfrm>
            <a:off x="1219200" y="5673140"/>
            <a:ext cx="6781800" cy="65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smtClean="0"/>
              <a:t>Bergeron-</a:t>
            </a:r>
            <a:r>
              <a:rPr lang="en-US" sz="2000" b="1" dirty="0" err="1" smtClean="0"/>
              <a:t>Findeisen</a:t>
            </a:r>
            <a:r>
              <a:rPr lang="en-US" sz="2000" b="1" dirty="0" smtClean="0"/>
              <a:t> Process named </a:t>
            </a:r>
            <a:r>
              <a:rPr lang="en-US" sz="2000" b="1" dirty="0"/>
              <a:t>after </a:t>
            </a:r>
            <a:r>
              <a:rPr lang="en-US" sz="2000" b="1" dirty="0" smtClean="0"/>
              <a:t>the meteorologists </a:t>
            </a:r>
            <a:r>
              <a:rPr lang="en-US" sz="2000" b="1" dirty="0"/>
              <a:t>who first recognized importance of the process</a:t>
            </a:r>
            <a:endParaRPr lang="en-US" sz="2000" dirty="0">
              <a:solidFill>
                <a:srgbClr val="FFCC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04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30" x="655638" y="6400800"/>
          <p14:tracePt t="1539" x="655638" y="6362700"/>
          <p14:tracePt t="1546" x="655638" y="6316663"/>
          <p14:tracePt t="1554" x="655638" y="6294438"/>
          <p14:tracePt t="1569" x="655638" y="6194425"/>
          <p14:tracePt t="1592" x="655638" y="6118225"/>
          <p14:tracePt t="1607" x="655638" y="6035675"/>
          <p14:tracePt t="1623" x="655638" y="5959475"/>
          <p14:tracePt t="1637" x="663575" y="5859463"/>
          <p14:tracePt t="1653" x="669925" y="5761038"/>
          <p14:tracePt t="1669" x="677863" y="5699125"/>
          <p14:tracePt t="1691" x="685800" y="5592763"/>
          <p14:tracePt t="1707" x="685800" y="5532438"/>
          <p14:tracePt t="1721" x="685800" y="5486400"/>
          <p14:tracePt t="1737" x="685800" y="5440363"/>
          <p14:tracePt t="1753" x="685800" y="5387975"/>
          <p14:tracePt t="1770" x="685800" y="5326063"/>
          <p14:tracePt t="1792" x="685800" y="5257800"/>
          <p14:tracePt t="1821" x="669925" y="5135563"/>
          <p14:tracePt t="1853" x="625475" y="5029200"/>
          <p14:tracePt t="1869" x="609600" y="4975225"/>
          <p14:tracePt t="1891" x="587375" y="4846638"/>
          <p14:tracePt t="1922" x="563563" y="4587875"/>
          <p14:tracePt t="1938" x="541338" y="4435475"/>
          <p14:tracePt t="1955" x="517525" y="4275138"/>
          <p14:tracePt t="1971" x="487363" y="4168775"/>
          <p14:tracePt t="1992" x="457200" y="4076700"/>
          <p14:tracePt t="2008" x="427038" y="4016375"/>
          <p14:tracePt t="2024" x="411163" y="3984625"/>
          <p14:tracePt t="2039" x="411163" y="3970338"/>
          <p14:tracePt t="2054" x="396875" y="3962400"/>
          <p14:tracePt t="2070" x="396875" y="3954463"/>
          <p14:tracePt t="2093" x="396875" y="3946525"/>
          <p14:tracePt t="2108" x="388938" y="3940175"/>
          <p14:tracePt t="2580" x="388938" y="3954463"/>
          <p14:tracePt t="2588" x="388938" y="3970338"/>
          <p14:tracePt t="2596" x="396875" y="3978275"/>
          <p14:tracePt t="2608" x="403225" y="4000500"/>
          <p14:tracePt t="2623" x="419100" y="4022725"/>
          <p14:tracePt t="2639" x="434975" y="4038600"/>
          <p14:tracePt t="2655" x="441325" y="4046538"/>
          <p14:tracePt t="2670" x="441325" y="4054475"/>
          <p14:tracePt t="2693" x="441325" y="4060825"/>
          <p14:tracePt t="2748" x="441325" y="4068763"/>
          <p14:tracePt t="2788" x="441325" y="4076700"/>
          <p14:tracePt t="2805" x="441325" y="4084638"/>
          <p14:tracePt t="2820" x="441325" y="4092575"/>
          <p14:tracePt t="2828" x="441325" y="4098925"/>
          <p14:tracePt t="2845" x="441325" y="4106863"/>
          <p14:tracePt t="2855" x="441325" y="4122738"/>
          <p14:tracePt t="2871" x="441325" y="4137025"/>
          <p14:tracePt t="2894" x="465138" y="4175125"/>
          <p14:tracePt t="2909" x="479425" y="4191000"/>
          <p14:tracePt t="2925" x="511175" y="4213225"/>
          <p14:tracePt t="2940" x="541338" y="4237038"/>
          <p14:tracePt t="2956" x="571500" y="4251325"/>
          <p14:tracePt t="2972" x="587375" y="4275138"/>
          <p14:tracePt t="2994" x="625475" y="4289425"/>
          <p14:tracePt t="3009" x="647700" y="4305300"/>
          <p14:tracePt t="3027" x="677863" y="4321175"/>
          <p14:tracePt t="3040" x="701675" y="4327525"/>
          <p14:tracePt t="3056" x="723900" y="4343400"/>
          <p14:tracePt t="3072" x="739775" y="4351338"/>
          <p14:tracePt t="3095" x="777875" y="4359275"/>
          <p14:tracePt t="3110" x="792163" y="4365625"/>
          <p14:tracePt t="3127" x="830263" y="4373563"/>
          <p14:tracePt t="3141" x="876300" y="4381500"/>
          <p14:tracePt t="3171" x="990600" y="4389438"/>
          <p14:tracePt t="3176" x="1020763" y="4397375"/>
          <p14:tracePt t="3194" x="1127125" y="4403725"/>
          <p14:tracePt t="3225" x="1287463" y="4427538"/>
          <p14:tracePt t="3230" x="1325563" y="4435475"/>
          <p14:tracePt t="3240" x="1363663" y="4441825"/>
          <p14:tracePt t="3255" x="1439863" y="4449763"/>
          <p14:tracePt t="3271" x="1516063" y="4449763"/>
          <p14:tracePt t="3295" x="1577975" y="4449763"/>
          <p14:tracePt t="3310" x="1654175" y="4449763"/>
          <p14:tracePt t="3326" x="1736725" y="4449763"/>
          <p14:tracePt t="3341" x="1820863" y="4449763"/>
          <p14:tracePt t="3370" x="1997075" y="4449763"/>
          <p14:tracePt t="3375" x="2027238" y="4449763"/>
          <p14:tracePt t="3394" x="2103438" y="4449763"/>
          <p14:tracePt t="3410" x="2163763" y="4427538"/>
          <p14:tracePt t="3425" x="2232025" y="4403725"/>
          <p14:tracePt t="3440" x="2293938" y="4389438"/>
          <p14:tracePt t="3470" x="2378075" y="4373563"/>
          <p14:tracePt t="3494" x="2422525" y="4373563"/>
          <p14:tracePt t="3525" x="2476500" y="4373563"/>
          <p14:tracePt t="3528" x="2484438" y="4373563"/>
          <p14:tracePt t="3540" x="2492375" y="4373563"/>
          <p14:tracePt t="3555" x="2498725" y="4373563"/>
          <p14:tracePt t="3571" x="2506663" y="4373563"/>
          <p14:tracePt t="3593" x="2514600" y="4373563"/>
          <p14:tracePt t="3610" x="2522538" y="4373563"/>
          <p14:tracePt t="3626" x="2530475" y="4373563"/>
          <p14:tracePt t="3647" x="2536825" y="4373563"/>
          <p14:tracePt t="3679" x="2544763" y="4365625"/>
          <p14:tracePt t="3687" x="2544763" y="4359275"/>
          <p14:tracePt t="3696" x="2552700" y="4359275"/>
          <p14:tracePt t="3712" x="2552700" y="4351338"/>
          <p14:tracePt t="3726" x="2560638" y="4351338"/>
          <p14:tracePt t="3741" x="2560638" y="4343400"/>
          <p14:tracePt t="3756" x="2568575" y="4343400"/>
          <p14:tracePt t="3772" x="2568575" y="4327525"/>
          <p14:tracePt t="3795" x="2582863" y="4321175"/>
          <p14:tracePt t="3810" x="2590800" y="4305300"/>
          <p14:tracePt t="3826" x="2598738" y="4305300"/>
          <p14:tracePt t="3841" x="2613025" y="4297363"/>
          <p14:tracePt t="3872" x="2613025" y="4289425"/>
          <p14:tracePt t="3920" x="2606675" y="4289425"/>
          <p14:tracePt t="3929" x="2590800" y="4289425"/>
          <p14:tracePt t="3937" x="2582863" y="4289425"/>
          <p14:tracePt t="3944" x="2574925" y="4283075"/>
          <p14:tracePt t="3955" x="2552700" y="4283075"/>
          <p14:tracePt t="3972" x="2530475" y="4275138"/>
          <p14:tracePt t="3994" x="2492375" y="4259263"/>
          <p14:tracePt t="4009" x="2468563" y="4251325"/>
          <p14:tracePt t="4026" x="2454275" y="4251325"/>
          <p14:tracePt t="4041" x="2430463" y="4244975"/>
          <p14:tracePt t="4056" x="2416175" y="4244975"/>
          <p14:tracePt t="4073" x="2408238" y="4244975"/>
          <p14:tracePt t="4110" x="2400300" y="4244975"/>
          <p14:tracePt t="4152" x="2392363" y="4244975"/>
          <p14:tracePt t="10308" x="2392363" y="4251325"/>
          <p14:tracePt t="10327" x="2400300" y="4259263"/>
          <p14:tracePt t="10344" x="2416175" y="4275138"/>
          <p14:tracePt t="10359" x="2430463" y="4289425"/>
          <p14:tracePt t="10375" x="2446338" y="4297363"/>
          <p14:tracePt t="10395" x="2454275" y="4313238"/>
          <p14:tracePt t="10427" x="2454275" y="4321175"/>
          <p14:tracePt t="10461" x="2454275" y="4327525"/>
          <p14:tracePt t="10478" x="2454275" y="4335463"/>
          <p14:tracePt t="10507" x="2460625" y="4343400"/>
          <p14:tracePt t="10523" x="2468563" y="4343400"/>
          <p14:tracePt t="10539" x="2476500" y="4351338"/>
          <p14:tracePt t="10555" x="2484438" y="4359275"/>
          <p14:tracePt t="10564" x="2484438" y="4365625"/>
          <p14:tracePt t="10573" x="2492375" y="4365625"/>
          <p14:tracePt t="10596" x="2492375" y="4381500"/>
          <p14:tracePt t="10612" x="2492375" y="4389438"/>
          <p14:tracePt t="10629" x="2492375" y="4397375"/>
          <p14:tracePt t="10644" x="2492375" y="4403725"/>
          <p14:tracePt t="10966" x="2498725" y="4403725"/>
          <p14:tracePt t="11021" x="2498725" y="4411663"/>
          <p14:tracePt t="13515" x="2506663" y="4411663"/>
          <p14:tracePt t="13524" x="2522538" y="4411663"/>
          <p14:tracePt t="13543" x="2560638" y="4411663"/>
          <p14:tracePt t="13576" x="2636838" y="4411663"/>
          <p14:tracePt t="13579" x="2659063" y="4411663"/>
          <p14:tracePt t="13598" x="2697163" y="4411663"/>
          <p14:tracePt t="13628" x="2751138" y="4403725"/>
          <p14:tracePt t="13645" x="2765425" y="4403725"/>
          <p14:tracePt t="13661" x="2773363" y="4403725"/>
          <p14:tracePt t="13698" x="2781300" y="4403725"/>
          <p14:tracePt t="13717" x="2789238" y="4403725"/>
          <p14:tracePt t="13782" x="2797175" y="4403725"/>
          <p14:tracePt t="13796" x="2803525" y="4403725"/>
          <p14:tracePt t="14070" x="2811463" y="4403725"/>
          <p14:tracePt t="14166" x="2811463" y="4411663"/>
          <p14:tracePt t="14198" x="2789238" y="4411663"/>
          <p14:tracePt t="14206" x="2773363" y="4411663"/>
          <p14:tracePt t="14215" x="2759075" y="4411663"/>
          <p14:tracePt t="14230" x="2720975" y="4411663"/>
          <p14:tracePt t="14246" x="2689225" y="4397375"/>
          <p14:tracePt t="14263" x="2659063" y="4365625"/>
          <p14:tracePt t="14278" x="2644775" y="4351338"/>
          <p14:tracePt t="14299" x="2628900" y="4321175"/>
          <p14:tracePt t="14314" x="2628900" y="4305300"/>
          <p14:tracePt t="14329" x="2628900" y="4283075"/>
          <p14:tracePt t="14345" x="2628900" y="4275138"/>
          <p14:tracePt t="14362" x="2628900" y="4259263"/>
          <p14:tracePt t="14377" x="2628900" y="4251325"/>
          <p14:tracePt t="14399" x="2628900" y="4237038"/>
          <p14:tracePt t="14414" x="2620963" y="4229100"/>
          <p14:tracePt t="14448" x="2620963" y="4221163"/>
          <p14:tracePt t="14512" x="2620963" y="4213225"/>
          <p14:tracePt t="14527" x="2628900" y="4213225"/>
          <p14:tracePt t="14535" x="2644775" y="4206875"/>
          <p14:tracePt t="14546" x="2659063" y="4198938"/>
          <p14:tracePt t="14561" x="2697163" y="4191000"/>
          <p14:tracePt t="14598" x="2811463" y="4183063"/>
          <p14:tracePt t="14602" x="2865438" y="4175125"/>
          <p14:tracePt t="14630" x="2994025" y="4152900"/>
          <p14:tracePt t="14633" x="3017838" y="4152900"/>
          <p14:tracePt t="14645" x="3055938" y="4144963"/>
          <p14:tracePt t="14662" x="3132138" y="4130675"/>
          <p14:tracePt t="14678" x="3192463" y="4130675"/>
          <p14:tracePt t="14698" x="3276600" y="4122738"/>
          <p14:tracePt t="14714" x="3322638" y="4122738"/>
          <p14:tracePt t="14730" x="3368675" y="4122738"/>
          <p14:tracePt t="14745" x="3451225" y="4122738"/>
          <p14:tracePt t="14761" x="3505200" y="4114800"/>
          <p14:tracePt t="14777" x="3611563" y="4098925"/>
          <p14:tracePt t="14799" x="3756025" y="4060825"/>
          <p14:tracePt t="14816" x="3802063" y="4046538"/>
          <p14:tracePt t="14831" x="3863975" y="4022725"/>
          <p14:tracePt t="14846" x="3940175" y="4000500"/>
          <p14:tracePt t="14860" x="3992563" y="3984625"/>
          <p14:tracePt t="14877" x="4046538" y="3970338"/>
          <p14:tracePt t="14898" x="4092575" y="3962400"/>
          <p14:tracePt t="14915" x="4122738" y="3962400"/>
          <p14:tracePt t="14929" x="4137025" y="3962400"/>
          <p14:tracePt t="14945" x="4160838" y="3962400"/>
          <p14:tracePt t="14962" x="4175125" y="3962400"/>
          <p14:tracePt t="14978" x="4198938" y="3962400"/>
          <p14:tracePt t="14999" x="4213225" y="3962400"/>
          <p14:tracePt t="15000" x="4229100" y="3962400"/>
          <p14:tracePt t="15014" x="4244975" y="3962400"/>
          <p14:tracePt t="15030" x="4259263" y="3962400"/>
          <p14:tracePt t="15045" x="4275138" y="3962400"/>
          <p14:tracePt t="15062" x="4289425" y="3962400"/>
          <p14:tracePt t="15077" x="4297363" y="3962400"/>
          <p14:tracePt t="15099" x="4313238" y="3978275"/>
          <p14:tracePt t="15114" x="4335463" y="3978275"/>
          <p14:tracePt t="15129" x="4365625" y="3992563"/>
          <p14:tracePt t="15146" x="4389438" y="4000500"/>
          <p14:tracePt t="15161" x="4419600" y="4008438"/>
          <p14:tracePt t="15199" x="4465638" y="4030663"/>
          <p14:tracePt t="15202" x="4473575" y="4038600"/>
          <p14:tracePt t="15229" x="4495800" y="4054475"/>
          <p14:tracePt t="15246" x="4503738" y="4054475"/>
          <p14:tracePt t="15261" x="4503738" y="4060825"/>
          <p14:tracePt t="15278" x="4511675" y="4060825"/>
          <p14:tracePt t="15299" x="4518025" y="4060825"/>
          <p14:tracePt t="15315" x="4525963" y="4060825"/>
          <p14:tracePt t="15386" x="4525963" y="4068763"/>
          <p14:tracePt t="15410" x="4525963" y="4076700"/>
          <p14:tracePt t="19372" x="4533900" y="4076700"/>
          <p14:tracePt t="22851" x="4541838" y="4076700"/>
          <p14:tracePt t="22858" x="4556125" y="4076700"/>
          <p14:tracePt t="22883" x="4594225" y="4076700"/>
          <p14:tracePt t="22907" x="4632325" y="4076700"/>
          <p14:tracePt t="22937" x="4670425" y="4076700"/>
          <p14:tracePt t="22940" x="4678363" y="4076700"/>
          <p14:tracePt t="22955" x="4686300" y="4076700"/>
          <p14:tracePt t="22969" x="4702175" y="4076700"/>
          <p14:tracePt t="22984" x="4724400" y="4076700"/>
          <p14:tracePt t="23006" x="4746625" y="4076700"/>
          <p14:tracePt t="23021" x="4762500" y="4076700"/>
          <p14:tracePt t="23037" x="4778375" y="4076700"/>
          <p14:tracePt t="23053" x="4808538" y="4076700"/>
          <p14:tracePt t="23069" x="4830763" y="4076700"/>
          <p14:tracePt t="23084" x="4876800" y="4076700"/>
          <p14:tracePt t="23107" x="4922838" y="4076700"/>
          <p14:tracePt t="23108" x="4953000" y="4076700"/>
          <p14:tracePt t="23123" x="4975225" y="4076700"/>
          <p14:tracePt t="23139" x="5029200" y="4068763"/>
          <p14:tracePt t="23154" x="5075238" y="4068763"/>
          <p14:tracePt t="23169" x="5113338" y="4060825"/>
          <p14:tracePt t="23185" x="5159375" y="4054475"/>
          <p14:tracePt t="23207" x="5197475" y="4054475"/>
          <p14:tracePt t="23222" x="5227638" y="4054475"/>
          <p14:tracePt t="23238" x="5257800" y="4054475"/>
          <p14:tracePt t="23253" x="5280025" y="4054475"/>
          <p14:tracePt t="23269" x="5311775" y="4054475"/>
          <p14:tracePt t="23284" x="5326063" y="4054475"/>
          <p14:tracePt t="23307" x="5349875" y="4054475"/>
          <p14:tracePt t="23323" x="5364163" y="4054475"/>
          <p14:tracePt t="23338" x="5394325" y="4054475"/>
          <p14:tracePt t="23354" x="5426075" y="4054475"/>
          <p14:tracePt t="23369" x="5470525" y="4054475"/>
          <p14:tracePt t="23386" x="5524500" y="4054475"/>
          <p14:tracePt t="23407" x="5600700" y="4046538"/>
          <p14:tracePt t="23421" x="5646738" y="4046538"/>
          <p14:tracePt t="23437" x="5692775" y="4046538"/>
          <p14:tracePt t="23453" x="5737225" y="4046538"/>
          <p14:tracePt t="23469" x="5775325" y="4046538"/>
          <p14:tracePt t="23485" x="5821363" y="4046538"/>
          <p14:tracePt t="23507" x="5867400" y="4046538"/>
          <p14:tracePt t="23523" x="5913438" y="4046538"/>
          <p14:tracePt t="23538" x="5959475" y="4046538"/>
          <p14:tracePt t="23554" x="5997575" y="4046538"/>
          <p14:tracePt t="23569" x="6035675" y="4046538"/>
          <p14:tracePt t="23606" x="6088063" y="4054475"/>
          <p14:tracePt t="23614" x="6103938" y="4054475"/>
          <p14:tracePt t="23637" x="6126163" y="4060825"/>
          <p14:tracePt t="23654" x="6142038" y="4068763"/>
          <p14:tracePt t="23670" x="6149975" y="4068763"/>
          <p14:tracePt t="23685" x="6164263" y="4068763"/>
          <p14:tracePt t="23707" x="6180138" y="4076700"/>
          <p14:tracePt t="23723" x="6194425" y="4076700"/>
          <p14:tracePt t="23753" x="6232525" y="4076700"/>
          <p14:tracePt t="23758" x="6240463" y="4076700"/>
          <p14:tracePt t="23784" x="6294438" y="4076700"/>
          <p14:tracePt t="23807" x="6354763" y="4084638"/>
          <p14:tracePt t="23837" x="6408738" y="4084638"/>
          <p14:tracePt t="23854" x="6423025" y="4084638"/>
          <p14:tracePt t="23870" x="6430963" y="4084638"/>
          <p14:tracePt t="29821" x="6438900" y="4084638"/>
          <p14:tracePt t="29837" x="6454775" y="4084638"/>
          <p14:tracePt t="29853" x="6461125" y="4084638"/>
          <p14:tracePt t="29863" x="6469063" y="4084638"/>
          <p14:tracePt t="29869" x="6477000" y="4084638"/>
          <p14:tracePt t="29877" x="6484938" y="4084638"/>
          <p14:tracePt t="29894" x="6499225" y="4092575"/>
          <p14:tracePt t="29911" x="6515100" y="4098925"/>
          <p14:tracePt t="29928" x="6530975" y="4106863"/>
          <p14:tracePt t="29943" x="6553200" y="4106863"/>
          <p14:tracePt t="29957" x="6569075" y="4106863"/>
          <p14:tracePt t="29974" x="6583363" y="4106863"/>
          <p14:tracePt t="29990" x="6599238" y="4106863"/>
          <p14:tracePt t="30013" x="6621463" y="4106863"/>
          <p14:tracePt t="30028" x="6629400" y="4106863"/>
          <p14:tracePt t="30045" x="6659563" y="4106863"/>
          <p14:tracePt t="30059" x="6683375" y="4106863"/>
          <p14:tracePt t="30074" x="6713538" y="4098925"/>
          <p14:tracePt t="30090" x="6759575" y="4092575"/>
          <p14:tracePt t="30112" x="6811963" y="4068763"/>
          <p14:tracePt t="30128" x="6842125" y="4054475"/>
          <p14:tracePt t="30142" x="6873875" y="4038600"/>
          <p14:tracePt t="30157" x="6904038" y="4030663"/>
          <p14:tracePt t="30174" x="6934200" y="4022725"/>
          <p14:tracePt t="30190" x="6972300" y="4008438"/>
          <p14:tracePt t="30213" x="7032625" y="3992563"/>
          <p14:tracePt t="30216" x="7040563" y="3984625"/>
          <p14:tracePt t="30229" x="7064375" y="3984625"/>
          <p14:tracePt t="30243" x="7108825" y="3962400"/>
          <p14:tracePt t="30259" x="7146925" y="3954463"/>
          <p14:tracePt t="30274" x="7178675" y="3954463"/>
          <p14:tracePt t="30312" x="7231063" y="3940175"/>
          <p14:tracePt t="30343" x="7285038" y="3916363"/>
          <p14:tracePt t="30359" x="7307263" y="3908425"/>
          <p14:tracePt t="30374" x="7323138" y="3902075"/>
          <p14:tracePt t="30391" x="7331075" y="3894138"/>
          <p14:tracePt t="34669" x="7337425" y="3894138"/>
          <p14:tracePt t="34681" x="7361238" y="3894138"/>
          <p14:tracePt t="34695" x="7429500" y="3894138"/>
          <p14:tracePt t="34717" x="7612063" y="3894138"/>
          <p14:tracePt t="34732" x="7742238" y="3863975"/>
          <p14:tracePt t="34749" x="7832725" y="3848100"/>
          <p14:tracePt t="34765" x="7916863" y="3825875"/>
          <p14:tracePt t="34794" x="8008938" y="3817938"/>
          <p14:tracePt t="34798" x="8023225" y="3817938"/>
          <p14:tracePt t="34817" x="8061325" y="3817938"/>
          <p14:tracePt t="34848" x="8131175" y="3817938"/>
          <p14:tracePt t="34864" x="8161338" y="3817938"/>
          <p14:tracePt t="34879" x="8207375" y="3817938"/>
          <p14:tracePt t="34896" x="8251825" y="3817938"/>
          <p14:tracePt t="34917" x="8297863" y="3810000"/>
          <p14:tracePt t="34933" x="8335963" y="3802063"/>
          <p14:tracePt t="34963" x="8420100" y="3787775"/>
          <p14:tracePt t="34967" x="8442325" y="3787775"/>
          <p14:tracePt t="34995" x="8474075" y="3779838"/>
          <p14:tracePt t="34998" x="8488363" y="3779838"/>
          <p14:tracePt t="35016" x="8496300" y="3779838"/>
          <p14:tracePt t="35047" x="8504238" y="3779838"/>
          <p14:tracePt t="35071" x="8512175" y="3779838"/>
          <p14:tracePt t="35086" x="8518525" y="3779838"/>
          <p14:tracePt t="35110" x="8526463" y="3779838"/>
          <p14:tracePt t="35119" x="8534400" y="3779838"/>
          <p14:tracePt t="35133" x="8542338" y="3779838"/>
          <p14:tracePt t="35148" x="8564563" y="3779838"/>
          <p14:tracePt t="35164" x="8580438" y="3779838"/>
          <p14:tracePt t="35179" x="8594725" y="3779838"/>
          <p14:tracePt t="35195" x="8602663" y="3779838"/>
          <p14:tracePt t="35217" x="8610600" y="3779838"/>
          <p14:tracePt t="35271" x="8594725" y="3779838"/>
          <p14:tracePt t="35279" x="8588375" y="3779838"/>
        </p14:tracePtLst>
      </p14:laserTrace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41099" y="2286000"/>
            <a:ext cx="69231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Let’s look at video of the ice-crystal process</a:t>
            </a:r>
          </a:p>
          <a:p>
            <a:pPr algn="ctr"/>
            <a:r>
              <a:rPr lang="en-US" sz="2800" b="1" dirty="0" smtClean="0"/>
              <a:t>the explains the concept clearly</a:t>
            </a:r>
            <a:endParaRPr lang="en-US" sz="2800" b="1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55939"/>
      </p:ext>
    </p:extLst>
  </p:cSld>
  <p:clrMapOvr>
    <a:masterClrMapping/>
  </p:clrMapOvr>
  <p:transition advTm="119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Ice Crystal Process of Precipitation Growth</a:t>
            </a:r>
            <a:endParaRPr lang="en-US" sz="4000" b="1" dirty="0"/>
          </a:p>
        </p:txBody>
      </p:sp>
      <p:pic>
        <p:nvPicPr>
          <p:cNvPr id="6" name="IceCrystalBergeronProcess.mo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90800" y="1981200"/>
            <a:ext cx="3810000" cy="41052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12998"/>
      </p:ext>
    </p:extLst>
  </p:cSld>
  <p:clrMapOvr>
    <a:masterClrMapping/>
  </p:clrMapOvr>
  <p:transition advTm="528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0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44" objId="6"/>
        <p14:stopEvt time="40279" objId="6"/>
      </p14:showEvt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Recap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924800" cy="4572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400" b="1" dirty="0"/>
              <a:t>Condensation </a:t>
            </a:r>
            <a:r>
              <a:rPr lang="en-US" sz="2400" b="1" dirty="0" smtClean="0"/>
              <a:t>alone cannot produce rain</a:t>
            </a:r>
            <a:endParaRPr lang="en-US" sz="2400" b="1" dirty="0"/>
          </a:p>
          <a:p>
            <a:pPr>
              <a:buFontTx/>
              <a:buNone/>
              <a:defRPr/>
            </a:pPr>
            <a:r>
              <a:rPr lang="en-US" sz="2400" b="1" dirty="0"/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Few days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/>
              <a:t>for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condensation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/>
              <a:t>in lab conditions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Rain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/>
              <a:t>can form from CLR in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 than 1 hour</a:t>
            </a:r>
            <a:endParaRPr lang="en-US" sz="2400" b="1" dirty="0"/>
          </a:p>
          <a:p>
            <a:pPr>
              <a:buFontTx/>
              <a:buNone/>
              <a:defRPr/>
            </a:pPr>
            <a:r>
              <a:rPr lang="en-US" sz="2400" b="1" dirty="0"/>
              <a:t>Warm clouds (no ice)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</a:rPr>
              <a:t>	</a:t>
            </a:r>
            <a:r>
              <a:rPr lang="en-US" sz="2400" b="1" dirty="0"/>
              <a:t>Collision-Coalescence =&gt;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Only effective in tropics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sz="2400" b="1" dirty="0"/>
              <a:t>Cold clouds (with ice)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</a:rPr>
              <a:t>	</a:t>
            </a:r>
            <a:r>
              <a:rPr lang="en-US" sz="2400" b="1" dirty="0"/>
              <a:t>Ice Crystal Process =&gt;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Very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efficient outside of tropics</a:t>
            </a: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Crystals grow at expense of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supercooled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droplets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Accretion-Splintering-Aggregation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71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704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010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Types </a:t>
            </a:r>
            <a:r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 </a:t>
            </a:r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Precipitation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78851" name="Object 2"/>
          <p:cNvGraphicFramePr>
            <a:graphicFrameLocks noGrp="1" noChangeAspect="1"/>
          </p:cNvGraphicFramePr>
          <p:nvPr>
            <p:ph type="tbl" idx="1"/>
          </p:nvPr>
        </p:nvGraphicFramePr>
        <p:xfrm>
          <a:off x="385763" y="1447800"/>
          <a:ext cx="8228012" cy="516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04" name="Document" r:id="rId6" imgW="31695238" imgH="19911111" progId="Word.Document.8">
                  <p:embed/>
                </p:oleObj>
              </mc:Choice>
              <mc:Fallback>
                <p:oleObj name="Document" r:id="rId6" imgW="31695238" imgH="1991111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1447800"/>
                        <a:ext cx="8228012" cy="516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29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855" x="8594725" y="3779838"/>
          <p14:tracePt t="4870" x="8602663" y="3779838"/>
          <p14:tracePt t="4904" x="8610600" y="3779838"/>
          <p14:tracePt t="4927" x="8618538" y="3779838"/>
          <p14:tracePt t="4991" x="8626475" y="3779838"/>
          <p14:tracePt t="5031" x="8632825" y="3779838"/>
          <p14:tracePt t="5039" x="8632825" y="3787775"/>
          <p14:tracePt t="5055" x="8640763" y="3787775"/>
          <p14:tracePt t="5063" x="8648700" y="3794125"/>
          <p14:tracePt t="5075" x="8648700" y="3802063"/>
          <p14:tracePt t="5096" x="8678863" y="3817938"/>
          <p14:tracePt t="5113" x="8702675" y="3825875"/>
          <p14:tracePt t="5128" x="8716963" y="3832225"/>
          <p14:tracePt t="5145" x="8724900" y="3840163"/>
          <p14:tracePt t="5159" x="8732838" y="3840163"/>
          <p14:tracePt t="5176" x="8732838" y="3848100"/>
          <p14:tracePt t="5198" x="8732838" y="3856038"/>
          <p14:tracePt t="5213" x="8732838" y="3863975"/>
          <p14:tracePt t="5229" x="8732838" y="3870325"/>
          <p14:tracePt t="5260" x="8740775" y="3878263"/>
          <p14:tracePt t="5275" x="8740775" y="3886200"/>
          <p14:tracePt t="5298" x="8755063" y="3902075"/>
          <p14:tracePt t="5313" x="8763000" y="3908425"/>
          <p14:tracePt t="5329" x="8770938" y="3916363"/>
          <p14:tracePt t="5345" x="8770938" y="3924300"/>
          <p14:tracePt t="5361" x="8778875" y="3932238"/>
          <p14:tracePt t="5377" x="8785225" y="3940175"/>
          <p14:tracePt t="5397" x="8785225" y="3946525"/>
          <p14:tracePt t="5429" x="8801100" y="3946525"/>
          <p14:tracePt t="5445" x="8809038" y="3946525"/>
          <p14:tracePt t="5474" x="8823325" y="3954463"/>
          <p14:tracePt t="5496" x="8839200" y="3962400"/>
          <p14:tracePt t="5528" x="8855075" y="3978275"/>
          <p14:tracePt t="5531" x="8861425" y="3984625"/>
          <p14:tracePt t="5545" x="8861425" y="3992563"/>
          <p14:tracePt t="5562" x="8861425" y="4000500"/>
          <p14:tracePt t="5576" x="8869363" y="4008438"/>
          <p14:tracePt t="5598" x="8869363" y="4016375"/>
        </p14:tracePtLst>
      </p14:laserTraceLst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2600" y="1524000"/>
            <a:ext cx="5562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What determines whether </a:t>
            </a:r>
            <a:r>
              <a:rPr lang="en-US" sz="3600" dirty="0" smtClean="0"/>
              <a:t> </a:t>
            </a:r>
            <a:r>
              <a:rPr lang="en-US" sz="3600" dirty="0"/>
              <a:t>precipitation will </a:t>
            </a:r>
            <a:r>
              <a:rPr lang="en-US" sz="3600" dirty="0" smtClean="0"/>
              <a:t>be</a:t>
            </a:r>
          </a:p>
          <a:p>
            <a:r>
              <a:rPr lang="en-US" sz="3600" dirty="0" smtClean="0"/>
              <a:t> </a:t>
            </a:r>
          </a:p>
          <a:p>
            <a:pPr marL="571500" indent="-571500">
              <a:buFont typeface="Lucida Grande"/>
              <a:buChar char="‑"/>
            </a:pPr>
            <a:r>
              <a:rPr lang="en-US" sz="3600" dirty="0" smtClean="0"/>
              <a:t>liquid (rain) </a:t>
            </a:r>
          </a:p>
          <a:p>
            <a:pPr marL="571500" indent="-571500">
              <a:buFont typeface="Lucida Grande"/>
              <a:buChar char="‑"/>
            </a:pPr>
            <a:r>
              <a:rPr lang="en-US" sz="3600" dirty="0" smtClean="0"/>
              <a:t>frozen (snow/sleet)</a:t>
            </a:r>
          </a:p>
          <a:p>
            <a:pPr marL="571500" indent="-571500">
              <a:buFont typeface="Lucida Grande"/>
              <a:buChar char="‑"/>
            </a:pPr>
            <a:r>
              <a:rPr lang="en-US" sz="3600" dirty="0" smtClean="0"/>
              <a:t>freezing rain</a:t>
            </a:r>
            <a:endParaRPr lang="en-US" sz="36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22138"/>
      </p:ext>
    </p:extLst>
  </p:cSld>
  <p:clrMapOvr>
    <a:masterClrMapping/>
  </p:clrMapOvr>
  <p:transition advTm="119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6" descr="07-2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574088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Temp Profiles for Precipitation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381000" y="3975100"/>
            <a:ext cx="8534400" cy="267765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Snow</a:t>
            </a:r>
            <a:r>
              <a:rPr lang="en-US" b="1" dirty="0" smtClean="0"/>
              <a:t> - Temp colder than 0</a:t>
            </a:r>
            <a:r>
              <a:rPr lang="en-US" b="1" baseline="40000" dirty="0" smtClean="0"/>
              <a:t>o</a:t>
            </a:r>
            <a:r>
              <a:rPr lang="en-US" b="1" dirty="0" smtClean="0"/>
              <a:t>C (almost) everywhere</a:t>
            </a:r>
          </a:p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Sleet</a:t>
            </a:r>
            <a:r>
              <a:rPr lang="en-US" b="1" dirty="0" smtClean="0"/>
              <a:t> - Melting aloft, deep freezing layer near ground</a:t>
            </a:r>
          </a:p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Freezing Rain</a:t>
            </a:r>
            <a:r>
              <a:rPr lang="en-US" b="1" dirty="0" smtClean="0"/>
              <a:t> - Melting aloft, shallow freezing layer at ground</a:t>
            </a:r>
          </a:p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Rain</a:t>
            </a:r>
            <a:r>
              <a:rPr lang="en-US" b="1" dirty="0" smtClean="0"/>
              <a:t> - Deep layer warmer than 0</a:t>
            </a:r>
            <a:r>
              <a:rPr lang="en-US" b="1" baseline="40000" dirty="0" smtClean="0"/>
              <a:t>o</a:t>
            </a:r>
            <a:r>
              <a:rPr lang="en-US" b="1" dirty="0" smtClean="0"/>
              <a:t>C near ground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hlinkClick r:id="rId6"/>
              </a:rPr>
              <a:t>Precipitation Type Animation</a:t>
            </a:r>
            <a:endParaRPr lang="en-US" b="1" dirty="0" smtClean="0"/>
          </a:p>
        </p:txBody>
      </p:sp>
      <p:sp>
        <p:nvSpPr>
          <p:cNvPr id="80900" name="Text Box 5"/>
          <p:cNvSpPr txBox="1">
            <a:spLocks noChangeArrowheads="1"/>
          </p:cNvSpPr>
          <p:nvPr/>
        </p:nvSpPr>
        <p:spPr bwMode="auto">
          <a:xfrm>
            <a:off x="7467600" y="3946525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>
                <a:solidFill>
                  <a:srgbClr val="FF0000"/>
                </a:solidFill>
              </a:rPr>
              <a:t>Ahrens                Met. Today</a:t>
            </a:r>
            <a:endParaRPr lang="en-US" sz="2000">
              <a:solidFill>
                <a:srgbClr val="FF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05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337" x="8869363" y="4022725"/>
          <p14:tracePt t="2345" x="8869363" y="4046538"/>
          <p14:tracePt t="2354" x="8869363" y="4060825"/>
          <p14:tracePt t="2385" x="8869363" y="4152900"/>
          <p14:tracePt t="2394" x="8861425" y="4175125"/>
          <p14:tracePt t="2404" x="8861425" y="4198938"/>
          <p14:tracePt t="2417" x="8847138" y="4237038"/>
          <p14:tracePt t="2434" x="8839200" y="4251325"/>
          <p14:tracePt t="2454" x="8839200" y="4289425"/>
          <p14:tracePt t="2470" x="8831263" y="4313238"/>
          <p14:tracePt t="2485" x="8831263" y="4327525"/>
          <p14:tracePt t="2501" x="8823325" y="4351338"/>
          <p14:tracePt t="2517" x="8816975" y="4373563"/>
          <p14:tracePt t="2532" x="8809038" y="4397375"/>
          <p14:tracePt t="2555" x="8785225" y="4449763"/>
          <p14:tracePt t="2571" x="8778875" y="4487863"/>
          <p14:tracePt t="2586" x="8763000" y="4525963"/>
          <p14:tracePt t="2602" x="8755063" y="4549775"/>
          <p14:tracePt t="2618" x="8740775" y="4594225"/>
          <p14:tracePt t="2634" x="8724900" y="4625975"/>
          <p14:tracePt t="2655" x="8716963" y="4656138"/>
          <p14:tracePt t="2670" x="8702675" y="4694238"/>
          <p14:tracePt t="2685" x="8678863" y="4746625"/>
          <p14:tracePt t="2702" x="8648700" y="4808538"/>
          <p14:tracePt t="2716" x="8610600" y="4868863"/>
          <p14:tracePt t="2732" x="8564563" y="4930775"/>
          <p14:tracePt t="2755" x="8496300" y="5037138"/>
          <p14:tracePt t="2771" x="8450263" y="5089525"/>
          <p14:tracePt t="2787" x="8404225" y="5143500"/>
          <p14:tracePt t="2803" x="8343900" y="5219700"/>
          <p14:tracePt t="2817" x="8313738" y="5257800"/>
          <p14:tracePt t="2834" x="8251825" y="5364163"/>
          <p14:tracePt t="2854" x="8145463" y="5540375"/>
          <p14:tracePt t="2870" x="8085138" y="5654675"/>
          <p14:tracePt t="2886" x="8016875" y="5737225"/>
          <p14:tracePt t="2901" x="7940675" y="5813425"/>
          <p14:tracePt t="2917" x="7878763" y="5875338"/>
          <p14:tracePt t="2932" x="7794625" y="5927725"/>
          <p14:tracePt t="2956" x="7666038" y="6011863"/>
          <p14:tracePt t="2971" x="7620000" y="6035675"/>
          <p14:tracePt t="2987" x="7489825" y="6111875"/>
          <p14:tracePt t="3003" x="7413625" y="6149975"/>
          <p14:tracePt t="3018" x="7383463" y="6164263"/>
          <p14:tracePt t="3053" x="7246938" y="6256338"/>
          <p14:tracePt t="3086" x="7154863" y="6316663"/>
          <p14:tracePt t="3101" x="7116763" y="6346825"/>
          <p14:tracePt t="3117" x="7078663" y="6370638"/>
          <p14:tracePt t="3132" x="7048500" y="6400800"/>
          <p14:tracePt t="3155" x="7002463" y="6423025"/>
          <p14:tracePt t="3171" x="6972300" y="6454775"/>
          <p14:tracePt t="3186" x="6934200" y="6477000"/>
          <p14:tracePt t="3201" x="6904038" y="6507163"/>
          <p14:tracePt t="3217" x="6858000" y="6537325"/>
          <p14:tracePt t="3234" x="6819900" y="6569075"/>
          <p14:tracePt t="3254" x="6759575" y="6607175"/>
          <p14:tracePt t="3270" x="6721475" y="6629400"/>
          <p14:tracePt t="3286" x="6683375" y="6651625"/>
          <p14:tracePt t="3301" x="6659563" y="6659563"/>
          <p14:tracePt t="3316" x="6637338" y="6675438"/>
          <p14:tracePt t="3333" x="6621463" y="6675438"/>
          <p14:tracePt t="3354" x="6613525" y="6675438"/>
          <p14:tracePt t="3371" x="6607175" y="6675438"/>
          <p14:tracePt t="3404" x="6599238" y="6675438"/>
          <p14:tracePt t="3418" x="6591300" y="6675438"/>
          <p14:tracePt t="3476" x="6583363" y="6667500"/>
          <p14:tracePt t="3493" x="6583363" y="6659563"/>
          <p14:tracePt t="3500" x="6583363" y="6651625"/>
          <p14:tracePt t="3518" x="6583363" y="6637338"/>
          <p14:tracePt t="3525" x="6575425" y="6637338"/>
          <p14:tracePt t="3534" x="6575425" y="6629400"/>
          <p14:tracePt t="3555" x="6575425" y="6607175"/>
          <p14:tracePt t="3571" x="6575425" y="6583363"/>
          <p14:tracePt t="3586" x="6575425" y="6553200"/>
          <p14:tracePt t="3603" x="6583363" y="6530975"/>
          <p14:tracePt t="3632" x="6613525" y="6477000"/>
          <p14:tracePt t="3655" x="6637338" y="6454775"/>
          <p14:tracePt t="3670" x="6645275" y="6446838"/>
          <p14:tracePt t="3686" x="6645275" y="6438900"/>
          <p14:tracePt t="3702" x="6651625" y="6438900"/>
          <p14:tracePt t="3782" x="6659563" y="6438900"/>
          <p14:tracePt t="3789" x="6659563" y="6430963"/>
          <p14:tracePt t="3797" x="6667500" y="6430963"/>
          <p14:tracePt t="3805" x="6667500" y="6423025"/>
          <p14:tracePt t="3818" x="6675438" y="6423025"/>
          <p14:tracePt t="3833" x="6683375" y="6416675"/>
          <p14:tracePt t="3855" x="6721475" y="6400800"/>
          <p14:tracePt t="3870" x="6727825" y="6400800"/>
          <p14:tracePt t="3887" x="6743700" y="6392863"/>
          <p14:tracePt t="3903" x="6751638" y="6392863"/>
          <p14:tracePt t="3950" x="6751638" y="6384925"/>
          <p14:tracePt t="4825" x="6751638" y="6392863"/>
          <p14:tracePt t="4848" x="6751638" y="6400800"/>
          <p14:tracePt t="4865" x="6751638" y="6408738"/>
          <p14:tracePt t="4881" x="6751638" y="6416675"/>
          <p14:tracePt t="4889" x="6751638" y="6423025"/>
          <p14:tracePt t="4909" x="6751638" y="6430963"/>
          <p14:tracePt t="4930" x="6751638" y="6438900"/>
          <p14:tracePt t="5001" x="6751638" y="6446838"/>
          <p14:tracePt t="5060" x="6751638" y="6454775"/>
          <p14:tracePt t="5074" x="6759575" y="6454775"/>
        </p14:tracePtLst>
      </p14:laserTraceLst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Summary: Key Concepts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	Precipitation takes many forms</a:t>
            </a:r>
          </a:p>
          <a:p>
            <a:pPr algn="ctr">
              <a:buFontTx/>
              <a:buNone/>
              <a:defRPr/>
            </a:pP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Drizzle-Rain</a:t>
            </a:r>
            <a:r>
              <a:rPr lang="en-US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-Sleet-Snow-Freezing Rain-</a:t>
            </a: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Hail</a:t>
            </a:r>
          </a:p>
          <a:p>
            <a:pPr>
              <a:buFontTx/>
              <a:buNone/>
              <a:defRPr/>
            </a:pPr>
            <a:endParaRPr lang="en-US" sz="28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Precipitation 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type depends on</a:t>
            </a: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	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en-US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Vertical temperature profile</a:t>
            </a:r>
            <a:endParaRPr lang="en-US" sz="28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54205"/>
      </p:ext>
    </p:extLst>
  </p:cSld>
  <p:clrMapOvr>
    <a:masterClrMapping/>
  </p:clrMapOvr>
  <p:transition advTm="227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311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|13|18"/>
</p:tagLst>
</file>

<file path=ppt/theme/theme1.xml><?xml version="1.0" encoding="utf-8"?>
<a:theme xmlns:a="http://schemas.openxmlformats.org/drawingml/2006/main" name="Default Design">
  <a:themeElements>
    <a:clrScheme name="Custom 5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7FFF"/>
      </a:hlink>
      <a:folHlink>
        <a:srgbClr val="0081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40218</TotalTime>
  <Words>2332</Words>
  <Application>Microsoft Office PowerPoint</Application>
  <PresentationFormat>On-screen Show (4:3)</PresentationFormat>
  <Paragraphs>408</Paragraphs>
  <Slides>34</Slides>
  <Notes>16</Notes>
  <HiddenSlides>10</HiddenSlides>
  <MMClips>25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ＭＳ Ｐゴシック</vt:lpstr>
      <vt:lpstr>Arial</vt:lpstr>
      <vt:lpstr>Calibri</vt:lpstr>
      <vt:lpstr>Helvetica</vt:lpstr>
      <vt:lpstr>Lucida Grande</vt:lpstr>
      <vt:lpstr>Times New Roman</vt:lpstr>
      <vt:lpstr>Default Design</vt:lpstr>
      <vt:lpstr>Office Theme</vt:lpstr>
      <vt:lpstr>Document</vt:lpstr>
      <vt:lpstr>ATMO 170A1 Online   Precipitation H&amp;P 7.1-7.4</vt:lpstr>
      <vt:lpstr>Last Time</vt:lpstr>
      <vt:lpstr>An air parcel at sea-level has a temperature of 20˚C and a dew point of 12˚C. The ELR is 8˚C/km. The air is then forced to rise over a 4 km high mountain range.  </vt:lpstr>
      <vt:lpstr>An air parcel at sea-level has a temperature of 20˚C and a dew point of 12˚C. The ELR is 8˚C/km. The air is then forced to rise over a 4 km high mountain range.  </vt:lpstr>
      <vt:lpstr>An air parcel at sea-level has a temperature of 20˚C and a dew point of 12˚C. The ELR is 8˚C/km. The air is then forced to rise over a 4 km high mountain range.  </vt:lpstr>
      <vt:lpstr>An air parcel at sea-level has a temperature of 20˚C and a dew point of 12˚C. The ELR is 8˚C/km. The air is then forced to rise over a 4 km high mountain range.  </vt:lpstr>
      <vt:lpstr>An air parcel at sea-level has a temperature of 20˚C and a dew point of 12˚C. The ELR is 8˚C/km. The air is then forced to rise over a 4 km high mountain range.  </vt:lpstr>
      <vt:lpstr>An air parcel at sea-level has a temperature of 20˚C and a dew point of 12˚C. The ELR is 8˚C/km. The air is then forced to rise over a 4 km high mountain range.  </vt:lpstr>
      <vt:lpstr>Cloud Droplets to Raindrops</vt:lpstr>
      <vt:lpstr>PowerPoint Presentation</vt:lpstr>
      <vt:lpstr>What Determines the Size-Shape-Fall Speed of Cloud Droplets and Raindrops</vt:lpstr>
      <vt:lpstr>Size-Shape-Fall Speed of Drops</vt:lpstr>
      <vt:lpstr>Size-Shape-Fall Speed of Drops</vt:lpstr>
      <vt:lpstr>Terminal Drop Fall Speeds  Gravitational Force = Air Resistance</vt:lpstr>
      <vt:lpstr>Collision-Coalescence</vt:lpstr>
      <vt:lpstr>Warm Cloud Precipitation</vt:lpstr>
      <vt:lpstr>Mixed Water-Ice Clouds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SVP near Droplets and Ice</vt:lpstr>
      <vt:lpstr>Ice Crystal Process</vt:lpstr>
      <vt:lpstr>Accretion-Aggregation Process</vt:lpstr>
      <vt:lpstr>PowerPoint Presentation</vt:lpstr>
      <vt:lpstr>Ice Crystal Process of Precipitation Growth</vt:lpstr>
      <vt:lpstr>Recap</vt:lpstr>
      <vt:lpstr>Types of Precipitation</vt:lpstr>
      <vt:lpstr>PowerPoint Presentation</vt:lpstr>
      <vt:lpstr>Temp Profiles for Precipitation</vt:lpstr>
      <vt:lpstr>Summary: Key Concepts</vt:lpstr>
    </vt:vector>
  </TitlesOfParts>
  <Company>University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Steven L Mullen</dc:creator>
  <cp:lastModifiedBy>Steven L Mullen</cp:lastModifiedBy>
  <cp:revision>323</cp:revision>
  <dcterms:created xsi:type="dcterms:W3CDTF">2011-10-03T20:28:47Z</dcterms:created>
  <dcterms:modified xsi:type="dcterms:W3CDTF">2019-03-25T20:21:11Z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