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5" r:id="rId3"/>
    <p:sldId id="258" r:id="rId4"/>
    <p:sldId id="259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6F33E-14F8-9C45-9B5B-98F2C8E9B48F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94726-8AD2-4C4E-A6D9-431213C1B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46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EB6069A-24FF-0141-B2AD-1683F6B5C56E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30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EB6069A-24FF-0141-B2AD-1683F6B5C56E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46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EB6069A-24FF-0141-B2AD-1683F6B5C56E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849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EB6069A-24FF-0141-B2AD-1683F6B5C56E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75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B90FFBA-2F96-CE47-8E63-F6640777DA0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32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4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5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7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5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6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2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0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0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3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26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844E8-0C21-2940-930B-12871B3D486B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0596C-4621-3342-9D56-2112BC8D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84"/>
            <a:ext cx="9144000" cy="6852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1333"/>
            <a:ext cx="7772400" cy="3880556"/>
          </a:xfrm>
        </p:spPr>
        <p:txBody>
          <a:bodyPr>
            <a:no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</a:b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Online</a:t>
            </a:r>
            <a:b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/>
            </a:r>
            <a:br>
              <a:rPr lang="en-US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</a:b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/>
            </a:r>
            <a:b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</a:b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Stability</a:t>
            </a:r>
            <a:b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rPr>
            </a:br>
            <a:r>
              <a:rPr lang="en-US" sz="3600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Rounded MT Bold"/>
                <a:cs typeface="Arial Rounded MT Bold"/>
              </a:rPr>
              <a:t>H&amp;P Box 6.5</a:t>
            </a:r>
            <a:endParaRPr lang="en-US" sz="3600" i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 Rounded MT Bold"/>
              <a:cs typeface="Arial Rounded MT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335" y="5685804"/>
            <a:ext cx="86698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Zen Stones - stacked in a state of conditional </a:t>
            </a:r>
            <a:r>
              <a:rPr lang="en-US" sz="2800" b="1" dirty="0" smtClean="0">
                <a:solidFill>
                  <a:schemeClr val="bg1"/>
                </a:solidFill>
              </a:rPr>
              <a:t>instability where a small nudge of any stone will tumble the stack.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4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20"/>
    </mc:Choice>
    <mc:Fallback xmlns="">
      <p:transition spd="slow" advTm="19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600200"/>
            <a:ext cx="7785100" cy="4525963"/>
          </a:xfrm>
        </p:spPr>
        <p:txBody>
          <a:bodyPr>
            <a:noAutofit/>
          </a:bodyPr>
          <a:lstStyle/>
          <a:p>
            <a:pPr marL="1314450" lvl="2" indent="-514350">
              <a:buFont typeface="+mj-lt"/>
              <a:buAutoNum type="arabicParenR"/>
            </a:pPr>
            <a:r>
              <a:rPr lang="en-US" sz="3200" dirty="0" smtClean="0"/>
              <a:t>Absolute stability. </a:t>
            </a:r>
          </a:p>
          <a:p>
            <a:pPr marL="1314450" lvl="2" indent="-514350">
              <a:buFont typeface="+mj-lt"/>
              <a:buAutoNum type="arabicParenR"/>
            </a:pPr>
            <a:r>
              <a:rPr lang="en-US" sz="3200" dirty="0" smtClean="0"/>
              <a:t>Absolute instability. </a:t>
            </a:r>
          </a:p>
          <a:p>
            <a:pPr marL="1314450" lvl="2" indent="-514350">
              <a:buFont typeface="+mj-lt"/>
              <a:buAutoNum type="arabicParenR"/>
            </a:pPr>
            <a:r>
              <a:rPr lang="en-US" sz="3200" dirty="0" smtClean="0"/>
              <a:t>Conditional </a:t>
            </a:r>
            <a:r>
              <a:rPr lang="en-US" sz="3200" dirty="0"/>
              <a:t>i</a:t>
            </a:r>
            <a:r>
              <a:rPr lang="en-US" sz="3200" dirty="0" smtClean="0"/>
              <a:t>nstability. 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92"/>
    </mc:Choice>
    <mc:Fallback xmlns="">
      <p:transition spd="slow" advTm="14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213"/>
          <a:stretch/>
        </p:blipFill>
        <p:spPr>
          <a:xfrm>
            <a:off x="405728" y="1335024"/>
            <a:ext cx="8010144" cy="3154680"/>
          </a:xfrm>
          <a:prstGeom prst="rect">
            <a:avLst/>
          </a:prstGeom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395111" y="4458934"/>
            <a:ext cx="8137525" cy="22499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000" b="1" i="1" dirty="0" smtClean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en-US" sz="2000" b="1" i="1" dirty="0" smtClean="0">
                <a:solidFill>
                  <a:prstClr val="black"/>
                </a:solidFill>
              </a:rPr>
              <a:t>Stability</a:t>
            </a:r>
            <a:r>
              <a:rPr lang="en-US" sz="2000" b="1" dirty="0" smtClean="0">
                <a:solidFill>
                  <a:prstClr val="black"/>
                </a:solidFill>
              </a:rPr>
              <a:t> refers to the tendency of an object to return to its original position when disturbed.  </a:t>
            </a:r>
          </a:p>
          <a:p>
            <a:pPr eaLnBrk="1" hangingPunct="1">
              <a:defRPr/>
            </a:pPr>
            <a:endParaRPr lang="en-US" sz="2000" b="1" dirty="0" smtClean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</a:rPr>
              <a:t>A classic example is a rock </a:t>
            </a:r>
            <a:r>
              <a:rPr lang="en-US" sz="2000" b="1" dirty="0">
                <a:solidFill>
                  <a:prstClr val="black"/>
                </a:solidFill>
              </a:rPr>
              <a:t>sitting in the bottom of </a:t>
            </a:r>
            <a:r>
              <a:rPr lang="en-US" sz="2000" b="1" dirty="0" smtClean="0">
                <a:solidFill>
                  <a:prstClr val="black"/>
                </a:solidFill>
              </a:rPr>
              <a:t>a deep valley versus a rock balanced at the top of the hill.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Concept of </a:t>
            </a:r>
            <a:r>
              <a:rPr lang="en-US" sz="3200" b="1" dirty="0" smtClean="0">
                <a:latin typeface="Arial" charset="0"/>
                <a:cs typeface="+mj-cs"/>
              </a:rPr>
              <a:t>Stability</a:t>
            </a:r>
            <a:endParaRPr lang="en-US" sz="3200" b="1" dirty="0">
              <a:latin typeface="Arial" charset="0"/>
              <a:cs typeface="+mj-cs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04"/>
    </mc:Choice>
    <mc:Fallback xmlns="">
      <p:transition spd="slow" advTm="18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213"/>
          <a:stretch/>
        </p:blipFill>
        <p:spPr>
          <a:xfrm>
            <a:off x="405728" y="1335024"/>
            <a:ext cx="8010144" cy="3154680"/>
          </a:xfrm>
          <a:prstGeom prst="rect">
            <a:avLst/>
          </a:prstGeom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3228975" y="4114800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prstClr val="black"/>
                </a:solidFill>
              </a:rPr>
              <a:t>Absolutely Unstable</a:t>
            </a: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3368675" y="2590800"/>
            <a:ext cx="210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prstClr val="black"/>
                </a:solidFill>
              </a:rPr>
              <a:t>Absolutely Stable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48735" y="4464582"/>
            <a:ext cx="8137525" cy="23007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000" b="1" dirty="0" smtClean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</a:rPr>
              <a:t>There are two distinct possibilities:</a:t>
            </a:r>
          </a:p>
          <a:p>
            <a:pPr eaLnBrk="1" hangingPunct="1">
              <a:defRPr/>
            </a:pPr>
            <a:endParaRPr lang="en-US" sz="2000" b="1" dirty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</a:rPr>
              <a:t>Rock always returns to its starting point </a:t>
            </a:r>
            <a:r>
              <a:rPr lang="en-US" sz="2000" b="1" dirty="0">
                <a:solidFill>
                  <a:prstClr val="black"/>
                </a:solidFill>
              </a:rPr>
              <a:t>=</a:t>
            </a:r>
            <a:r>
              <a:rPr lang="en-US" sz="2000" b="1" dirty="0" smtClean="0">
                <a:solidFill>
                  <a:prstClr val="black"/>
                </a:solidFill>
              </a:rPr>
              <a:t>&gt; </a:t>
            </a:r>
            <a:r>
              <a:rPr lang="en-US" sz="2000" b="1" dirty="0" smtClean="0">
                <a:solidFill>
                  <a:srgbClr val="FF0000"/>
                </a:solidFill>
              </a:rPr>
              <a:t>Absolutely Stable</a:t>
            </a:r>
          </a:p>
          <a:p>
            <a:pPr eaLnBrk="1" hangingPunct="1">
              <a:defRPr/>
            </a:pPr>
            <a:endParaRPr lang="en-US" sz="2000" b="1" dirty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prstClr val="black"/>
                </a:solidFill>
              </a:rPr>
              <a:t>Rock </a:t>
            </a:r>
            <a:r>
              <a:rPr lang="en-US" sz="2000" b="1" dirty="0" smtClean="0">
                <a:solidFill>
                  <a:prstClr val="black"/>
                </a:solidFill>
              </a:rPr>
              <a:t>never returns </a:t>
            </a:r>
            <a:r>
              <a:rPr lang="en-US" sz="2000" b="1" dirty="0">
                <a:solidFill>
                  <a:prstClr val="black"/>
                </a:solidFill>
              </a:rPr>
              <a:t>to its starting point =&gt; </a:t>
            </a:r>
            <a:r>
              <a:rPr lang="en-US" sz="2000" b="1" dirty="0">
                <a:solidFill>
                  <a:srgbClr val="FF0000"/>
                </a:solidFill>
              </a:rPr>
              <a:t>Absolutely </a:t>
            </a:r>
            <a:r>
              <a:rPr lang="en-US" sz="2000" b="1" dirty="0" smtClean="0">
                <a:solidFill>
                  <a:srgbClr val="FF0000"/>
                </a:solidFill>
              </a:rPr>
              <a:t>Unstable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Concept of </a:t>
            </a:r>
            <a:r>
              <a:rPr lang="en-US" sz="3200" b="1" dirty="0" smtClean="0">
                <a:latin typeface="Arial" charset="0"/>
                <a:cs typeface="+mj-cs"/>
              </a:rPr>
              <a:t>Stability</a:t>
            </a:r>
            <a:endParaRPr lang="en-US" sz="3200" b="1" dirty="0">
              <a:latin typeface="Arial" charset="0"/>
              <a:cs typeface="+mj-cs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93"/>
    </mc:Choice>
    <mc:Fallback xmlns="">
      <p:transition spd="slow" advTm="55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101" x="388938" y="5311775"/>
          <p14:tracePt t="18511" x="396875" y="5311775"/>
          <p14:tracePt t="18519" x="419100" y="5295900"/>
          <p14:tracePt t="18527" x="441325" y="5280025"/>
          <p14:tracePt t="18578" x="563563" y="5189538"/>
          <p14:tracePt t="18591" x="1241425" y="4732338"/>
          <p14:tracePt t="18599" x="1608138" y="4503738"/>
          <p14:tracePt t="18609" x="1973263" y="4267200"/>
          <p14:tracePt t="18625" x="2727325" y="3870325"/>
          <p14:tracePt t="18640" x="3429000" y="3543300"/>
          <p14:tracePt t="18656" x="4114800" y="3276600"/>
          <p14:tracePt t="18672" x="4579938" y="3124200"/>
          <p14:tracePt t="18687" x="5151438" y="2971800"/>
          <p14:tracePt t="18711" x="5821363" y="2773363"/>
          <p14:tracePt t="18727" x="5889625" y="2751138"/>
          <p14:tracePt t="18743" x="6194425" y="2644775"/>
          <p14:tracePt t="18756" x="6438900" y="2568575"/>
          <p14:tracePt t="18773" x="6651625" y="2506663"/>
          <p14:tracePt t="18788" x="6850063" y="2446338"/>
          <p14:tracePt t="18809" x="7223125" y="2346325"/>
          <p14:tracePt t="18825" x="7459663" y="2270125"/>
          <p14:tracePt t="18841" x="7734300" y="2179638"/>
          <p14:tracePt t="18856" x="8039100" y="2073275"/>
          <p14:tracePt t="18873" x="8389938" y="1965325"/>
          <p14:tracePt t="18909" x="8983663" y="1844675"/>
          <p14:tracePt t="18913" x="9105900" y="1812925"/>
          <p14:tracePt t="19110" x="9113838" y="2087563"/>
          <p14:tracePt t="19126" x="8869363" y="2225675"/>
          <p14:tracePt t="19142" x="8678863" y="2301875"/>
          <p14:tracePt t="19157" x="8458200" y="2370138"/>
          <p14:tracePt t="19172" x="8267700" y="2416175"/>
          <p14:tracePt t="19189" x="8137525" y="2446338"/>
          <p14:tracePt t="19209" x="7978775" y="2484438"/>
          <p14:tracePt t="19225" x="7924800" y="2492375"/>
          <p14:tracePt t="19241" x="7870825" y="2506663"/>
          <p14:tracePt t="19256" x="7810500" y="2522538"/>
          <p14:tracePt t="19273" x="7726363" y="2552700"/>
          <p14:tracePt t="19288" x="7559675" y="2620963"/>
          <p14:tracePt t="19310" x="7375525" y="2697163"/>
          <p14:tracePt t="19326" x="7200900" y="2759075"/>
          <p14:tracePt t="19343" x="7026275" y="2819400"/>
          <p14:tracePt t="19346" x="6934200" y="2841625"/>
          <p14:tracePt t="19357" x="6850063" y="2865438"/>
          <p14:tracePt t="19373" x="6743700" y="2887663"/>
          <p14:tracePt t="19389" x="6659563" y="2903538"/>
          <p14:tracePt t="19410" x="6583363" y="2911475"/>
          <p14:tracePt t="19425" x="6575425" y="2911475"/>
          <p14:tracePt t="19441" x="6561138" y="2911475"/>
          <p14:tracePt t="19473" x="6561138" y="2895600"/>
          <p14:tracePt t="19488" x="6553200" y="2895600"/>
          <p14:tracePt t="19510" x="6499225" y="2895600"/>
          <p14:tracePt t="19526" x="6408738" y="2895600"/>
          <p14:tracePt t="19543" x="6346825" y="2903538"/>
          <p14:tracePt t="19557" x="6286500" y="2911475"/>
          <p14:tracePt t="19573" x="6264275" y="2917825"/>
          <p14:tracePt t="19609" x="6256338" y="2917825"/>
          <p14:tracePt t="19641" x="6332538" y="2917825"/>
          <p14:tracePt t="19656" x="6362700" y="2917825"/>
          <p14:tracePt t="19673" x="6408738" y="2911475"/>
          <p14:tracePt t="19689" x="6454775" y="2887663"/>
          <p14:tracePt t="19711" x="6515100" y="2857500"/>
          <p14:tracePt t="19726" x="6583363" y="2819400"/>
          <p14:tracePt t="19743" x="6667500" y="2765425"/>
          <p14:tracePt t="19757" x="6743700" y="2713038"/>
          <p14:tracePt t="19773" x="6804025" y="2689225"/>
          <p14:tracePt t="19789" x="6858000" y="2659063"/>
          <p14:tracePt t="19810" x="6896100" y="2636838"/>
          <p14:tracePt t="19826" x="6918325" y="2636838"/>
          <p14:tracePt t="19842" x="6926263" y="2628900"/>
          <p14:tracePt t="19857" x="6950075" y="2620963"/>
          <p14:tracePt t="19873" x="6972300" y="2613025"/>
          <p14:tracePt t="19890" x="6988175" y="2606675"/>
          <p14:tracePt t="19911" x="6994525" y="2598738"/>
          <p14:tracePt t="19942" x="7002463" y="2590800"/>
          <p14:tracePt t="19961" x="7010400" y="2590800"/>
          <p14:tracePt t="19973" x="7018338" y="2590800"/>
          <p14:tracePt t="19989" x="7026275" y="2590800"/>
          <p14:tracePt t="20010" x="7056438" y="2590800"/>
          <p14:tracePt t="20026" x="7078663" y="2590800"/>
          <p14:tracePt t="20042" x="7094538" y="2590800"/>
          <p14:tracePt t="20057" x="7102475" y="2590800"/>
          <p14:tracePt t="20074" x="7116763" y="2590800"/>
          <p14:tracePt t="21996" x="7124700" y="2598738"/>
          <p14:tracePt t="22004" x="7140575" y="2613025"/>
          <p14:tracePt t="22014" x="7146925" y="2636838"/>
          <p14:tracePt t="22044" x="7185025" y="2705100"/>
          <p14:tracePt t="22060" x="7192963" y="2727325"/>
          <p14:tracePt t="22077" x="7200900" y="2735263"/>
          <p14:tracePt t="22092" x="7208838" y="2743200"/>
          <p14:tracePt t="22114" x="7208838" y="2759075"/>
          <p14:tracePt t="22129" x="7216775" y="2765425"/>
          <p14:tracePt t="22144" x="7223125" y="2773363"/>
          <p14:tracePt t="22160" x="7231063" y="2803525"/>
          <p14:tracePt t="22175" x="7246938" y="2835275"/>
          <p14:tracePt t="22191" x="7254875" y="2865438"/>
          <p14:tracePt t="22214" x="7261225" y="2895600"/>
          <p14:tracePt t="22229" x="7261225" y="2903538"/>
          <p14:tracePt t="22244" x="7261225" y="2911475"/>
          <p14:tracePt t="22300" x="7254875" y="2917825"/>
          <p14:tracePt t="22308" x="7246938" y="2917825"/>
          <p14:tracePt t="22318" x="7231063" y="2925763"/>
          <p14:tracePt t="22328" x="7223125" y="2925763"/>
          <p14:tracePt t="22344" x="7192963" y="2941638"/>
          <p14:tracePt t="22361" x="7154863" y="2955925"/>
          <p14:tracePt t="22391" x="7032625" y="2979738"/>
          <p14:tracePt t="22398" x="6972300" y="2979738"/>
          <p14:tracePt t="22414" x="6858000" y="2979738"/>
          <p14:tracePt t="22443" x="6683375" y="2979738"/>
          <p14:tracePt t="22447" x="6621463" y="2971800"/>
          <p14:tracePt t="22462" x="6515100" y="2963863"/>
          <p14:tracePt t="22477" x="6454775" y="2963863"/>
          <p14:tracePt t="22492" x="6438900" y="2963863"/>
          <p14:tracePt t="22514" x="6423025" y="2963863"/>
          <p14:tracePt t="22754" x="6392863" y="2963863"/>
          <p14:tracePt t="22761" x="6354763" y="2963863"/>
          <p14:tracePt t="22769" x="6286500" y="2963863"/>
          <p14:tracePt t="22777" x="6226175" y="2971800"/>
          <p14:tracePt t="22793" x="6164263" y="2971800"/>
          <p14:tracePt t="22816" x="5889625" y="2971800"/>
          <p14:tracePt t="22829" x="5668963" y="2971800"/>
          <p14:tracePt t="22845" x="5448300" y="2971800"/>
          <p14:tracePt t="22861" x="5165725" y="2987675"/>
          <p14:tracePt t="22876" x="4930775" y="3040063"/>
          <p14:tracePt t="22892" x="4686300" y="3108325"/>
          <p14:tracePt t="22914" x="4403725" y="3192463"/>
          <p14:tracePt t="22930" x="4213225" y="3246438"/>
          <p14:tracePt t="22945" x="4038600" y="3276600"/>
          <p14:tracePt t="22961" x="3878263" y="3314700"/>
          <p14:tracePt t="22977" x="3810000" y="3322638"/>
          <p14:tracePt t="22993" x="3665538" y="3344863"/>
          <p14:tracePt t="23014" x="3444875" y="3398838"/>
          <p14:tracePt t="23029" x="3314700" y="3451225"/>
          <p14:tracePt t="23045" x="3178175" y="3513138"/>
          <p14:tracePt t="23061" x="3070225" y="3559175"/>
          <p14:tracePt t="23076" x="2979738" y="3589338"/>
          <p14:tracePt t="23092" x="2857500" y="3619500"/>
          <p14:tracePt t="23114" x="2713038" y="3619500"/>
          <p14:tracePt t="23131" x="2644775" y="3619500"/>
          <p14:tracePt t="23146" x="2574925" y="3611563"/>
          <p14:tracePt t="23162" x="2514600" y="3597275"/>
          <p14:tracePt t="23176" x="2484438" y="3589338"/>
          <p14:tracePt t="23193" x="2422525" y="3589338"/>
          <p14:tracePt t="23214" x="2346325" y="3589338"/>
          <p14:tracePt t="23230" x="2308225" y="3589338"/>
          <p14:tracePt t="23245" x="2286000" y="3581400"/>
          <p14:tracePt t="23261" x="2270125" y="3565525"/>
          <p14:tracePt t="23276" x="2263775" y="3543300"/>
          <p14:tracePt t="23292" x="2263775" y="3527425"/>
          <p14:tracePt t="23315" x="2255838" y="3521075"/>
          <p14:tracePt t="23331" x="2255838" y="3513138"/>
          <p14:tracePt t="23362" x="2255838" y="3505200"/>
          <p14:tracePt t="23377" x="2255838" y="3497263"/>
          <p14:tracePt t="23412" x="2270125" y="3444875"/>
          <p14:tracePt t="23445" x="2308225" y="3413125"/>
          <p14:tracePt t="23461" x="2324100" y="3406775"/>
          <p14:tracePt t="23477" x="2332038" y="3398838"/>
          <p14:tracePt t="23492" x="2339975" y="3398838"/>
          <p14:tracePt t="23515" x="2346325" y="3390900"/>
          <p14:tracePt t="23555" x="2346325" y="3382963"/>
          <p14:tracePt t="23587" x="2354263" y="3382963"/>
          <p14:tracePt t="23602" x="2362200" y="3382963"/>
          <p14:tracePt t="23618" x="2378075" y="3375025"/>
          <p14:tracePt t="23626" x="2384425" y="3375025"/>
          <p14:tracePt t="23634" x="2400300" y="3375025"/>
          <p14:tracePt t="23645" x="2408238" y="3375025"/>
          <p14:tracePt t="23661" x="2438400" y="3368675"/>
          <p14:tracePt t="23676" x="2460625" y="3360738"/>
          <p14:tracePt t="23691" x="2484438" y="3352800"/>
          <p14:tracePt t="23715" x="2498725" y="3352800"/>
          <p14:tracePt t="23731" x="2514600" y="3352800"/>
          <p14:tracePt t="23761" x="2522538" y="3352800"/>
          <p14:tracePt t="23777" x="2530475" y="3352800"/>
          <p14:tracePt t="23792" x="2536825" y="3352800"/>
          <p14:tracePt t="23814" x="2552700" y="3352800"/>
          <p14:tracePt t="23830" x="2560638" y="3352800"/>
          <p14:tracePt t="23845" x="2574925" y="3352800"/>
          <p14:tracePt t="23861" x="2590800" y="3352800"/>
          <p14:tracePt t="23876" x="2606675" y="3352800"/>
          <p14:tracePt t="23892" x="2628900" y="3344863"/>
          <p14:tracePt t="23916" x="2636838" y="3344863"/>
          <p14:tracePt t="23930" x="2644775" y="3344863"/>
          <p14:tracePt t="23946" x="2651125" y="3344863"/>
          <p14:tracePt t="23962" x="2659063" y="3344863"/>
          <p14:tracePt t="23979" x="2667000" y="3344863"/>
          <p14:tracePt t="23995" x="2674938" y="3344863"/>
          <p14:tracePt t="24015" x="2682875" y="3344863"/>
          <p14:tracePt t="24030" x="2697163" y="3344863"/>
          <p14:tracePt t="24046" x="2705100" y="3344863"/>
          <p14:tracePt t="24123" x="2713038" y="3344863"/>
          <p14:tracePt t="29673" x="2720975" y="3344863"/>
          <p14:tracePt t="29681" x="2735263" y="3344863"/>
          <p14:tracePt t="29699" x="2773363" y="3344863"/>
          <p14:tracePt t="29723" x="2835275" y="3344863"/>
          <p14:tracePt t="29738" x="2857500" y="3344863"/>
          <p14:tracePt t="29754" x="2911475" y="3344863"/>
          <p14:tracePt t="29771" x="2949575" y="3344863"/>
          <p14:tracePt t="29803" x="3017838" y="3360738"/>
          <p14:tracePt t="29823" x="3032125" y="3360738"/>
          <p14:tracePt t="29853" x="3078163" y="3368675"/>
          <p14:tracePt t="29870" x="3086100" y="3368675"/>
          <p14:tracePt t="29885" x="3101975" y="3368675"/>
          <p14:tracePt t="29901" x="3116263" y="3368675"/>
          <p14:tracePt t="29924" x="3132138" y="3368675"/>
          <p14:tracePt t="29939" x="3146425" y="3375025"/>
          <p14:tracePt t="29955" x="3162300" y="3382963"/>
          <p14:tracePt t="29971" x="3184525" y="3382963"/>
          <p14:tracePt t="30002" x="3230563" y="3398838"/>
          <p14:tracePt t="30004" x="3254375" y="3398838"/>
          <p14:tracePt t="30024" x="3292475" y="3406775"/>
          <p14:tracePt t="30038" x="3352800" y="3413125"/>
          <p14:tracePt t="30054" x="3406775" y="3413125"/>
          <p14:tracePt t="30085" x="3521075" y="3429000"/>
          <p14:tracePt t="30101" x="3635375" y="3436938"/>
          <p14:tracePt t="30123" x="3802063" y="3451225"/>
          <p14:tracePt t="30155" x="3984625" y="3467100"/>
          <p14:tracePt t="30170" x="4114800" y="3482975"/>
          <p14:tracePt t="30186" x="4183063" y="3489325"/>
          <p14:tracePt t="30202" x="4221163" y="3497263"/>
          <p14:tracePt t="30224" x="4359275" y="3513138"/>
          <p14:tracePt t="30238" x="4419600" y="3521075"/>
          <p14:tracePt t="30254" x="4495800" y="3527425"/>
          <p14:tracePt t="30270" x="4556125" y="3535363"/>
          <p14:tracePt t="30285" x="4610100" y="3535363"/>
          <p14:tracePt t="30301" x="4664075" y="3543300"/>
          <p14:tracePt t="30323" x="4732338" y="3543300"/>
          <p14:tracePt t="30353" x="4808538" y="3543300"/>
          <p14:tracePt t="30357" x="4830763" y="3543300"/>
          <p14:tracePt t="30385" x="4914900" y="3551238"/>
          <p14:tracePt t="30388" x="4945063" y="3551238"/>
          <p14:tracePt t="30402" x="4975225" y="3559175"/>
          <p14:tracePt t="30424" x="5067300" y="3581400"/>
          <p14:tracePt t="30454" x="5189538" y="3611563"/>
          <p14:tracePt t="30470" x="5257800" y="3627438"/>
          <p14:tracePt t="30485" x="5326063" y="3641725"/>
          <p14:tracePt t="30501" x="5426075" y="3673475"/>
          <p14:tracePt t="30524" x="5508625" y="3695700"/>
          <p14:tracePt t="30539" x="5570538" y="3711575"/>
          <p14:tracePt t="30555" x="5616575" y="3725863"/>
          <p14:tracePt t="30571" x="5638800" y="3733800"/>
          <p14:tracePt t="30586" x="5676900" y="3741738"/>
          <p14:tracePt t="30602" x="5707063" y="3749675"/>
          <p14:tracePt t="30623" x="5753100" y="3763963"/>
          <p14:tracePt t="30639" x="5783263" y="3771900"/>
          <p14:tracePt t="30654" x="5813425" y="3779838"/>
          <p14:tracePt t="30670" x="5845175" y="3794125"/>
          <p14:tracePt t="30685" x="5875338" y="3794125"/>
          <p14:tracePt t="30701" x="5913438" y="3794125"/>
          <p14:tracePt t="30723" x="5973763" y="3802063"/>
          <p14:tracePt t="30738" x="5997575" y="3802063"/>
          <p14:tracePt t="30755" x="6065838" y="3802063"/>
          <p14:tracePt t="30770" x="6088063" y="3802063"/>
          <p14:tracePt t="30786" x="6134100" y="3802063"/>
          <p14:tracePt t="30802" x="6172200" y="3802063"/>
          <p14:tracePt t="30824" x="6226175" y="3802063"/>
          <p14:tracePt t="30838" x="6248400" y="3802063"/>
          <p14:tracePt t="30854" x="6264275" y="3802063"/>
          <p14:tracePt t="30869" x="6286500" y="3802063"/>
          <p14:tracePt t="30886" x="6302375" y="3802063"/>
          <p14:tracePt t="30902" x="6308725" y="3802063"/>
          <p14:tracePt t="30924" x="6324600" y="3802063"/>
          <p14:tracePt t="30939" x="6332538" y="3802063"/>
          <p14:tracePt t="30954" x="6340475" y="3802063"/>
          <p14:tracePt t="31012" x="6346825" y="3802063"/>
          <p14:tracePt t="31035" x="6354763" y="3802063"/>
          <p14:tracePt t="31053" x="6362700" y="3802063"/>
          <p14:tracePt t="31060" x="6370638" y="3802063"/>
          <p14:tracePt t="31076" x="6378575" y="3802063"/>
          <p14:tracePt t="31092" x="6384925" y="3802063"/>
          <p14:tracePt t="31108" x="6392863" y="3802063"/>
          <p14:tracePt t="34032" x="6384925" y="3802063"/>
          <p14:tracePt t="34047" x="6378575" y="3802063"/>
          <p14:tracePt t="34055" x="6362700" y="3802063"/>
          <p14:tracePt t="34063" x="6354763" y="3802063"/>
          <p14:tracePt t="34073" x="6346825" y="3802063"/>
          <p14:tracePt t="34103" x="6316663" y="3802063"/>
          <p14:tracePt t="34128" x="6294438" y="3802063"/>
          <p14:tracePt t="34159" x="6248400" y="3810000"/>
          <p14:tracePt t="34161" x="6226175" y="3810000"/>
          <p14:tracePt t="34174" x="6210300" y="3810000"/>
          <p14:tracePt t="34190" x="6172200" y="3810000"/>
          <p14:tracePt t="34204" x="6142038" y="3810000"/>
          <p14:tracePt t="34227" x="6103938" y="3810000"/>
          <p14:tracePt t="34242" x="6088063" y="3810000"/>
          <p14:tracePt t="34257" x="6073775" y="3810000"/>
          <p14:tracePt t="34274" x="6065838" y="3810000"/>
          <p14:tracePt t="34289" x="6057900" y="3810000"/>
          <p14:tracePt t="34304" x="6042025" y="3810000"/>
          <p14:tracePt t="34328" x="6035675" y="3810000"/>
          <p14:tracePt t="34343" x="6027738" y="3810000"/>
          <p14:tracePt t="34377" x="6019800" y="3810000"/>
          <p14:tracePt t="34393" x="6011863" y="3810000"/>
          <p14:tracePt t="34432" x="6003925" y="3810000"/>
          <p14:tracePt t="45487" x="6003925" y="3817938"/>
          <p14:tracePt t="45496" x="6003925" y="3825875"/>
          <p14:tracePt t="45504" x="6003925" y="3840163"/>
          <p14:tracePt t="45536" x="6019800" y="3894138"/>
          <p14:tracePt t="45567" x="6035675" y="3962400"/>
          <p14:tracePt t="45570" x="6042025" y="3984625"/>
          <p14:tracePt t="45585" x="6057900" y="4046538"/>
          <p14:tracePt t="45615" x="6080125" y="4114800"/>
          <p14:tracePt t="45617" x="6088063" y="4137025"/>
          <p14:tracePt t="45637" x="6103938" y="4160838"/>
          <p14:tracePt t="45652" x="6111875" y="4183063"/>
          <p14:tracePt t="45668" x="6118225" y="4191000"/>
          <p14:tracePt t="45684" x="6126163" y="4206875"/>
          <p14:tracePt t="45713" x="6149975" y="4229100"/>
          <p14:tracePt t="45736" x="6156325" y="4267200"/>
          <p14:tracePt t="45768" x="6164263" y="4305300"/>
          <p14:tracePt t="45770" x="6164263" y="4313238"/>
          <p14:tracePt t="45784" x="6164263" y="4327525"/>
          <p14:tracePt t="45799" x="6164263" y="4335463"/>
          <p14:tracePt t="45815" x="6172200" y="4351338"/>
          <p14:tracePt t="45837" x="6172200" y="4359275"/>
          <p14:tracePt t="45853" x="6180138" y="4365625"/>
          <p14:tracePt t="45868" x="6180138" y="4381500"/>
          <p14:tracePt t="45884" x="6188075" y="4397375"/>
          <p14:tracePt t="45900" x="6194425" y="4441825"/>
          <p14:tracePt t="45914" x="6202363" y="4473575"/>
          <p14:tracePt t="45936" x="6210300" y="4525963"/>
          <p14:tracePt t="45952" x="6226175" y="4564063"/>
          <p14:tracePt t="45970" x="6232525" y="4594225"/>
          <p14:tracePt t="45985" x="6248400" y="4610100"/>
          <p14:tracePt t="46001" x="6270625" y="4656138"/>
          <p14:tracePt t="46016" x="6294438" y="4694238"/>
          <p14:tracePt t="46037" x="6346825" y="4762500"/>
          <p14:tracePt t="46053" x="6378575" y="4816475"/>
          <p14:tracePt t="46068" x="6408738" y="4854575"/>
          <p14:tracePt t="46084" x="6438900" y="4884738"/>
          <p14:tracePt t="46099" x="6461125" y="4922838"/>
          <p14:tracePt t="46115" x="6484938" y="4953000"/>
          <p14:tracePt t="46137" x="6530975" y="5013325"/>
          <p14:tracePt t="46154" x="6553200" y="5045075"/>
          <p14:tracePt t="46169" x="6561138" y="5067300"/>
          <p14:tracePt t="46185" x="6575425" y="5089525"/>
          <p14:tracePt t="46201" x="6583363" y="5121275"/>
          <p14:tracePt t="46216" x="6591300" y="5143500"/>
          <p14:tracePt t="46237" x="6607175" y="5173663"/>
          <p14:tracePt t="46253" x="6607175" y="5181600"/>
          <p14:tracePt t="46269" x="6613525" y="5197475"/>
          <p14:tracePt t="46284" x="6613525" y="5203825"/>
          <p14:tracePt t="46299" x="6613525" y="5211763"/>
          <p14:tracePt t="46315" x="6613525" y="5219700"/>
          <p14:tracePt t="46337" x="6613525" y="5227638"/>
          <p14:tracePt t="46369" x="6613525" y="5235575"/>
          <p14:tracePt t="46418" x="6621463" y="5235575"/>
          <p14:tracePt t="47968" x="6621463" y="5241925"/>
          <p14:tracePt t="47985" x="6629400" y="5249863"/>
          <p14:tracePt t="47992" x="6629400" y="5257800"/>
          <p14:tracePt t="48008" x="6637338" y="5265738"/>
          <p14:tracePt t="48024" x="6637338" y="5273675"/>
          <p14:tracePt t="48040" x="6645275" y="5280025"/>
          <p14:tracePt t="48056" x="6645275" y="5287963"/>
          <p14:tracePt t="48070" x="6651625" y="5287963"/>
          <p14:tracePt t="48085" x="6659563" y="5295900"/>
          <p14:tracePt t="48101" x="6667500" y="5303838"/>
          <p14:tracePt t="48138" x="6683375" y="5318125"/>
          <p14:tracePt t="48153" x="6689725" y="5326063"/>
          <p14:tracePt t="48169" x="6697663" y="5326063"/>
          <p14:tracePt t="48186" x="6705600" y="5326063"/>
          <p14:tracePt t="48216" x="6727825" y="5334000"/>
          <p14:tracePt t="48238" x="6743700" y="5334000"/>
          <p14:tracePt t="48268" x="6759575" y="5334000"/>
          <p14:tracePt t="48285" x="6765925" y="5334000"/>
          <p14:tracePt t="48302" x="6773863" y="5341938"/>
          <p14:tracePt t="48317" x="6781800" y="5341938"/>
          <p14:tracePt t="48338" x="6789738" y="5341938"/>
          <p14:tracePt t="48354" x="6789738" y="5349875"/>
          <p14:tracePt t="48370" x="6797675" y="5349875"/>
          <p14:tracePt t="48385" x="6811963" y="5349875"/>
          <p14:tracePt t="48402" x="6819900" y="5349875"/>
          <p14:tracePt t="48418" x="6827838" y="5349875"/>
          <p14:tracePt t="48438" x="6842125" y="5349875"/>
          <p14:tracePt t="48454" x="6858000" y="5349875"/>
          <p14:tracePt t="48469" x="6880225" y="5349875"/>
          <p14:tracePt t="48485" x="6896100" y="5349875"/>
          <p14:tracePt t="48501" x="6918325" y="5349875"/>
          <p14:tracePt t="48517" x="6934200" y="5349875"/>
          <p14:tracePt t="48537" x="6956425" y="5349875"/>
          <p14:tracePt t="48554" x="6980238" y="5356225"/>
          <p14:tracePt t="48570" x="7018338" y="5356225"/>
          <p14:tracePt t="48586" x="7056438" y="5364163"/>
          <p14:tracePt t="48602" x="7108825" y="5364163"/>
          <p14:tracePt t="48618" x="7132638" y="5364163"/>
          <p14:tracePt t="48639" x="7223125" y="5364163"/>
          <p14:tracePt t="48669" x="7315200" y="5364163"/>
          <p14:tracePt t="48673" x="7337425" y="5364163"/>
          <p14:tracePt t="48701" x="7399338" y="5364163"/>
          <p14:tracePt t="48705" x="7413625" y="5364163"/>
          <p14:tracePt t="48718" x="7437438" y="5364163"/>
          <p14:tracePt t="48739" x="7505700" y="5364163"/>
          <p14:tracePt t="48770" x="7573963" y="5364163"/>
          <p14:tracePt t="48786" x="7612063" y="5364163"/>
          <p14:tracePt t="48802" x="7627938" y="5364163"/>
          <p14:tracePt t="48818" x="7635875" y="5364163"/>
          <p14:tracePt t="48838" x="7658100" y="5364163"/>
          <p14:tracePt t="48854" x="7680325" y="5380038"/>
          <p14:tracePt t="48870" x="7704138" y="5387975"/>
          <p14:tracePt t="48885" x="7726363" y="5394325"/>
          <p14:tracePt t="48901" x="7764463" y="5418138"/>
          <p14:tracePt t="48918" x="7794625" y="5432425"/>
          <p14:tracePt t="48938" x="7840663" y="5456238"/>
          <p14:tracePt t="48955" x="7886700" y="5478463"/>
          <p14:tracePt t="48970" x="7924800" y="5502275"/>
          <p14:tracePt t="48986" x="7970838" y="5524500"/>
          <p14:tracePt t="49004" x="8023225" y="5562600"/>
          <p14:tracePt t="49019" x="8069263" y="5584825"/>
          <p14:tracePt t="49039" x="8115300" y="5616575"/>
          <p14:tracePt t="49054" x="8145463" y="5654675"/>
          <p14:tracePt t="49070" x="8175625" y="5684838"/>
          <p14:tracePt t="49085" x="8207375" y="5715000"/>
          <p14:tracePt t="49101" x="8221663" y="5753100"/>
          <p14:tracePt t="49118" x="8237538" y="5791200"/>
          <p14:tracePt t="49138" x="8267700" y="5875338"/>
          <p14:tracePt t="49154" x="8275638" y="5927725"/>
          <p14:tracePt t="49170" x="8289925" y="5989638"/>
          <p14:tracePt t="49186" x="8305800" y="6042025"/>
          <p14:tracePt t="49202" x="8305800" y="6088063"/>
          <p14:tracePt t="49218" x="8313738" y="6111875"/>
          <p14:tracePt t="49238" x="8321675" y="6164263"/>
          <p14:tracePt t="49254" x="8328025" y="6194425"/>
          <p14:tracePt t="49270" x="8335963" y="6232525"/>
          <p14:tracePt t="49286" x="8343900" y="6256338"/>
          <p14:tracePt t="49301" x="8343900" y="6278563"/>
          <p14:tracePt t="49339" x="8343900" y="6316663"/>
          <p14:tracePt t="49371" x="8343900" y="6354763"/>
          <p14:tracePt t="49387" x="8335963" y="6370638"/>
          <p14:tracePt t="49403" x="8321675" y="6392863"/>
          <p14:tracePt t="49419" x="8305800" y="6416675"/>
          <p14:tracePt t="49438" x="8297863" y="6430963"/>
          <p14:tracePt t="49454" x="8297863" y="6438900"/>
          <p14:tracePt t="49470" x="8297863" y="6446838"/>
          <p14:tracePt t="49603" x="8297863" y="6438900"/>
          <p14:tracePt t="49619" x="8297863" y="6430963"/>
          <p14:tracePt t="49627" x="8297863" y="6423025"/>
          <p14:tracePt t="49643" x="8297863" y="6408738"/>
          <p14:tracePt t="49654" x="8297863" y="6400800"/>
          <p14:tracePt t="49670" x="8297863" y="6392863"/>
          <p14:tracePt t="49686" x="8297863" y="6384925"/>
          <p14:tracePt t="49717" x="8297863" y="6378575"/>
          <p14:tracePt t="49763" x="8297863" y="6370638"/>
          <p14:tracePt t="49772" x="8297863" y="6362700"/>
          <p14:tracePt t="49779" x="8297863" y="6354763"/>
          <p14:tracePt t="49788" x="8297863" y="6340475"/>
          <p14:tracePt t="49802" x="8289925" y="6332538"/>
          <p14:tracePt t="49817" x="8289925" y="6302375"/>
          <p14:tracePt t="49838" x="8283575" y="6270625"/>
          <p14:tracePt t="49854" x="8283575" y="6264275"/>
          <p14:tracePt t="49870" x="8283575" y="6256338"/>
          <p14:tracePt t="49885" x="8275638" y="62563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213"/>
          <a:stretch/>
        </p:blipFill>
        <p:spPr>
          <a:xfrm>
            <a:off x="405728" y="1335024"/>
            <a:ext cx="8010144" cy="3154680"/>
          </a:xfrm>
          <a:prstGeom prst="rect">
            <a:avLst/>
          </a:prstGeom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3228975" y="4114800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prstClr val="black"/>
                </a:solidFill>
              </a:rPr>
              <a:t>Absolutely Unstable</a:t>
            </a: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3368675" y="2590800"/>
            <a:ext cx="210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prstClr val="black"/>
                </a:solidFill>
              </a:rPr>
              <a:t>Absolutely Stable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64070" y="4481515"/>
            <a:ext cx="8137525" cy="22330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000" b="1" i="1" dirty="0" smtClean="0">
              <a:solidFill>
                <a:prstClr val="black"/>
              </a:solidFill>
            </a:endParaRPr>
          </a:p>
          <a:p>
            <a:pPr algn="ctr" eaLnBrk="1" hangingPunct="1">
              <a:defRPr/>
            </a:pPr>
            <a:endParaRPr lang="en-US" sz="2000" b="1" i="1" dirty="0" smtClean="0">
              <a:solidFill>
                <a:prstClr val="black"/>
              </a:solidFill>
            </a:endParaRPr>
          </a:p>
          <a:p>
            <a:pPr algn="ctr" eaLnBrk="1" hangingPunct="1">
              <a:defRPr/>
            </a:pPr>
            <a:r>
              <a:rPr lang="en-US" sz="2000" b="1" i="1" dirty="0" smtClean="0">
                <a:solidFill>
                  <a:prstClr val="black"/>
                </a:solidFill>
              </a:rPr>
              <a:t>But there is a third possibility</a:t>
            </a:r>
          </a:p>
          <a:p>
            <a:pPr algn="ctr" eaLnBrk="1" hangingPunct="1">
              <a:defRPr/>
            </a:pPr>
            <a:r>
              <a:rPr lang="en-US" sz="2000" b="1" i="1" dirty="0" smtClean="0">
                <a:solidFill>
                  <a:prstClr val="black"/>
                </a:solidFill>
              </a:rPr>
              <a:t>Hybrid of the Stable/Unstable</a:t>
            </a:r>
            <a:endParaRPr lang="en-US" sz="2000" b="1" dirty="0" smtClean="0">
              <a:solidFill>
                <a:prstClr val="black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Concept of </a:t>
            </a:r>
            <a:r>
              <a:rPr lang="en-US" sz="3200" b="1" dirty="0" smtClean="0">
                <a:latin typeface="Arial" charset="0"/>
                <a:cs typeface="+mj-cs"/>
              </a:rPr>
              <a:t>Stability</a:t>
            </a:r>
            <a:endParaRPr lang="en-US" sz="3200" b="1" dirty="0">
              <a:latin typeface="Arial" charset="0"/>
              <a:cs typeface="+mj-cs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19"/>
    </mc:Choice>
    <mc:Fallback xmlns="">
      <p:transition spd="slow" advTm="7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28" y="1519603"/>
            <a:ext cx="8010144" cy="4614672"/>
          </a:xfrm>
          <a:prstGeom prst="rect">
            <a:avLst/>
          </a:prstGeom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3228975" y="4114800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prstClr val="black"/>
                </a:solidFill>
              </a:rPr>
              <a:t>Absolutely Unstable</a:t>
            </a: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3368675" y="2590800"/>
            <a:ext cx="210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prstClr val="black"/>
                </a:solidFill>
              </a:rPr>
              <a:t>Absolutely Stable</a:t>
            </a:r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2038920" y="5896119"/>
            <a:ext cx="489108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Conditionally Unstable </a:t>
            </a:r>
          </a:p>
          <a:p>
            <a:pPr algn="ctr"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</a:rPr>
              <a:t>Cumuliform Cloud form in this manner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Concept of </a:t>
            </a:r>
            <a:r>
              <a:rPr lang="en-US" sz="3200" b="1" dirty="0" smtClean="0">
                <a:latin typeface="Arial" charset="0"/>
                <a:cs typeface="+mj-cs"/>
              </a:rPr>
              <a:t>Stability</a:t>
            </a:r>
            <a:endParaRPr lang="en-US" sz="3200" b="1" dirty="0">
              <a:latin typeface="Arial" charset="0"/>
              <a:cs typeface="+mj-cs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7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70"/>
    </mc:Choice>
    <mc:Fallback xmlns="">
      <p:transition spd="slow" advTm="56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657" x="304800" y="5334000"/>
          <p14:tracePt t="11176" x="304800" y="5341938"/>
          <p14:tracePt t="11201" x="312738" y="5349875"/>
          <p14:tracePt t="11245" x="312738" y="5356225"/>
          <p14:tracePt t="11256" x="320675" y="5372100"/>
          <p14:tracePt t="11266" x="327025" y="5380038"/>
          <p14:tracePt t="11283" x="334963" y="5410200"/>
          <p14:tracePt t="11313" x="350838" y="5440363"/>
          <p14:tracePt t="11330" x="350838" y="5464175"/>
          <p14:tracePt t="11357" x="365125" y="5502275"/>
          <p14:tracePt t="11387" x="388938" y="5562600"/>
          <p14:tracePt t="11392" x="396875" y="5578475"/>
          <p14:tracePt t="11404" x="411163" y="5592763"/>
          <p14:tracePt t="11419" x="434975" y="5622925"/>
          <p14:tracePt t="11435" x="449263" y="5646738"/>
          <p14:tracePt t="11457" x="487363" y="5676900"/>
          <p14:tracePt t="11472" x="517525" y="5699125"/>
          <p14:tracePt t="11488" x="549275" y="5722938"/>
          <p14:tracePt t="11504" x="579438" y="5753100"/>
          <p14:tracePt t="11519" x="601663" y="5791200"/>
          <p14:tracePt t="11536" x="625475" y="5813425"/>
          <p14:tracePt t="11556" x="647700" y="5851525"/>
          <p14:tracePt t="11572" x="677863" y="5897563"/>
          <p14:tracePt t="11587" x="715963" y="5943600"/>
          <p14:tracePt t="11603" x="746125" y="5973763"/>
          <p14:tracePt t="11619" x="784225" y="6011863"/>
          <p14:tracePt t="11635" x="815975" y="6042025"/>
          <p14:tracePt t="11656" x="846138" y="6080125"/>
          <p14:tracePt t="11672" x="860425" y="6088063"/>
          <p14:tracePt t="11688" x="876300" y="6096000"/>
          <p14:tracePt t="11704" x="892175" y="6103938"/>
          <p14:tracePt t="11720" x="906463" y="6118225"/>
          <p14:tracePt t="11736" x="930275" y="6126163"/>
          <p14:tracePt t="11756" x="960438" y="6142038"/>
          <p14:tracePt t="11771" x="982663" y="6156325"/>
          <p14:tracePt t="11788" x="1006475" y="6172200"/>
          <p14:tracePt t="11803" x="1020763" y="6180138"/>
          <p14:tracePt t="11819" x="1028700" y="6188075"/>
          <p14:tracePt t="11834" x="1036638" y="6194425"/>
          <p14:tracePt t="11856" x="1058863" y="6194425"/>
          <p14:tracePt t="11873" x="1066800" y="6194425"/>
          <p14:tracePt t="11889" x="1089025" y="6194425"/>
          <p14:tracePt t="11904" x="1104900" y="6194425"/>
          <p14:tracePt t="11920" x="1120775" y="6188075"/>
          <p14:tracePt t="11956" x="1135063" y="6172200"/>
          <p14:tracePt t="11988" x="1135063" y="6149975"/>
          <p14:tracePt t="12004" x="1135063" y="6142038"/>
          <p14:tracePt t="12018" x="1135063" y="6134100"/>
          <p14:tracePt t="12035" x="1135063" y="6126163"/>
          <p14:tracePt t="12057" x="1135063" y="6111875"/>
          <p14:tracePt t="12088" x="1135063" y="6103938"/>
          <p14:tracePt t="12104" x="1135063" y="6096000"/>
          <p14:tracePt t="12120" x="1135063" y="6088063"/>
          <p14:tracePt t="12136" x="1135063" y="6073775"/>
          <p14:tracePt t="12157" x="1135063" y="6049963"/>
          <p14:tracePt t="12172" x="1135063" y="6042025"/>
          <p14:tracePt t="12188" x="1135063" y="6027738"/>
          <p14:tracePt t="12204" x="1135063" y="6019800"/>
          <p14:tracePt t="12219" x="1135063" y="6011863"/>
          <p14:tracePt t="12272" x="1135063" y="6003925"/>
          <p14:tracePt t="12281" x="1135063" y="5997575"/>
          <p14:tracePt t="12297" x="1135063" y="5989638"/>
          <p14:tracePt t="12305" x="1135063" y="5981700"/>
          <p14:tracePt t="12320" x="1127125" y="5973763"/>
          <p14:tracePt t="12336" x="1127125" y="5951538"/>
          <p14:tracePt t="12357" x="1127125" y="5943600"/>
          <p14:tracePt t="16198" x="1127125" y="5935663"/>
          <p14:tracePt t="16204" x="1135063" y="5935663"/>
          <p14:tracePt t="16277" x="1143000" y="5927725"/>
          <p14:tracePt t="16309" x="1150938" y="5927725"/>
          <p14:tracePt t="16438" x="1158875" y="5927725"/>
          <p14:tracePt t="16445" x="1158875" y="5921375"/>
          <p14:tracePt t="16463" x="1165225" y="5921375"/>
          <p14:tracePt t="16478" x="1181100" y="5905500"/>
          <p14:tracePt t="16494" x="1196975" y="5897563"/>
          <p14:tracePt t="16509" x="1219200" y="5889625"/>
          <p14:tracePt t="16541" x="1241425" y="5883275"/>
          <p14:tracePt t="16563" x="1249363" y="5883275"/>
          <p14:tracePt t="16605" x="1257300" y="5883275"/>
          <p14:tracePt t="16621" x="1257300" y="5875338"/>
          <p14:tracePt t="16629" x="1265238" y="5875338"/>
          <p14:tracePt t="16646" x="1265238" y="5867400"/>
          <p14:tracePt t="16662" x="1279525" y="5859463"/>
          <p14:tracePt t="16678" x="1287463" y="5859463"/>
          <p14:tracePt t="16695" x="1295400" y="5851525"/>
          <p14:tracePt t="16710" x="1303338" y="5851525"/>
          <p14:tracePt t="16741" x="1311275" y="5845175"/>
          <p14:tracePt t="16763" x="1317625" y="5845175"/>
          <p14:tracePt t="16779" x="1325563" y="5845175"/>
          <p14:tracePt t="16794" x="1325563" y="5837238"/>
          <p14:tracePt t="16812" x="1333500" y="5829300"/>
          <p14:tracePt t="16826" x="1341438" y="5821363"/>
          <p14:tracePt t="16842" x="1349375" y="5821363"/>
          <p14:tracePt t="16863" x="1349375" y="5813425"/>
          <p14:tracePt t="16878" x="1355725" y="5807075"/>
          <p14:tracePt t="16894" x="1363663" y="5807075"/>
          <p14:tracePt t="16911" x="1379538" y="5799138"/>
          <p14:tracePt t="16926" x="1387475" y="5791200"/>
          <p14:tracePt t="16942" x="1401763" y="5783263"/>
          <p14:tracePt t="16964" x="1409700" y="5775325"/>
          <p14:tracePt t="16979" x="1431925" y="5761038"/>
          <p14:tracePt t="16995" x="1447800" y="5753100"/>
          <p14:tracePt t="17025" x="1470025" y="5730875"/>
          <p14:tracePt t="17029" x="1477963" y="5730875"/>
          <p14:tracePt t="17063" x="1493838" y="5715000"/>
          <p14:tracePt t="17094" x="1531938" y="5676900"/>
          <p14:tracePt t="17111" x="1546225" y="5661025"/>
          <p14:tracePt t="17127" x="1562100" y="5646738"/>
          <p14:tracePt t="17143" x="1570038" y="5630863"/>
          <p14:tracePt t="17163" x="1584325" y="5630863"/>
          <p14:tracePt t="17180" x="1592263" y="5622925"/>
          <p14:tracePt t="17194" x="1600200" y="5622925"/>
          <p14:tracePt t="17210" x="1608138" y="5622925"/>
          <p14:tracePt t="17227" x="1616075" y="5622925"/>
          <p14:tracePt t="17242" x="1622425" y="5616575"/>
          <p14:tracePt t="17263" x="1630363" y="5616575"/>
          <p14:tracePt t="17279" x="1638300" y="5600700"/>
          <p14:tracePt t="17295" x="1646238" y="5600700"/>
          <p14:tracePt t="17311" x="1660525" y="5592763"/>
          <p14:tracePt t="17327" x="1668463" y="5578475"/>
          <p14:tracePt t="17342" x="1684338" y="5570538"/>
          <p14:tracePt t="17364" x="1692275" y="5570538"/>
          <p14:tracePt t="17380" x="1698625" y="5562600"/>
          <p14:tracePt t="17395" x="1706563" y="5554663"/>
          <p14:tracePt t="17426" x="1714500" y="5546725"/>
          <p14:tracePt t="17442" x="1722438" y="5540375"/>
          <p14:tracePt t="17463" x="1736725" y="5532438"/>
          <p14:tracePt t="17480" x="1752600" y="5524500"/>
          <p14:tracePt t="17496" x="1768475" y="5516563"/>
          <p14:tracePt t="17526" x="1790700" y="5502275"/>
          <p14:tracePt t="17529" x="1806575" y="5486400"/>
          <p14:tracePt t="17563" x="1828800" y="5478463"/>
          <p14:tracePt t="17595" x="1844675" y="5470525"/>
          <p14:tracePt t="17599" x="1851025" y="5464175"/>
          <p14:tracePt t="17631" x="1858963" y="5456238"/>
          <p14:tracePt t="17647" x="1866900" y="5456238"/>
          <p14:tracePt t="17664" x="1874838" y="5448300"/>
          <p14:tracePt t="17680" x="1882775" y="5440363"/>
          <p14:tracePt t="17695" x="1889125" y="5432425"/>
          <p14:tracePt t="17711" x="1897063" y="5432425"/>
          <p14:tracePt t="17727" x="1905000" y="5426075"/>
          <p14:tracePt t="17743" x="1912938" y="5426075"/>
          <p14:tracePt t="17779" x="1920875" y="5426075"/>
          <p14:tracePt t="17795" x="1935163" y="5418138"/>
          <p14:tracePt t="17811" x="1958975" y="5402263"/>
          <p14:tracePt t="17826" x="1981200" y="5387975"/>
          <p14:tracePt t="17842" x="1997075" y="5372100"/>
          <p14:tracePt t="17864" x="2019300" y="5349875"/>
          <p14:tracePt t="17880" x="2027238" y="5349875"/>
          <p14:tracePt t="17919" x="2035175" y="5349875"/>
          <p14:tracePt t="17944" x="2035175" y="5341938"/>
          <p14:tracePt t="17952" x="2041525" y="5341938"/>
          <p14:tracePt t="17968" x="2049463" y="5341938"/>
          <p14:tracePt t="17980" x="2057400" y="5341938"/>
          <p14:tracePt t="17996" x="2065338" y="5334000"/>
          <p14:tracePt t="18011" x="2073275" y="5326063"/>
          <p14:tracePt t="18042" x="2087563" y="5318125"/>
          <p14:tracePt t="21075" x="2079625" y="5326063"/>
          <p14:tracePt t="21084" x="2073275" y="5341938"/>
          <p14:tracePt t="21099" x="2065338" y="5349875"/>
          <p14:tracePt t="21107" x="2057400" y="5364163"/>
          <p14:tracePt t="21114" x="2049463" y="5364163"/>
          <p14:tracePt t="21128" x="2035175" y="5380038"/>
          <p14:tracePt t="21143" x="2019300" y="5394325"/>
          <p14:tracePt t="21165" x="1997075" y="5418138"/>
          <p14:tracePt t="21181" x="1973263" y="5440363"/>
          <p14:tracePt t="21196" x="1951038" y="5464175"/>
          <p14:tracePt t="21212" x="1927225" y="5486400"/>
          <p14:tracePt t="21227" x="1897063" y="5508625"/>
          <p14:tracePt t="21243" x="1874838" y="5532438"/>
          <p14:tracePt t="21267" x="1836738" y="5554663"/>
          <p14:tracePt t="21283" x="1820863" y="5562600"/>
          <p14:tracePt t="21298" x="1806575" y="5570538"/>
          <p14:tracePt t="21313" x="1806575" y="5578475"/>
          <p14:tracePt t="21316" x="1798638" y="5584825"/>
          <p14:tracePt t="21329" x="1790700" y="5584825"/>
          <p14:tracePt t="21344" x="1782763" y="5600700"/>
          <p14:tracePt t="21366" x="1752600" y="5622925"/>
          <p14:tracePt t="21381" x="1736725" y="5638800"/>
          <p14:tracePt t="21397" x="1714500" y="5654675"/>
          <p14:tracePt t="21412" x="1692275" y="5668963"/>
          <p14:tracePt t="21428" x="1676400" y="5676900"/>
          <p14:tracePt t="21443" x="1660525" y="5692775"/>
          <p14:tracePt t="21467" x="1654175" y="5692775"/>
          <p14:tracePt t="21484" x="1646238" y="5699125"/>
          <p14:tracePt t="21513" x="1646238" y="5707063"/>
          <p14:tracePt t="21529" x="1630363" y="5707063"/>
          <p14:tracePt t="21566" x="1616075" y="5722938"/>
          <p14:tracePt t="21612" x="1592263" y="5745163"/>
          <p14:tracePt t="21643" x="1562100" y="5761038"/>
          <p14:tracePt t="21667" x="1546225" y="5775325"/>
          <p14:tracePt t="21699" x="1531938" y="5791200"/>
          <p14:tracePt t="21702" x="1524000" y="5791200"/>
          <p14:tracePt t="21714" x="1524000" y="5799138"/>
          <p14:tracePt t="21730" x="1516063" y="5807075"/>
          <p14:tracePt t="21744" x="1508125" y="5813425"/>
          <p14:tracePt t="21766" x="1493838" y="5821363"/>
          <p14:tracePt t="21781" x="1485900" y="5829300"/>
          <p14:tracePt t="21797" x="1477963" y="5837238"/>
          <p14:tracePt t="21813" x="1463675" y="5845175"/>
          <p14:tracePt t="21829" x="1455738" y="5851525"/>
          <p14:tracePt t="21844" x="1439863" y="5859463"/>
          <p14:tracePt t="21867" x="1431925" y="5867400"/>
          <p14:tracePt t="21883" x="1425575" y="5875338"/>
          <p14:tracePt t="21899" x="1417638" y="5883275"/>
          <p14:tracePt t="21914" x="1409700" y="5883275"/>
          <p14:tracePt t="21930" x="1401763" y="5889625"/>
          <p14:tracePt t="21945" x="1393825" y="5897563"/>
          <p14:tracePt t="21983" x="1387475" y="5897563"/>
          <p14:tracePt t="21998" x="1379538" y="5905500"/>
          <p14:tracePt t="22021" x="1371600" y="5905500"/>
          <p14:tracePt t="22044" x="1371600" y="5913438"/>
          <p14:tracePt t="22052" x="1363663" y="5913438"/>
          <p14:tracePt t="22075" x="1355725" y="5913438"/>
          <p14:tracePt t="22102" x="1349375" y="5921375"/>
          <p14:tracePt t="22147" x="1341438" y="5921375"/>
          <p14:tracePt t="22156" x="1341438" y="5927725"/>
          <p14:tracePt t="22171" x="1333500" y="5927725"/>
          <p14:tracePt t="22197" x="1317625" y="5935663"/>
          <p14:tracePt t="22213" x="1311275" y="5943600"/>
          <p14:tracePt t="22229" x="1303338" y="5943600"/>
          <p14:tracePt t="22245" x="1287463" y="5951538"/>
          <p14:tracePt t="22268" x="1279525" y="5959475"/>
          <p14:tracePt t="22283" x="1273175" y="5959475"/>
          <p14:tracePt t="22299" x="1265238" y="5965825"/>
          <p14:tracePt t="22314" x="1249363" y="5973763"/>
          <p14:tracePt t="22331" x="1235075" y="5981700"/>
          <p14:tracePt t="22333" x="1227138" y="5981700"/>
          <p14:tracePt t="22345" x="1219200" y="5989638"/>
          <p14:tracePt t="22368" x="1203325" y="5997575"/>
          <p14:tracePt t="22383" x="1196975" y="5997575"/>
          <p14:tracePt t="22398" x="1189038" y="5997575"/>
          <p14:tracePt t="22413" x="1181100" y="5997575"/>
          <p14:tracePt t="22429" x="1173163" y="5997575"/>
          <p14:tracePt t="22445" x="1165225" y="5997575"/>
          <p14:tracePt t="22469" x="1150938" y="5997575"/>
          <p14:tracePt t="22501" x="1143000" y="5997575"/>
          <p14:tracePt t="22515" x="1135063" y="5997575"/>
          <p14:tracePt t="22531" x="1127125" y="5997575"/>
          <p14:tracePt t="22546" x="1120775" y="5997575"/>
          <p14:tracePt t="22567" x="1096963" y="5997575"/>
          <p14:tracePt t="22583" x="1066800" y="5997575"/>
          <p14:tracePt t="22598" x="1036638" y="5997575"/>
          <p14:tracePt t="22614" x="1006475" y="5997575"/>
          <p14:tracePt t="22629" x="990600" y="5997575"/>
          <p14:tracePt t="22645" x="974725" y="5997575"/>
          <p14:tracePt t="22669" x="968375" y="5997575"/>
          <p14:tracePt t="22701" x="960438" y="5997575"/>
          <p14:tracePt t="22741" x="952500" y="5997575"/>
          <p14:tracePt t="22789" x="944563" y="5997575"/>
          <p14:tracePt t="22805" x="936625" y="5997575"/>
          <p14:tracePt t="22837" x="930275" y="5997575"/>
          <p14:tracePt t="22861" x="922338" y="5997575"/>
          <p14:tracePt t="26639" x="944563" y="5997575"/>
          <p14:tracePt t="26646" x="952500" y="5997575"/>
          <p14:tracePt t="26655" x="968375" y="5997575"/>
          <p14:tracePt t="26671" x="1006475" y="5997575"/>
          <p14:tracePt t="26702" x="1089025" y="5965825"/>
          <p14:tracePt t="26720" x="1173163" y="5935663"/>
          <p14:tracePt t="26734" x="1196975" y="5921375"/>
          <p14:tracePt t="26750" x="1257300" y="5889625"/>
          <p14:tracePt t="26770" x="1317625" y="5859463"/>
          <p14:tracePt t="26786" x="1333500" y="5851525"/>
          <p14:tracePt t="26802" x="1349375" y="5845175"/>
          <p14:tracePt t="26817" x="1355725" y="5837238"/>
          <p14:tracePt t="26833" x="1371600" y="5829300"/>
          <p14:tracePt t="26849" x="1379538" y="5821363"/>
          <p14:tracePt t="26872" x="1401763" y="5813425"/>
          <p14:tracePt t="26887" x="1417638" y="5799138"/>
          <p14:tracePt t="26903" x="1425575" y="5799138"/>
          <p14:tracePt t="26918" x="1431925" y="5791200"/>
          <p14:tracePt t="26933" x="1439863" y="5791200"/>
          <p14:tracePt t="26950" x="1447800" y="5783263"/>
          <p14:tracePt t="26970" x="1463675" y="5783263"/>
          <p14:tracePt t="26986" x="1470025" y="5775325"/>
          <p14:tracePt t="27002" x="1485900" y="5768975"/>
          <p14:tracePt t="27017" x="1501775" y="5761038"/>
          <p14:tracePt t="27032" x="1516063" y="5753100"/>
          <p14:tracePt t="27048" x="1524000" y="5745163"/>
          <p14:tracePt t="27072" x="1546225" y="5722938"/>
          <p14:tracePt t="27087" x="1554163" y="5715000"/>
          <p14:tracePt t="27103" x="1562100" y="5715000"/>
          <p14:tracePt t="27120" x="1570038" y="5707063"/>
          <p14:tracePt t="27149" x="1577975" y="5699125"/>
          <p14:tracePt t="27152" x="1577975" y="5692775"/>
          <p14:tracePt t="27170" x="1592263" y="5684838"/>
          <p14:tracePt t="27186" x="1600200" y="5676900"/>
          <p14:tracePt t="27202" x="1608138" y="5661025"/>
          <p14:tracePt t="27217" x="1616075" y="5646738"/>
          <p14:tracePt t="27248" x="1660525" y="5608638"/>
          <p14:tracePt t="27272" x="1692275" y="5584825"/>
          <p14:tracePt t="27300" x="1706563" y="5570538"/>
          <p14:tracePt t="27318" x="1722438" y="5562600"/>
          <p14:tracePt t="27349" x="1722438" y="5554663"/>
          <p14:tracePt t="27371" x="1730375" y="5554663"/>
          <p14:tracePt t="27392" x="1730375" y="5546725"/>
          <p14:tracePt t="27416" x="1730375" y="5540375"/>
          <p14:tracePt t="27433" x="1736725" y="5532438"/>
          <p14:tracePt t="27448" x="1736725" y="5524500"/>
          <p14:tracePt t="27463" x="1736725" y="5516563"/>
          <p14:tracePt t="27480" x="1744663" y="5516563"/>
          <p14:tracePt t="27496" x="1752600" y="5508625"/>
          <p14:tracePt t="27516" x="1760538" y="5508625"/>
          <p14:tracePt t="27521" x="1760538" y="5502275"/>
          <p14:tracePt t="27549" x="1768475" y="5486400"/>
          <p14:tracePt t="27552" x="1774825" y="5486400"/>
          <p14:tracePt t="27570" x="1782763" y="5478463"/>
          <p14:tracePt t="27601" x="1790700" y="5464175"/>
          <p14:tracePt t="27697" x="1790700" y="5456238"/>
          <p14:tracePt t="29344" x="1798638" y="5456238"/>
          <p14:tracePt t="29359" x="1806575" y="5456238"/>
          <p14:tracePt t="29367" x="1812925" y="5456238"/>
          <p14:tracePt t="29384" x="1820863" y="5456238"/>
          <p14:tracePt t="29403" x="1828800" y="5448300"/>
          <p14:tracePt t="29415" x="1836738" y="5448300"/>
          <p14:tracePt t="29423" x="1844675" y="5440363"/>
          <p14:tracePt t="29439" x="1851025" y="5432425"/>
          <p14:tracePt t="29455" x="1858963" y="5426075"/>
          <p14:tracePt t="29473" x="1874838" y="5418138"/>
          <p14:tracePt t="29488" x="1897063" y="5410200"/>
          <p14:tracePt t="29503" x="1920875" y="5402263"/>
          <p14:tracePt t="29520" x="1943100" y="5394325"/>
          <p14:tracePt t="29536" x="1981200" y="5380038"/>
          <p14:tracePt t="29553" x="2011363" y="5372100"/>
          <p14:tracePt t="29572" x="2041525" y="5356225"/>
          <p14:tracePt t="29588" x="2065338" y="5356225"/>
          <p14:tracePt t="29604" x="2087563" y="5349875"/>
          <p14:tracePt t="29620" x="2103438" y="5341938"/>
          <p14:tracePt t="29636" x="2111375" y="5341938"/>
          <p14:tracePt t="29652" x="2125663" y="5334000"/>
          <p14:tracePt t="29673" x="2149475" y="5326063"/>
          <p14:tracePt t="29688" x="2163763" y="5318125"/>
          <p14:tracePt t="29704" x="2179638" y="5318125"/>
          <p14:tracePt t="29721" x="2187575" y="5311775"/>
          <p14:tracePt t="29737" x="2193925" y="5303838"/>
          <p14:tracePt t="29752" x="2201863" y="5303838"/>
          <p14:tracePt t="29772" x="2217738" y="5287963"/>
          <p14:tracePt t="29788" x="2239963" y="5280025"/>
          <p14:tracePt t="29803" x="2263775" y="5265738"/>
          <p14:tracePt t="29820" x="2286000" y="5249863"/>
          <p14:tracePt t="29835" x="2316163" y="5227638"/>
          <p14:tracePt t="29851" x="2339975" y="5211763"/>
          <p14:tracePt t="29873" x="2370138" y="5197475"/>
          <p14:tracePt t="29888" x="2384425" y="5189538"/>
          <p14:tracePt t="29905" x="2392363" y="5181600"/>
          <p14:tracePt t="29920" x="2408238" y="5181600"/>
          <p14:tracePt t="29937" x="2416175" y="5173663"/>
          <p14:tracePt t="29954" x="2422525" y="5165725"/>
          <p14:tracePt t="29974" x="2430463" y="5165725"/>
          <p14:tracePt t="29988" x="2438400" y="5151438"/>
          <p14:tracePt t="30004" x="2446338" y="5143500"/>
          <p14:tracePt t="30020" x="2454275" y="5135563"/>
          <p14:tracePt t="30050" x="2476500" y="5121275"/>
          <p14:tracePt t="30073" x="2498725" y="5097463"/>
          <p14:tracePt t="30104" x="2530475" y="5075238"/>
          <p14:tracePt t="30106" x="2544763" y="5067300"/>
          <p14:tracePt t="30121" x="2574925" y="5051425"/>
          <p14:tracePt t="30137" x="2598738" y="5037138"/>
          <p14:tracePt t="30153" x="2628900" y="5021263"/>
          <p14:tracePt t="30173" x="2644775" y="5013325"/>
          <p14:tracePt t="30188" x="2659063" y="5006975"/>
          <p14:tracePt t="30204" x="2667000" y="5006975"/>
          <p14:tracePt t="30220" x="2674938" y="4999038"/>
          <p14:tracePt t="30236" x="2682875" y="4999038"/>
          <p14:tracePt t="30273" x="2689225" y="4999038"/>
          <p14:tracePt t="30289" x="2697163" y="4999038"/>
          <p14:tracePt t="30305" x="2705100" y="4999038"/>
          <p14:tracePt t="30321" x="2713038" y="4999038"/>
          <p14:tracePt t="30338" x="2720975" y="4991100"/>
          <p14:tracePt t="30355" x="2727325" y="4991100"/>
          <p14:tracePt t="30373" x="2735263" y="4991100"/>
          <p14:tracePt t="30388" x="2743200" y="4983163"/>
          <p14:tracePt t="30403" x="2751138" y="4983163"/>
          <p14:tracePt t="30420" x="2759075" y="4983163"/>
          <p14:tracePt t="30709" x="2759075" y="4991100"/>
          <p14:tracePt t="30729" x="2759075" y="4999038"/>
          <p14:tracePt t="30745" x="2759075" y="5006975"/>
          <p14:tracePt t="30761" x="2759075" y="5013325"/>
          <p14:tracePt t="30778" x="2759075" y="5021263"/>
          <p14:tracePt t="30876" x="2759075" y="5029200"/>
          <p14:tracePt t="30892" x="2759075" y="5037138"/>
          <p14:tracePt t="30923" x="2759075" y="5045075"/>
          <p14:tracePt t="30946" x="2751138" y="5045075"/>
          <p14:tracePt t="31291" x="2743200" y="5045075"/>
          <p14:tracePt t="31321" x="2735263" y="5045075"/>
          <p14:tracePt t="34520" x="2743200" y="5045075"/>
          <p14:tracePt t="34528" x="2759075" y="5045075"/>
          <p14:tracePt t="34539" x="2765425" y="5045075"/>
          <p14:tracePt t="34555" x="2781300" y="5045075"/>
          <p14:tracePt t="34577" x="2803525" y="5045075"/>
          <p14:tracePt t="34592" x="2811463" y="5045075"/>
          <p14:tracePt t="34609" x="2827338" y="5045075"/>
          <p14:tracePt t="34624" x="2835275" y="5045075"/>
          <p14:tracePt t="34640" x="2849563" y="5045075"/>
          <p14:tracePt t="34657" x="2857500" y="5045075"/>
          <p14:tracePt t="34678" x="2865438" y="5045075"/>
          <p14:tracePt t="34721" x="2873375" y="5045075"/>
          <p14:tracePt t="34761" x="2879725" y="5045075"/>
          <p14:tracePt t="34824" x="2887663" y="5045075"/>
          <p14:tracePt t="34856" x="2895600" y="5045075"/>
          <p14:tracePt t="34872" x="2903538" y="5045075"/>
          <p14:tracePt t="34881" x="2911475" y="5045075"/>
          <p14:tracePt t="34896" x="2917825" y="5045075"/>
          <p14:tracePt t="34910" x="2917825" y="5051425"/>
          <p14:tracePt t="34924" x="2925763" y="5059363"/>
          <p14:tracePt t="34940" x="2933700" y="5059363"/>
          <p14:tracePt t="34956" x="2941638" y="5067300"/>
          <p14:tracePt t="34978" x="2949575" y="5075238"/>
          <p14:tracePt t="34994" x="2955925" y="5089525"/>
          <p14:tracePt t="35010" x="2963863" y="5097463"/>
          <p14:tracePt t="35025" x="2979738" y="5105400"/>
          <p14:tracePt t="35041" x="2987675" y="5113338"/>
          <p14:tracePt t="35055" x="2994025" y="5113338"/>
          <p14:tracePt t="35079" x="3009900" y="5121275"/>
          <p14:tracePt t="35094" x="3017838" y="5127625"/>
          <p14:tracePt t="35110" x="3025775" y="5135563"/>
          <p14:tracePt t="35124" x="3032125" y="5143500"/>
          <p14:tracePt t="35141" x="3040063" y="5151438"/>
          <p14:tracePt t="35156" x="3048000" y="5159375"/>
          <p14:tracePt t="35178" x="3070225" y="5173663"/>
          <p14:tracePt t="35193" x="3086100" y="5181600"/>
          <p14:tracePt t="35210" x="3094038" y="5189538"/>
          <p14:tracePt t="35225" x="3108325" y="5203825"/>
          <p14:tracePt t="35242" x="3116263" y="5211763"/>
          <p14:tracePt t="35258" x="3132138" y="5219700"/>
          <p14:tracePt t="35278" x="3140075" y="5227638"/>
          <p14:tracePt t="35294" x="3154363" y="5235575"/>
          <p14:tracePt t="35310" x="3178175" y="5249863"/>
          <p14:tracePt t="35325" x="3192463" y="5257800"/>
          <p14:tracePt t="35341" x="3208338" y="5265738"/>
          <p14:tracePt t="35356" x="3222625" y="5273675"/>
          <p14:tracePt t="35379" x="3246438" y="5287963"/>
          <p14:tracePt t="35394" x="3254375" y="5295900"/>
          <p14:tracePt t="35410" x="3268663" y="5311775"/>
          <p14:tracePt t="35426" x="3284538" y="5326063"/>
          <p14:tracePt t="35456" x="3314700" y="5356225"/>
          <p14:tracePt t="35460" x="3322638" y="5364163"/>
          <p14:tracePt t="35480" x="3336925" y="5387975"/>
          <p14:tracePt t="35509" x="3375025" y="5418138"/>
          <p14:tracePt t="35516" x="3382963" y="5432425"/>
          <p14:tracePt t="35526" x="3390900" y="5432425"/>
          <p14:tracePt t="35541" x="3398838" y="5440363"/>
          <p14:tracePt t="35557" x="3406775" y="5448300"/>
          <p14:tracePt t="35580" x="3413125" y="5448300"/>
          <p14:tracePt t="35610" x="3429000" y="5464175"/>
          <p14:tracePt t="35641" x="3436938" y="5470525"/>
          <p14:tracePt t="35643" x="3451225" y="5470525"/>
          <p14:tracePt t="35658" x="3459163" y="5486400"/>
          <p14:tracePt t="35680" x="3482975" y="5494338"/>
          <p14:tracePt t="35709" x="3521075" y="5516563"/>
          <p14:tracePt t="35714" x="3521075" y="5524500"/>
          <p14:tracePt t="35726" x="3535363" y="5532438"/>
          <p14:tracePt t="35742" x="3559175" y="5540375"/>
          <p14:tracePt t="35758" x="3581400" y="5554663"/>
          <p14:tracePt t="35780" x="3611563" y="5570538"/>
          <p14:tracePt t="35796" x="3627438" y="5578475"/>
          <p14:tracePt t="35810" x="3635375" y="5584825"/>
          <p14:tracePt t="35827" x="3641725" y="5592763"/>
          <p14:tracePt t="35859" x="3649663" y="5592763"/>
          <p14:tracePt t="35879" x="3657600" y="5600700"/>
          <p14:tracePt t="35896" x="3657600" y="5608638"/>
          <p14:tracePt t="35912" x="3665538" y="5616575"/>
          <p14:tracePt t="35941" x="3673475" y="5630863"/>
          <p14:tracePt t="35980" x="3687763" y="5646738"/>
          <p14:tracePt t="36011" x="3695700" y="5661025"/>
          <p14:tracePt t="36019" x="3703638" y="5661025"/>
          <p14:tracePt t="36028" x="3703638" y="5668963"/>
          <p14:tracePt t="36043" x="3711575" y="5668963"/>
          <p14:tracePt t="36059" x="3717925" y="5684838"/>
          <p14:tracePt t="36080" x="3725863" y="5692775"/>
          <p14:tracePt t="36113" x="3733800" y="5692775"/>
          <p14:tracePt t="36126" x="3733800" y="5699125"/>
          <p14:tracePt t="36157" x="3741738" y="5707063"/>
          <p14:tracePt t="36180" x="3749675" y="5722938"/>
          <p14:tracePt t="36195" x="3756025" y="5722938"/>
          <p14:tracePt t="36211" x="3756025" y="5730875"/>
          <p14:tracePt t="36227" x="3763963" y="5730875"/>
          <p14:tracePt t="36258" x="3763963" y="5737225"/>
          <p14:tracePt t="36279" x="3771900" y="5745163"/>
          <p14:tracePt t="41987" x="3771900" y="5737225"/>
          <p14:tracePt t="41995" x="3741738" y="5707063"/>
          <p14:tracePt t="42003" x="3717925" y="5684838"/>
          <p14:tracePt t="42014" x="3695700" y="5654675"/>
          <p14:tracePt t="42030" x="3619500" y="5592763"/>
          <p14:tracePt t="42045" x="3559175" y="5532438"/>
          <p14:tracePt t="42061" x="3475038" y="5470525"/>
          <p14:tracePt t="42083" x="3368675" y="5402263"/>
          <p14:tracePt t="42099" x="3330575" y="5387975"/>
          <p14:tracePt t="42115" x="3268663" y="5356225"/>
          <p14:tracePt t="42130" x="3222625" y="5341938"/>
          <p14:tracePt t="42145" x="3184525" y="5318125"/>
          <p14:tracePt t="42162" x="3132138" y="5287963"/>
          <p14:tracePt t="42183" x="3048000" y="5219700"/>
          <p14:tracePt t="42198" x="2979738" y="5159375"/>
          <p14:tracePt t="42214" x="2903538" y="5089525"/>
          <p14:tracePt t="42230" x="2857500" y="5051425"/>
          <p14:tracePt t="42245" x="2803525" y="5021263"/>
          <p14:tracePt t="42261" x="2751138" y="4991100"/>
          <p14:tracePt t="42284" x="2689225" y="4968875"/>
          <p14:tracePt t="42300" x="2651125" y="4945063"/>
          <p14:tracePt t="42314" x="2636838" y="4945063"/>
          <p14:tracePt t="42331" x="2598738" y="4930775"/>
          <p14:tracePt t="42346" x="2568575" y="4922838"/>
          <p14:tracePt t="42382" x="2498725" y="4914900"/>
          <p14:tracePt t="42413" x="2460625" y="4914900"/>
          <p14:tracePt t="42430" x="2446338" y="4914900"/>
          <p14:tracePt t="42491" x="2460625" y="4914900"/>
          <p14:tracePt t="42501" x="2484438" y="4914900"/>
          <p14:tracePt t="42508" x="2506663" y="4914900"/>
          <p14:tracePt t="42516" x="2530475" y="4914900"/>
          <p14:tracePt t="42530" x="2574925" y="4914900"/>
          <p14:tracePt t="42545" x="2644775" y="4937125"/>
          <p14:tracePt t="42561" x="2773363" y="5006975"/>
          <p14:tracePt t="42583" x="3032125" y="5173663"/>
          <p14:tracePt t="42598" x="3192463" y="5249863"/>
          <p14:tracePt t="42614" x="3368675" y="5334000"/>
          <p14:tracePt t="42630" x="3489325" y="5372100"/>
          <p14:tracePt t="42645" x="3597275" y="5402263"/>
          <p14:tracePt t="42661" x="3641725" y="5410200"/>
          <p14:tracePt t="42685" x="3679825" y="5418138"/>
          <p14:tracePt t="42701" x="3687763" y="5426075"/>
          <p14:tracePt t="42734" x="3687763" y="5432425"/>
          <p14:tracePt t="42746" x="3673475" y="5432425"/>
          <p14:tracePt t="42762" x="3627438" y="5440363"/>
          <p14:tracePt t="42784" x="3497263" y="5448300"/>
          <p14:tracePt t="42799" x="3413125" y="5456238"/>
          <p14:tracePt t="42814" x="3344863" y="5464175"/>
          <p14:tracePt t="42830" x="3276600" y="5470525"/>
          <p14:tracePt t="42846" x="3208338" y="5478463"/>
          <p14:tracePt t="42861" x="3124200" y="5494338"/>
          <p14:tracePt t="42885" x="3009900" y="5516563"/>
          <p14:tracePt t="42901" x="2873375" y="5532438"/>
          <p14:tracePt t="42917" x="2727325" y="5546725"/>
          <p14:tracePt t="42932" x="2659063" y="5546725"/>
          <p14:tracePt t="42947" x="2506663" y="5546725"/>
          <p14:tracePt t="42963" x="2362200" y="5546725"/>
          <p14:tracePt t="42984" x="2155825" y="5546725"/>
          <p14:tracePt t="43000" x="2027238" y="5546725"/>
          <p14:tracePt t="43015" x="1882775" y="5546725"/>
          <p14:tracePt t="43030" x="1730375" y="5562600"/>
          <p14:tracePt t="43046" x="1577975" y="5592763"/>
          <p14:tracePt t="43084" x="1227138" y="5630863"/>
          <p14:tracePt t="43087" x="1158875" y="5638800"/>
          <p14:tracePt t="43114" x="974725" y="5646738"/>
          <p14:tracePt t="43118" x="914400" y="5646738"/>
          <p14:tracePt t="43131" x="830263" y="5654675"/>
          <p14:tracePt t="43147" x="777875" y="5668963"/>
          <p14:tracePt t="43162" x="677863" y="5692775"/>
          <p14:tracePt t="43185" x="601663" y="5722938"/>
          <p14:tracePt t="43200" x="511175" y="5761038"/>
          <p14:tracePt t="43215" x="465138" y="5775325"/>
          <p14:tracePt t="43231" x="396875" y="5791200"/>
          <p14:tracePt t="43246" x="350838" y="5799138"/>
          <p14:tracePt t="43262" x="327025" y="5813425"/>
          <p14:tracePt t="43286" x="312738" y="5821363"/>
          <p14:tracePt t="43302" x="304800" y="5837238"/>
          <p14:tracePt t="43317" x="304800" y="5875338"/>
          <p14:tracePt t="43331" x="296863" y="5889625"/>
          <p14:tracePt t="43347" x="296863" y="5905500"/>
          <p14:tracePt t="43363" x="296863" y="5913438"/>
          <p14:tracePt t="43397" x="312738" y="5921375"/>
          <p14:tracePt t="43405" x="334963" y="5927725"/>
          <p14:tracePt t="43415" x="365125" y="5935663"/>
          <p14:tracePt t="43431" x="449263" y="5959475"/>
          <p14:tracePt t="43447" x="495300" y="5981700"/>
          <p14:tracePt t="43463" x="593725" y="6035675"/>
          <p14:tracePt t="43485" x="663575" y="6057900"/>
          <p14:tracePt t="43501" x="715963" y="6073775"/>
          <p14:tracePt t="43516" x="769938" y="6080125"/>
          <p14:tracePt t="43531" x="830263" y="6080125"/>
          <p14:tracePt t="43547" x="884238" y="6080125"/>
          <p14:tracePt t="43563" x="936625" y="6088063"/>
          <p14:tracePt t="43585" x="990600" y="6103938"/>
          <p14:tracePt t="43600" x="1006475" y="6103938"/>
          <p14:tracePt t="43614" x="1012825" y="6103938"/>
          <p14:tracePt t="43631" x="1020763" y="6103938"/>
          <p14:tracePt t="43671" x="1028700" y="6103938"/>
          <p14:tracePt t="43687" x="1036638" y="6103938"/>
          <p14:tracePt t="43703" x="1044575" y="6103938"/>
          <p14:tracePt t="43710" x="1050925" y="6103938"/>
          <p14:tracePt t="43734" x="1058863" y="6103938"/>
          <p14:tracePt t="43770" x="1066800" y="6103938"/>
          <p14:tracePt t="43782" x="1074738" y="6103938"/>
          <p14:tracePt t="43793" x="1082675" y="6103938"/>
          <p14:tracePt t="43815" x="1089025" y="6103938"/>
          <p14:tracePt t="43823" x="1096963" y="6103938"/>
          <p14:tracePt t="43895" x="1089025" y="6103938"/>
          <p14:tracePt t="43903" x="1082675" y="6103938"/>
          <p14:tracePt t="43911" x="1082675" y="6096000"/>
          <p14:tracePt t="43919" x="1082675" y="6088063"/>
          <p14:tracePt t="43935" x="1082675" y="6080125"/>
          <p14:tracePt t="43947" x="1082675" y="6073775"/>
          <p14:tracePt t="43963" x="1082675" y="6057900"/>
          <p14:tracePt t="43986" x="1082675" y="6049963"/>
          <p14:tracePt t="44001" x="1082675" y="6035675"/>
          <p14:tracePt t="44031" x="1082675" y="6027738"/>
          <p14:tracePt t="44054" x="1082675" y="6019800"/>
          <p14:tracePt t="44071" x="1082675" y="6011863"/>
          <p14:tracePt t="44086" x="1082675" y="6003925"/>
          <p14:tracePt t="44102" x="1082675" y="5997575"/>
          <p14:tracePt t="44117" x="1082675" y="5989638"/>
          <p14:tracePt t="44132" x="1082675" y="5981700"/>
          <p14:tracePt t="44147" x="1082675" y="5973763"/>
          <p14:tracePt t="45189" x="1104900" y="5973763"/>
          <p14:tracePt t="45196" x="1127125" y="5973763"/>
          <p14:tracePt t="45217" x="1257300" y="5973763"/>
          <p14:tracePt t="45221" x="1317625" y="5973763"/>
          <p14:tracePt t="45234" x="1387475" y="5973763"/>
          <p14:tracePt t="45249" x="1531938" y="5973763"/>
          <p14:tracePt t="45265" x="1668463" y="5973763"/>
          <p14:tracePt t="45287" x="1806575" y="5973763"/>
          <p14:tracePt t="45303" x="1905000" y="5973763"/>
          <p14:tracePt t="45318" x="1981200" y="5973763"/>
          <p14:tracePt t="45334" x="2027238" y="5973763"/>
          <p14:tracePt t="45349" x="2057400" y="5981700"/>
          <p14:tracePt t="45365" x="2079625" y="5989638"/>
          <p14:tracePt t="45388" x="2095500" y="5989638"/>
          <p14:tracePt t="45403" x="2111375" y="5989638"/>
          <p14:tracePt t="45420" x="2133600" y="5989638"/>
          <p14:tracePt t="45448" x="2155825" y="5989638"/>
          <p14:tracePt t="45486" x="2163763" y="5997575"/>
          <p14:tracePt t="45518" x="2179638" y="6011863"/>
          <p14:tracePt t="45534" x="2187575" y="6019800"/>
          <p14:tracePt t="45550" x="2201863" y="6027738"/>
          <p14:tracePt t="45565" x="2232025" y="6035675"/>
          <p14:tracePt t="45587" x="2247900" y="6035675"/>
          <p14:tracePt t="45602" x="2270125" y="6035675"/>
          <p14:tracePt t="45620" x="2293938" y="6035675"/>
          <p14:tracePt t="45634" x="2324100" y="6035675"/>
          <p14:tracePt t="45651" x="2339975" y="6035675"/>
          <p14:tracePt t="45654" x="2354263" y="6035675"/>
          <p14:tracePt t="45665" x="2362200" y="6035675"/>
          <p14:tracePt t="45687" x="2384425" y="6035675"/>
          <p14:tracePt t="45703" x="2400300" y="6035675"/>
          <p14:tracePt t="45718" x="2416175" y="6035675"/>
          <p14:tracePt t="45734" x="2422525" y="6035675"/>
          <p14:tracePt t="45750" x="2446338" y="6035675"/>
          <p14:tracePt t="45766" x="2460625" y="6035675"/>
          <p14:tracePt t="45788" x="2468563" y="6035675"/>
          <p14:tracePt t="45803" x="2476500" y="6035675"/>
          <p14:tracePt t="45818" x="2484438" y="6035675"/>
          <p14:tracePt t="45834" x="2492375" y="6035675"/>
          <p14:tracePt t="46910" x="2484438" y="6035675"/>
          <p14:tracePt t="46919" x="2454275" y="6035675"/>
          <p14:tracePt t="46927" x="2408238" y="6035675"/>
          <p14:tracePt t="46936" x="2378075" y="6035675"/>
          <p14:tracePt t="46952" x="2301875" y="6019800"/>
          <p14:tracePt t="46967" x="2187575" y="5989638"/>
          <p14:tracePt t="46990" x="2035175" y="5951538"/>
          <p14:tracePt t="47005" x="1951038" y="5921375"/>
          <p14:tracePt t="47021" x="1858963" y="5883275"/>
          <p14:tracePt t="47036" x="1798638" y="5859463"/>
          <p14:tracePt t="47051" x="1752600" y="5829300"/>
          <p14:tracePt t="47067" x="1692275" y="5807075"/>
          <p14:tracePt t="47090" x="1622425" y="5768975"/>
          <p14:tracePt t="47119" x="1531938" y="5730875"/>
          <p14:tracePt t="47151" x="1470025" y="5722938"/>
          <p14:tracePt t="47168" x="1455738" y="5722938"/>
          <p14:tracePt t="47190" x="1409700" y="5722938"/>
          <p14:tracePt t="47219" x="1279525" y="5722938"/>
          <p14:tracePt t="47223" x="1241425" y="5722938"/>
          <p14:tracePt t="47236" x="1219200" y="5722938"/>
          <p14:tracePt t="47252" x="1135063" y="5722938"/>
          <p14:tracePt t="47268" x="1066800" y="5737225"/>
          <p14:tracePt t="47289" x="1028700" y="5753100"/>
          <p14:tracePt t="47305" x="1020763" y="5761038"/>
          <p14:tracePt t="47321" x="1020763" y="5775325"/>
          <p14:tracePt t="47337" x="1020763" y="5783263"/>
          <p14:tracePt t="47352" x="1020763" y="5791200"/>
          <p14:tracePt t="47370" x="1028700" y="5799138"/>
          <p14:tracePt t="47389" x="1044575" y="5799138"/>
          <p14:tracePt t="47577" x="1044575" y="5807075"/>
          <p14:tracePt t="47592" x="1044575" y="5813425"/>
          <p14:tracePt t="47608" x="1044575" y="5821363"/>
          <p14:tracePt t="47624" x="1044575" y="5829300"/>
          <p14:tracePt t="47632" x="1044575" y="5837238"/>
          <p14:tracePt t="47664" x="1044575" y="5845175"/>
          <p14:tracePt t="47706" x="1044575" y="5851525"/>
          <p14:tracePt t="47738" x="1044575" y="5859463"/>
          <p14:tracePt t="47760" x="1044575" y="5867400"/>
          <p14:tracePt t="47873" x="1044575" y="5875338"/>
          <p14:tracePt t="47913" x="1036638" y="5875338"/>
          <p14:tracePt t="47938" x="1028700" y="5875338"/>
          <p14:tracePt t="48273" x="1036638" y="5867400"/>
          <p14:tracePt t="48281" x="1044575" y="5859463"/>
          <p14:tracePt t="48297" x="1050925" y="5851525"/>
          <p14:tracePt t="48313" x="1058863" y="5845175"/>
          <p14:tracePt t="48332" x="1074738" y="5837238"/>
          <p14:tracePt t="48345" x="1089025" y="5829300"/>
          <p14:tracePt t="48355" x="1096963" y="5829300"/>
          <p14:tracePt t="48369" x="1096963" y="5821363"/>
          <p14:tracePt t="48390" x="1120775" y="5807075"/>
          <p14:tracePt t="48405" x="1127125" y="5807075"/>
          <p14:tracePt t="48421" x="1135063" y="5799138"/>
          <p14:tracePt t="48437" x="1143000" y="5799138"/>
          <p14:tracePt t="48453" x="1150938" y="5799138"/>
          <p14:tracePt t="48469" x="1158875" y="5791200"/>
          <p14:tracePt t="48490" x="1165225" y="5783263"/>
          <p14:tracePt t="48506" x="1181100" y="5775325"/>
          <p14:tracePt t="48522" x="1196975" y="5768975"/>
          <p14:tracePt t="48539" x="1203325" y="5761038"/>
          <p14:tracePt t="48554" x="1219200" y="5761038"/>
          <p14:tracePt t="48571" x="1235075" y="5745163"/>
          <p14:tracePt t="48590" x="1257300" y="5737225"/>
          <p14:tracePt t="48605" x="1273175" y="5722938"/>
          <p14:tracePt t="48621" x="1303338" y="5707063"/>
          <p14:tracePt t="48637" x="1317625" y="5684838"/>
          <p14:tracePt t="48653" x="1341438" y="5668963"/>
          <p14:tracePt t="48669" x="1349375" y="5654675"/>
          <p14:tracePt t="48691" x="1371600" y="5646738"/>
          <p14:tracePt t="48706" x="1379538" y="5638800"/>
          <p14:tracePt t="48722" x="1387475" y="5630863"/>
          <p14:tracePt t="48739" x="1401763" y="5622925"/>
          <p14:tracePt t="48755" x="1409700" y="5616575"/>
          <p14:tracePt t="48771" x="1425575" y="5600700"/>
          <p14:tracePt t="48790" x="1439863" y="5584825"/>
          <p14:tracePt t="48806" x="1455738" y="5578475"/>
          <p14:tracePt t="48821" x="1470025" y="5570538"/>
          <p14:tracePt t="48837" x="1485900" y="5562600"/>
          <p14:tracePt t="48868" x="1508125" y="5540375"/>
          <p14:tracePt t="48891" x="1524000" y="5524500"/>
          <p14:tracePt t="48921" x="1546225" y="5502275"/>
          <p14:tracePt t="48925" x="1562100" y="5494338"/>
          <p14:tracePt t="48939" x="1577975" y="5478463"/>
          <p14:tracePt t="48954" x="1592263" y="5470525"/>
          <p14:tracePt t="48969" x="1608138" y="5464175"/>
          <p14:tracePt t="48990" x="1622425" y="5456238"/>
          <p14:tracePt t="49006" x="1630363" y="5448300"/>
          <p14:tracePt t="49022" x="1638300" y="5440363"/>
          <p14:tracePt t="49052" x="1646238" y="5432425"/>
          <p14:tracePt t="49068" x="1654175" y="5432425"/>
          <p14:tracePt t="49091" x="1660525" y="5418138"/>
          <p14:tracePt t="49107" x="1660525" y="5410200"/>
          <p14:tracePt t="49123" x="1668463" y="5402263"/>
          <p14:tracePt t="49139" x="1684338" y="5394325"/>
          <p14:tracePt t="49154" x="1684338" y="5387975"/>
          <p14:tracePt t="49170" x="1714500" y="5372100"/>
          <p14:tracePt t="49190" x="1752600" y="5356225"/>
          <p14:tracePt t="49205" x="1774825" y="5349875"/>
          <p14:tracePt t="49221" x="1798638" y="5334000"/>
          <p14:tracePt t="49237" x="1812925" y="5326063"/>
          <p14:tracePt t="49253" x="1820863" y="5326063"/>
          <p14:tracePt t="49291" x="1828800" y="5326063"/>
          <p14:tracePt t="49331" x="1828800" y="5318125"/>
          <p14:tracePt t="49339" x="1836738" y="5318125"/>
          <p14:tracePt t="49356" x="1844675" y="5311775"/>
          <p14:tracePt t="49372" x="1858963" y="5303838"/>
          <p14:tracePt t="49379" x="1866900" y="5303838"/>
          <p14:tracePt t="49390" x="1874838" y="5287963"/>
          <p14:tracePt t="49405" x="1897063" y="5280025"/>
          <p14:tracePt t="49421" x="1927225" y="5265738"/>
          <p14:tracePt t="49437" x="1951038" y="5249863"/>
          <p14:tracePt t="49453" x="1989138" y="5227638"/>
          <p14:tracePt t="49468" x="2019300" y="5219700"/>
          <p14:tracePt t="49491" x="2073275" y="5197475"/>
          <p14:tracePt t="49506" x="2079625" y="5189538"/>
          <p14:tracePt t="49524" x="2111375" y="5173663"/>
          <p14:tracePt t="49538" x="2111375" y="5165725"/>
          <p14:tracePt t="49568" x="2125663" y="5159375"/>
          <p14:tracePt t="49572" x="2133600" y="5151438"/>
          <p14:tracePt t="49590" x="2141538" y="5151438"/>
          <p14:tracePt t="49621" x="2163763" y="5135563"/>
          <p14:tracePt t="49637" x="2193925" y="5121275"/>
          <p14:tracePt t="49652" x="2209800" y="5105400"/>
          <p14:tracePt t="49668" x="2239963" y="5083175"/>
          <p14:tracePt t="49691" x="2278063" y="5059363"/>
          <p14:tracePt t="49707" x="2286000" y="5045075"/>
          <p14:tracePt t="49722" x="2308225" y="5037138"/>
          <p14:tracePt t="49738" x="2324100" y="5029200"/>
          <p14:tracePt t="49752" x="2339975" y="5029200"/>
          <p14:tracePt t="49769" x="2362200" y="5021263"/>
          <p14:tracePt t="49790" x="2384425" y="5013325"/>
          <p14:tracePt t="49805" x="2400300" y="4999038"/>
          <p14:tracePt t="49821" x="2416175" y="4983163"/>
          <p14:tracePt t="49837" x="2438400" y="4975225"/>
          <p14:tracePt t="49853" x="2454275" y="4960938"/>
          <p14:tracePt t="49868" x="2468563" y="4945063"/>
          <p14:tracePt t="49891" x="2492375" y="4930775"/>
          <p14:tracePt t="49906" x="2492375" y="4914900"/>
          <p14:tracePt t="49922" x="2522538" y="4899025"/>
          <p14:tracePt t="49938" x="2552700" y="4876800"/>
          <p14:tracePt t="49954" x="2582863" y="4860925"/>
          <p14:tracePt t="49969" x="2613025" y="4838700"/>
          <p14:tracePt t="49990" x="2636838" y="4822825"/>
          <p14:tracePt t="50005" x="2651125" y="4822825"/>
          <p14:tracePt t="53297" x="2667000" y="4822825"/>
          <p14:tracePt t="53305" x="2689225" y="4822825"/>
          <p14:tracePt t="53314" x="2735263" y="4822825"/>
          <p14:tracePt t="53324" x="2751138" y="4822825"/>
          <p14:tracePt t="53339" x="2835275" y="4846638"/>
          <p14:tracePt t="53355" x="2895600" y="4860925"/>
          <p14:tracePt t="53371" x="2955925" y="4876800"/>
          <p14:tracePt t="53394" x="3108325" y="4914900"/>
          <p14:tracePt t="53410" x="3184525" y="4930775"/>
          <p14:tracePt t="53424" x="3230563" y="4945063"/>
          <p14:tracePt t="53440" x="3292475" y="4960938"/>
          <p14:tracePt t="53455" x="3336925" y="4983163"/>
          <p14:tracePt t="53472" x="3382963" y="5013325"/>
          <p14:tracePt t="53493" x="3421063" y="5037138"/>
          <p14:tracePt t="53509" x="3429000" y="5045075"/>
          <p14:tracePt t="53524" x="3436938" y="5051425"/>
          <p14:tracePt t="53541" x="3444875" y="5051425"/>
          <p14:tracePt t="53556" x="3451225" y="5059363"/>
          <p14:tracePt t="53595" x="3527425" y="5083175"/>
          <p14:tracePt t="53625" x="3565525" y="5113338"/>
          <p14:tracePt t="53627" x="3581400" y="5121275"/>
          <p14:tracePt t="53642" x="3603625" y="5143500"/>
          <p14:tracePt t="53655" x="3611563" y="5143500"/>
          <p14:tracePt t="53672" x="3619500" y="5159375"/>
          <p14:tracePt t="53693" x="3641725" y="5189538"/>
          <p14:tracePt t="53708" x="3657600" y="5211763"/>
          <p14:tracePt t="53724" x="3687763" y="5249863"/>
          <p14:tracePt t="53740" x="3733800" y="5303838"/>
          <p14:tracePt t="53754" x="3779838" y="5364163"/>
          <p14:tracePt t="53772" x="3825875" y="5418138"/>
          <p14:tracePt t="53795" x="3886200" y="5502275"/>
          <p14:tracePt t="53810" x="3908425" y="5524500"/>
          <p14:tracePt t="53825" x="3954463" y="5570538"/>
          <p14:tracePt t="53841" x="3992563" y="5608638"/>
          <p14:tracePt t="53871" x="4046538" y="5654675"/>
          <p14:tracePt t="53875" x="4054475" y="5668963"/>
          <p14:tracePt t="53893" x="4076700" y="5684838"/>
          <p14:tracePt t="53909" x="4092575" y="5707063"/>
          <p14:tracePt t="53924" x="4106863" y="5730875"/>
          <p14:tracePt t="53940" x="4130675" y="5753100"/>
          <p14:tracePt t="53971" x="4191000" y="5851525"/>
          <p14:tracePt t="53995" x="4259263" y="5965825"/>
          <p14:tracePt t="54025" x="4351338" y="6103938"/>
          <p14:tracePt t="54027" x="4381500" y="6142038"/>
          <p14:tracePt t="54041" x="4403725" y="6172200"/>
          <p14:tracePt t="54056" x="4449763" y="6232525"/>
          <p14:tracePt t="54071" x="4487863" y="6270625"/>
          <p14:tracePt t="54094" x="4511675" y="6294438"/>
          <p14:tracePt t="54109" x="4518025" y="6302375"/>
          <p14:tracePt t="54125" x="4525963" y="6302375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5858" y="534461"/>
            <a:ext cx="82296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latin typeface="Arial" charset="0"/>
                <a:cs typeface="+mj-cs"/>
              </a:rPr>
              <a:t>Summary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812799" y="1667934"/>
            <a:ext cx="763270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Stability refers to the tendency of an object to return to its original position when disturbed.  </a:t>
            </a:r>
          </a:p>
          <a:p>
            <a:pPr eaLnBrk="1" hangingPunct="1">
              <a:defRPr/>
            </a:pPr>
            <a:endParaRPr lang="en-US" sz="2000" b="1" dirty="0">
              <a:solidFill>
                <a:prstClr val="black"/>
              </a:solidFill>
              <a:cs typeface="Arial" charset="0"/>
            </a:endParaRPr>
          </a:p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Instability refers to tendency of an object to </a:t>
            </a:r>
            <a:r>
              <a:rPr lang="en-US" sz="2000" b="1" u="sng" dirty="0" smtClean="0">
                <a:solidFill>
                  <a:prstClr val="black"/>
                </a:solidFill>
                <a:cs typeface="Arial" charset="0"/>
              </a:rPr>
              <a:t>not</a:t>
            </a: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 return to its original position when nudged.</a:t>
            </a:r>
          </a:p>
          <a:p>
            <a:pPr eaLnBrk="1" hangingPunct="1">
              <a:defRPr/>
            </a:pPr>
            <a:endParaRPr lang="en-US" sz="2000" b="1" dirty="0">
              <a:solidFill>
                <a:prstClr val="black"/>
              </a:solidFill>
              <a:cs typeface="Arial" charset="0"/>
            </a:endParaRPr>
          </a:p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Conditional instability is a hybrid of Stable and Unstable.    An object is stable respect to small displacements but      it becomes unstable to displacements of sufficient size. </a:t>
            </a:r>
          </a:p>
          <a:p>
            <a:pPr eaLnBrk="1" hangingPunct="1">
              <a:defRPr/>
            </a:pPr>
            <a:endParaRPr lang="en-US" sz="2000" b="1" dirty="0" smtClean="0">
              <a:solidFill>
                <a:prstClr val="black"/>
              </a:solidFill>
              <a:cs typeface="Arial" charset="0"/>
            </a:endParaRPr>
          </a:p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Cumuliform clouds form in conditionally unstable air</a:t>
            </a:r>
            <a:r>
              <a:rPr lang="mr-IN" sz="2000" b="1" dirty="0" smtClean="0">
                <a:solidFill>
                  <a:prstClr val="black"/>
                </a:solidFill>
                <a:cs typeface="Arial" charset="0"/>
              </a:rPr>
              <a:t>…</a:t>
            </a: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        as we will soon see.</a:t>
            </a: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8535458" y="2804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78"/>
    </mc:Choice>
    <mc:Fallback xmlns="">
      <p:transition spd="slow" advTm="52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8007" x="0" y="0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226</Words>
  <Application>Microsoft Office PowerPoint</Application>
  <PresentationFormat>On-screen Show (4:3)</PresentationFormat>
  <Paragraphs>45</Paragraphs>
  <Slides>7</Slides>
  <Notes>5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Arial Black</vt:lpstr>
      <vt:lpstr>Arial Rounded MT Bold</vt:lpstr>
      <vt:lpstr>Calibri</vt:lpstr>
      <vt:lpstr>Office Theme</vt:lpstr>
      <vt:lpstr>ATMO 170A1 Online   Stability H&amp;P Box 6.5</vt:lpstr>
      <vt:lpstr>Goals</vt:lpstr>
      <vt:lpstr>Concept of Stability</vt:lpstr>
      <vt:lpstr>Concept of Stability</vt:lpstr>
      <vt:lpstr>Concept of Stability</vt:lpstr>
      <vt:lpstr>Concept of Stability</vt:lpstr>
      <vt:lpstr>Summary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ATMO 170A1 Online   Stability</dc:title>
  <dc:creator>Steven Mullen</dc:creator>
  <cp:lastModifiedBy>Steven L Mullen</cp:lastModifiedBy>
  <cp:revision>12</cp:revision>
  <dcterms:created xsi:type="dcterms:W3CDTF">2017-10-11T22:48:13Z</dcterms:created>
  <dcterms:modified xsi:type="dcterms:W3CDTF">2019-03-13T22:31:29Z</dcterms:modified>
</cp:coreProperties>
</file>