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m4a" ContentType="audi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B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8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F9780-B8B5-314A-886B-8F47DEF8BC5C}" type="datetimeFigureOut">
              <a:rPr lang="en-US" smtClean="0"/>
              <a:t>3/13/19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0CC15-D3F9-9D4E-83D5-3538A36A7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37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70AA371-A884-FE49-A703-662991376600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499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 smtClean="0"/>
              <a:t>Comment on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P</a:t>
            </a:r>
            <a:r>
              <a:rPr lang="en-US" sz="1400" b="1" baseline="-25000" dirty="0" smtClean="0"/>
              <a:t>H</a:t>
            </a:r>
            <a:r>
              <a:rPr lang="en-US" sz="1400" b="1" dirty="0" smtClean="0"/>
              <a:t> &gt; P</a:t>
            </a:r>
            <a:r>
              <a:rPr lang="en-US" sz="1400" b="1" baseline="-25000" dirty="0" smtClean="0"/>
              <a:t>0</a:t>
            </a:r>
            <a:r>
              <a:rPr lang="en-US" sz="1400" b="1" dirty="0" smtClean="0"/>
              <a:t> &gt; P</a:t>
            </a:r>
            <a:r>
              <a:rPr lang="en-US" sz="1400" b="1" baseline="-25000" dirty="0" smtClean="0"/>
              <a:t>L</a:t>
            </a:r>
            <a:r>
              <a:rPr lang="en-US" sz="1400" b="1" dirty="0" smtClean="0"/>
              <a:t> </a:t>
            </a:r>
          </a:p>
          <a:p>
            <a:r>
              <a:rPr lang="en-US" sz="1400" b="1" dirty="0" smtClean="0"/>
              <a:t>Lateral</a:t>
            </a:r>
            <a:r>
              <a:rPr lang="en-US" sz="1400" b="1" baseline="0" dirty="0" smtClean="0"/>
              <a:t> (horizontal) </a:t>
            </a:r>
            <a:r>
              <a:rPr lang="en-US" sz="1400" b="1" dirty="0" smtClean="0"/>
              <a:t>pressure</a:t>
            </a:r>
            <a:r>
              <a:rPr lang="en-US" sz="1400" b="1" baseline="0" dirty="0" smtClean="0"/>
              <a:t> forces along surface cancel</a:t>
            </a:r>
          </a:p>
          <a:p>
            <a:r>
              <a:rPr lang="en-US" sz="1400" b="1" baseline="0" dirty="0" smtClean="0"/>
              <a:t>Net upward pressure force along surface bigger net downward forces for less denser object.</a:t>
            </a:r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55616-4E5D-334F-9F39-641FB4A788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21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568F6295-0D1E-1246-A7AE-0F2ED0911C7D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123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7B90FFBA-2F96-CE47-8E63-F6640777DA0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300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16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45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9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0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38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8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7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8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903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2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96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3A9D-ED4E-1444-8C43-349CE044CBA6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F5E89-3C5E-6B4A-B906-0DC8855DB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8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hyperlink" Target="http://www.amazon.com" TargetMode="External"/><Relationship Id="rId7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1" Type="http://schemas.microsoft.com/office/2007/relationships/media" Target="../media/media7.m4a"/><Relationship Id="rId2" Type="http://schemas.openxmlformats.org/officeDocument/2006/relationships/audio" Target="../media/media7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2.png"/><Relationship Id="rId1" Type="http://schemas.microsoft.com/office/2007/relationships/media" Target="../media/media8.m4a"/><Relationship Id="rId2" Type="http://schemas.openxmlformats.org/officeDocument/2006/relationships/audio" Target="../media/media8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2" y="0"/>
            <a:ext cx="9144000" cy="5991388"/>
          </a:xfrm>
          <a:prstGeom prst="rect">
            <a:avLst/>
          </a:prstGeom>
        </p:spPr>
      </p:pic>
      <p:sp>
        <p:nvSpPr>
          <p:cNvPr id="110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732366"/>
            <a:ext cx="7899400" cy="361950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170A1</a:t>
            </a:r>
            <a:b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Buoyancy</a:t>
            </a:r>
            <a:b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H&amp;P Box 6.4</a:t>
            </a:r>
            <a:endParaRPr lang="en-US" sz="4900" b="1" i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0" y="5684332"/>
            <a:ext cx="9144000" cy="1188720"/>
          </a:xfrm>
          <a:prstGeom prst="rect">
            <a:avLst/>
          </a:prstGeom>
          <a:solidFill>
            <a:srgbClr val="BDBDBD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 smtClean="0"/>
              <a:t>Display of Galilean Thermometers.</a:t>
            </a:r>
          </a:p>
          <a:p>
            <a:pPr algn="ctr"/>
            <a:r>
              <a:rPr lang="en-US" sz="2000" b="1" dirty="0" smtClean="0"/>
              <a:t>Why do some bulbs float to the top while others sink to the bottom?</a:t>
            </a:r>
          </a:p>
          <a:p>
            <a:pPr algn="ctr"/>
            <a:r>
              <a:rPr lang="en-US" sz="2000" b="1" dirty="0" smtClean="0"/>
              <a:t>And why does one bulb float in the middle?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778649" y="5635901"/>
            <a:ext cx="2365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hlinkClick r:id="rId6"/>
              </a:rPr>
              <a:t>Figure: www.amazon.com</a:t>
            </a:r>
            <a:endParaRPr lang="en-US" sz="16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0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39"/>
    </mc:Choice>
    <mc:Fallback xmlns="">
      <p:transition spd="slow" advTm="4563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600200"/>
            <a:ext cx="7785100" cy="45259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Buoyancy and Archimedes’ Law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3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5"/>
    </mc:Choice>
    <mc:Fallback xmlns="">
      <p:transition spd="slow" advTm="906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Buoyancy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understand atmospheric stability, we must first understand the concept of buoyancy.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6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44"/>
    </mc:Choice>
    <mc:Fallback xmlns="">
      <p:transition spd="slow" advTm="1474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304800" y="990600"/>
            <a:ext cx="4572000" cy="5410200"/>
            <a:chOff x="0" y="838200"/>
            <a:chExt cx="4572000" cy="54102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0" y="838200"/>
              <a:ext cx="4572000" cy="5410200"/>
            </a:xfrm>
            <a:prstGeom prst="rect">
              <a:avLst/>
            </a:prstGeom>
            <a:gradFill flip="none" rotWithShape="1">
              <a:gsLst>
                <a:gs pos="0">
                  <a:srgbClr val="40ADFF"/>
                </a:gs>
                <a:gs pos="100000">
                  <a:srgbClr val="CFE5FF"/>
                </a:gs>
              </a:gsLst>
              <a:lin ang="16200000" scaled="0"/>
              <a:tileRect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" name="Oval 1"/>
            <p:cNvSpPr/>
            <p:nvPr/>
          </p:nvSpPr>
          <p:spPr bwMode="auto">
            <a:xfrm>
              <a:off x="1371600" y="2514600"/>
              <a:ext cx="1828800" cy="1828800"/>
            </a:xfrm>
            <a:prstGeom prst="ellipse">
              <a:avLst/>
            </a:prstGeom>
            <a:solidFill>
              <a:srgbClr val="CDCDC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2277532" y="4368801"/>
              <a:ext cx="0" cy="91440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2269067" y="2057400"/>
              <a:ext cx="0" cy="45720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H="1">
              <a:off x="3200400" y="3420535"/>
              <a:ext cx="685800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H="1">
              <a:off x="685800" y="3429000"/>
              <a:ext cx="685800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2937934" y="4089399"/>
              <a:ext cx="566928" cy="566928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2" name="Straight Arrow Connector 21"/>
            <p:cNvCxnSpPr/>
            <p:nvPr/>
          </p:nvCxnSpPr>
          <p:spPr bwMode="auto">
            <a:xfrm flipH="1" flipV="1">
              <a:off x="1192109" y="2402841"/>
              <a:ext cx="411480" cy="41148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V="1">
              <a:off x="1009227" y="4072466"/>
              <a:ext cx="566928" cy="566928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 flipV="1">
              <a:off x="3005666" y="2421467"/>
              <a:ext cx="411480" cy="41148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sp>
          <p:nvSpPr>
            <p:cNvPr id="27" name="TextBox 26"/>
            <p:cNvSpPr txBox="1"/>
            <p:nvPr/>
          </p:nvSpPr>
          <p:spPr>
            <a:xfrm>
              <a:off x="1454766" y="5715000"/>
              <a:ext cx="16706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Higher Pressure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58289" y="914400"/>
              <a:ext cx="16277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Lower Pressure</a:t>
              </a:r>
              <a:endParaRPr lang="en-US" dirty="0"/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>
              <a:off x="2277532" y="2895600"/>
              <a:ext cx="0" cy="914400"/>
            </a:xfrm>
            <a:prstGeom prst="straightConnector1">
              <a:avLst/>
            </a:prstGeom>
            <a:noFill/>
            <a:ln w="76200" cap="flat" cmpd="dbl" algn="ctr">
              <a:solidFill>
                <a:srgbClr val="FF0000"/>
              </a:solidFill>
              <a:prstDash val="solid"/>
              <a:round/>
              <a:headEnd type="arrow" w="med" len="sm"/>
              <a:tailEnd type="none"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</p:spPr>
        </p:cxnSp>
      </p:grpSp>
      <p:sp>
        <p:nvSpPr>
          <p:cNvPr id="60" name="TextBox 59"/>
          <p:cNvSpPr txBox="1"/>
          <p:nvPr/>
        </p:nvSpPr>
        <p:spPr>
          <a:xfrm>
            <a:off x="965199" y="196446"/>
            <a:ext cx="7162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Consider a mass submerged in a fluid</a:t>
            </a:r>
            <a:endParaRPr lang="en-US" sz="3200" dirty="0"/>
          </a:p>
        </p:txBody>
      </p:sp>
      <p:sp>
        <p:nvSpPr>
          <p:cNvPr id="63" name="TextBox 62"/>
          <p:cNvSpPr txBox="1"/>
          <p:nvPr/>
        </p:nvSpPr>
        <p:spPr>
          <a:xfrm>
            <a:off x="5105400" y="1753612"/>
            <a:ext cx="365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pressure increases with depth of the fluid, pressure along the bottom face of the object is </a:t>
            </a:r>
            <a:r>
              <a:rPr lang="en-US" dirty="0"/>
              <a:t>bigger along </a:t>
            </a:r>
            <a:r>
              <a:rPr lang="en-US" dirty="0" smtClean="0"/>
              <a:t>its top face.</a:t>
            </a:r>
          </a:p>
          <a:p>
            <a:endParaRPr lang="en-US" dirty="0"/>
          </a:p>
          <a:p>
            <a:r>
              <a:rPr lang="en-US" dirty="0" smtClean="0"/>
              <a:t>Net pressure gradient force exerted on a mass is </a:t>
            </a:r>
            <a:r>
              <a:rPr lang="en-US" u="sng" dirty="0" smtClean="0"/>
              <a:t>upward</a:t>
            </a:r>
            <a:r>
              <a:rPr lang="en-US" dirty="0" smtClean="0"/>
              <a:t> since the net horizontal forces cancel</a:t>
            </a:r>
            <a:endParaRPr lang="en-US" u="sng" dirty="0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2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920"/>
    </mc:Choice>
    <mc:Fallback xmlns="">
      <p:transition spd="slow" advTm="8292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5151" x="220663" y="5303838"/>
          <p14:tracePt t="26050" x="228600" y="5303838"/>
          <p14:tracePt t="26057" x="236538" y="5303838"/>
          <p14:tracePt t="26065" x="250825" y="5303838"/>
          <p14:tracePt t="26124" x="334963" y="5341938"/>
          <p14:tracePt t="26130" x="396875" y="5364163"/>
          <p14:tracePt t="26142" x="449263" y="5387975"/>
          <p14:tracePt t="26162" x="571500" y="5418138"/>
          <p14:tracePt t="26179" x="677863" y="5440363"/>
          <p14:tracePt t="26194" x="800100" y="5464175"/>
          <p14:tracePt t="26211" x="860425" y="5470525"/>
          <p14:tracePt t="26241" x="1074738" y="5494338"/>
          <p14:tracePt t="26263" x="1143000" y="5494338"/>
          <p14:tracePt t="26293" x="1257300" y="5508625"/>
          <p14:tracePt t="26297" x="1325563" y="5516563"/>
          <p14:tracePt t="26310" x="1341438" y="5516563"/>
          <p14:tracePt t="26326" x="1409700" y="5532438"/>
          <p14:tracePt t="26341" x="1477963" y="5540375"/>
          <p14:tracePt t="26362" x="1539875" y="5546725"/>
          <p14:tracePt t="26379" x="1570038" y="5546725"/>
          <p14:tracePt t="26394" x="1600200" y="5554663"/>
          <p14:tracePt t="26410" x="1616075" y="5554663"/>
          <p14:tracePt t="26426" x="1630363" y="5554663"/>
          <p14:tracePt t="26442" x="1638300" y="5554663"/>
          <p14:tracePt t="26462" x="1668463" y="5554663"/>
          <p14:tracePt t="26479" x="1698625" y="5554663"/>
          <p14:tracePt t="26494" x="1730375" y="5562600"/>
          <p14:tracePt t="26510" x="1760538" y="5562600"/>
          <p14:tracePt t="26525" x="1798638" y="5562600"/>
          <p14:tracePt t="26541" x="1844675" y="5562600"/>
          <p14:tracePt t="26562" x="1943100" y="5562600"/>
          <p14:tracePt t="26578" x="2035175" y="5562600"/>
          <p14:tracePt t="26594" x="2141538" y="5562600"/>
          <p14:tracePt t="26611" x="2232025" y="5562600"/>
          <p14:tracePt t="26626" x="2255838" y="5562600"/>
          <p14:tracePt t="26643" x="2324100" y="5562600"/>
          <p14:tracePt t="26663" x="2430463" y="5562600"/>
          <p14:tracePt t="26678" x="2484438" y="5562600"/>
          <p14:tracePt t="26694" x="2530475" y="5562600"/>
          <p14:tracePt t="26710" x="2568575" y="5562600"/>
          <p14:tracePt t="26726" x="2606675" y="5546725"/>
          <p14:tracePt t="26741" x="2628900" y="5546725"/>
          <p14:tracePt t="26763" x="2674938" y="5532438"/>
          <p14:tracePt t="26779" x="2697163" y="5524500"/>
          <p14:tracePt t="26794" x="2713038" y="5516563"/>
          <p14:tracePt t="26810" x="2727325" y="5508625"/>
          <p14:tracePt t="26826" x="2765425" y="5502275"/>
          <p14:tracePt t="26842" x="2781300" y="5494338"/>
          <p14:tracePt t="26844" x="2803525" y="5494338"/>
          <p14:tracePt t="26864" x="2835275" y="5486400"/>
          <p14:tracePt t="26879" x="2865438" y="5478463"/>
          <p14:tracePt t="26894" x="2895600" y="5470525"/>
          <p14:tracePt t="26911" x="2917825" y="5456238"/>
          <p14:tracePt t="26926" x="2941638" y="5440363"/>
          <p14:tracePt t="26962" x="2987675" y="5426075"/>
          <p14:tracePt t="26995" x="3001963" y="5418138"/>
          <p14:tracePt t="27028" x="3001963" y="5410200"/>
          <p14:tracePt t="27050" x="3001963" y="5402263"/>
          <p14:tracePt t="27059" x="2994025" y="5402263"/>
          <p14:tracePt t="27068" x="2987675" y="5402263"/>
          <p14:tracePt t="27078" x="2971800" y="5402263"/>
          <p14:tracePt t="27094" x="2955925" y="5394325"/>
          <p14:tracePt t="27110" x="2933700" y="5387975"/>
          <p14:tracePt t="27126" x="2917825" y="5387975"/>
          <p14:tracePt t="27142" x="2895600" y="5380038"/>
          <p14:tracePt t="27163" x="2865438" y="5364163"/>
          <p14:tracePt t="27178" x="2835275" y="5356225"/>
          <p14:tracePt t="27195" x="2819400" y="5356225"/>
          <p14:tracePt t="27212" x="2803525" y="5356225"/>
          <p14:tracePt t="27227" x="2789238" y="5356225"/>
          <p14:tracePt t="27244" x="2773363" y="5356225"/>
          <p14:tracePt t="27263" x="2765425" y="5356225"/>
          <p14:tracePt t="27279" x="2751138" y="5349875"/>
          <p14:tracePt t="27294" x="2735263" y="5341938"/>
          <p14:tracePt t="27310" x="2720975" y="5334000"/>
          <p14:tracePt t="27326" x="2705100" y="5334000"/>
          <p14:tracePt t="27342" x="2697163" y="5334000"/>
          <p14:tracePt t="27364" x="2674938" y="5334000"/>
          <p14:tracePt t="27380" x="2659063" y="5334000"/>
          <p14:tracePt t="27410" x="2651125" y="5326063"/>
          <p14:tracePt t="27414" x="2644775" y="5326063"/>
          <p14:tracePt t="27442" x="2636838" y="5326063"/>
          <p14:tracePt t="27451" x="2628900" y="5326063"/>
          <p14:tracePt t="27483" x="2620963" y="5326063"/>
          <p14:tracePt t="27508" x="2613025" y="5326063"/>
          <p14:tracePt t="27526" x="2606675" y="5326063"/>
          <p14:tracePt t="27563" x="2590800" y="5326063"/>
          <p14:tracePt t="27596" x="2568575" y="5326063"/>
          <p14:tracePt t="33254" x="2574925" y="5326063"/>
          <p14:tracePt t="33277" x="2574925" y="5318125"/>
          <p14:tracePt t="33406" x="2582863" y="5318125"/>
          <p14:tracePt t="33422" x="2590800" y="5318125"/>
          <p14:tracePt t="33432" x="2606675" y="5318125"/>
          <p14:tracePt t="33470" x="2689225" y="5318125"/>
          <p14:tracePt t="33501" x="2759075" y="5326063"/>
          <p14:tracePt t="33504" x="2781300" y="5326063"/>
          <p14:tracePt t="33518" x="2827338" y="5326063"/>
          <p14:tracePt t="33533" x="2849563" y="5326063"/>
          <p14:tracePt t="33550" x="2917825" y="5326063"/>
          <p14:tracePt t="33570" x="2963863" y="5326063"/>
          <p14:tracePt t="33586" x="3001963" y="5326063"/>
          <p14:tracePt t="33602" x="3048000" y="5326063"/>
          <p14:tracePt t="33617" x="3094038" y="5326063"/>
          <p14:tracePt t="33632" x="3146425" y="5326063"/>
          <p14:tracePt t="33648" x="3208338" y="5334000"/>
          <p14:tracePt t="33671" x="3292475" y="5341938"/>
          <p14:tracePt t="33686" x="3336925" y="5349875"/>
          <p14:tracePt t="33702" x="3382963" y="5356225"/>
          <p14:tracePt t="33718" x="3421063" y="5356225"/>
          <p14:tracePt t="33733" x="3444875" y="5356225"/>
          <p14:tracePt t="33750" x="3482975" y="5356225"/>
          <p14:tracePt t="33771" x="3535363" y="5356225"/>
          <p14:tracePt t="33786" x="3573463" y="5349875"/>
          <p14:tracePt t="33802" x="3611563" y="5326063"/>
          <p14:tracePt t="33817" x="3641725" y="5303838"/>
          <p14:tracePt t="33833" x="3673475" y="5295900"/>
          <p14:tracePt t="33848" x="3695700" y="5280025"/>
          <p14:tracePt t="33870" x="3717925" y="5280025"/>
          <p14:tracePt t="33887" x="3725863" y="5280025"/>
          <p14:tracePt t="33901" x="3733800" y="5273675"/>
          <p14:tracePt t="34985" x="3756025" y="5273675"/>
          <p14:tracePt t="34992" x="3771900" y="5273675"/>
          <p14:tracePt t="35003" x="3794125" y="5273675"/>
          <p14:tracePt t="35019" x="3856038" y="5265738"/>
          <p14:tracePt t="35034" x="3908425" y="5265738"/>
          <p14:tracePt t="35050" x="3946525" y="5265738"/>
          <p14:tracePt t="35073" x="3970338" y="5265738"/>
          <p14:tracePt t="35088" x="3984625" y="5265738"/>
          <p14:tracePt t="35153" x="3992563" y="5265738"/>
          <p14:tracePt t="35177" x="4000500" y="5265738"/>
          <p14:tracePt t="35193" x="4008438" y="5265738"/>
          <p14:tracePt t="35200" x="4016375" y="5265738"/>
          <p14:tracePt t="35210" x="4016375" y="5257800"/>
          <p14:tracePt t="35233" x="4030663" y="5257800"/>
          <p14:tracePt t="35250" x="4030663" y="5249863"/>
          <p14:tracePt t="35488" x="4038600" y="5249863"/>
          <p14:tracePt t="35496" x="4046538" y="5249863"/>
          <p14:tracePt t="35528" x="4054475" y="5249863"/>
          <p14:tracePt t="35536" x="4054475" y="5241925"/>
          <p14:tracePt t="35552" x="4060825" y="5235575"/>
          <p14:tracePt t="35568" x="4068763" y="5227638"/>
          <p14:tracePt t="35584" x="4076700" y="5227638"/>
          <p14:tracePt t="35594" x="4076700" y="5219700"/>
          <p14:tracePt t="35696" x="4076700" y="5211763"/>
          <p14:tracePt t="35705" x="4084638" y="5203825"/>
          <p14:tracePt t="35721" x="4092575" y="5197475"/>
          <p14:tracePt t="35728" x="4098925" y="5189538"/>
          <p14:tracePt t="35738" x="4114800" y="5181600"/>
          <p14:tracePt t="35751" x="4122738" y="5173663"/>
          <p14:tracePt t="35773" x="4160838" y="5151438"/>
          <p14:tracePt t="35788" x="4183063" y="5143500"/>
          <p14:tracePt t="35804" x="4198938" y="5135563"/>
          <p14:tracePt t="35819" x="4206875" y="5135563"/>
          <p14:tracePt t="35835" x="4206875" y="5127625"/>
          <p14:tracePt t="35851" x="4213225" y="5127625"/>
          <p14:tracePt t="35874" x="4221163" y="5121275"/>
          <p14:tracePt t="35889" x="4229100" y="5113338"/>
          <p14:tracePt t="35906" x="4229100" y="5105400"/>
          <p14:tracePt t="35921" x="4237038" y="5105400"/>
          <p14:tracePt t="35937" x="4244975" y="5089525"/>
          <p14:tracePt t="35952" x="4251325" y="5083175"/>
          <p14:tracePt t="35973" x="4267200" y="5067300"/>
          <p14:tracePt t="35977" x="4267200" y="5059363"/>
          <p14:tracePt t="35988" x="4275138" y="5045075"/>
          <p14:tracePt t="36004" x="4283075" y="5021263"/>
          <p14:tracePt t="36020" x="4297363" y="5006975"/>
          <p14:tracePt t="36035" x="4313238" y="4983163"/>
          <p14:tracePt t="36051" x="4327525" y="4968875"/>
          <p14:tracePt t="36075" x="4343400" y="4953000"/>
          <p14:tracePt t="36090" x="4343400" y="4945063"/>
          <p14:tracePt t="36106" x="4351338" y="4937125"/>
          <p14:tracePt t="36187" x="4351338" y="4930775"/>
          <p14:tracePt t="36234" x="4359275" y="4930775"/>
          <p14:tracePt t="36250" x="4359275" y="4922838"/>
          <p14:tracePt t="36293" x="4359275" y="4914900"/>
          <p14:tracePt t="36298" x="4359275" y="4906963"/>
          <p14:tracePt t="36308" x="4365625" y="4906963"/>
          <p14:tracePt t="36322" x="4365625" y="4899025"/>
          <p14:tracePt t="36578" x="4365625" y="4884738"/>
          <p14:tracePt t="36586" x="4365625" y="4854575"/>
          <p14:tracePt t="36595" x="4389438" y="4784725"/>
          <p14:tracePt t="36604" x="4403725" y="4724400"/>
          <p14:tracePt t="36620" x="4449763" y="4549775"/>
          <p14:tracePt t="36636" x="4487863" y="4351338"/>
          <p14:tracePt t="36651" x="4525963" y="4137025"/>
          <p14:tracePt t="36675" x="4556125" y="3810000"/>
          <p14:tracePt t="36690" x="4572000" y="3711575"/>
          <p14:tracePt t="36705" x="4587875" y="3573463"/>
          <p14:tracePt t="36721" x="4602163" y="3429000"/>
          <p14:tracePt t="36736" x="4618038" y="3322638"/>
          <p14:tracePt t="36752" x="4618038" y="3260725"/>
          <p14:tracePt t="36774" x="4618038" y="3178175"/>
          <p14:tracePt t="36790" x="4618038" y="3108325"/>
          <p14:tracePt t="36805" x="4587875" y="3009900"/>
          <p14:tracePt t="36821" x="4549775" y="2903538"/>
          <p14:tracePt t="36836" x="4518025" y="2797175"/>
          <p14:tracePt t="36852" x="4479925" y="2705100"/>
          <p14:tracePt t="36877" x="4419600" y="2582863"/>
          <p14:tracePt t="36890" x="4403725" y="2536825"/>
          <p14:tracePt t="36906" x="4351338" y="2422525"/>
          <p14:tracePt t="36922" x="4289425" y="2286000"/>
          <p14:tracePt t="36937" x="4213225" y="2125663"/>
          <p14:tracePt t="36975" x="4030663" y="1798638"/>
          <p14:tracePt t="36980" x="3992563" y="1768475"/>
          <p14:tracePt t="37005" x="3916363" y="1692275"/>
          <p14:tracePt t="37021" x="3863975" y="1660525"/>
          <p14:tracePt t="37036" x="3794125" y="1638300"/>
          <p14:tracePt t="37053" x="3733800" y="1616075"/>
          <p14:tracePt t="37075" x="3649663" y="1584325"/>
          <p14:tracePt t="37091" x="3521075" y="1554163"/>
          <p14:tracePt t="37122" x="3276600" y="1516063"/>
          <p14:tracePt t="37125" x="3200400" y="1508125"/>
          <p14:tracePt t="37151" x="3078163" y="1501775"/>
          <p14:tracePt t="37155" x="3048000" y="1501775"/>
          <p14:tracePt t="37174" x="2979738" y="1501775"/>
          <p14:tracePt t="37203" x="2865438" y="1508125"/>
          <p14:tracePt t="37221" x="2797175" y="1531938"/>
          <p14:tracePt t="37236" x="2720975" y="1570038"/>
          <p14:tracePt t="37253" x="2644775" y="1622425"/>
          <p14:tracePt t="37273" x="2574925" y="1676400"/>
          <p14:tracePt t="37290" x="2498725" y="1752600"/>
          <p14:tracePt t="37306" x="2446338" y="1836738"/>
          <p14:tracePt t="37322" x="2384425" y="1927225"/>
          <p14:tracePt t="37337" x="2316163" y="2011363"/>
          <p14:tracePt t="37352" x="2255838" y="2057400"/>
          <p14:tracePt t="37374" x="2179638" y="2117725"/>
          <p14:tracePt t="37388" x="2141538" y="2133600"/>
          <p14:tracePt t="37404" x="2133600" y="2141538"/>
          <p14:tracePt t="37421" x="2133600" y="2149475"/>
          <p14:tracePt t="37436" x="2133600" y="2163763"/>
          <p14:tracePt t="37475" x="2155825" y="2171700"/>
          <p14:tracePt t="37491" x="2179638" y="2187575"/>
          <p14:tracePt t="37505" x="2193925" y="2193925"/>
          <p14:tracePt t="37522" x="2201863" y="2217738"/>
          <p14:tracePt t="37536" x="2217738" y="2247900"/>
          <p14:tracePt t="37551" x="2225675" y="2278063"/>
          <p14:tracePt t="37573" x="2239963" y="2316163"/>
          <p14:tracePt t="37588" x="2247900" y="2339975"/>
          <p14:tracePt t="37604" x="2255838" y="2354263"/>
          <p14:tracePt t="37620" x="2263775" y="2362200"/>
          <p14:tracePt t="37636" x="2278063" y="2370138"/>
          <p14:tracePt t="37652" x="2301875" y="2370138"/>
          <p14:tracePt t="37675" x="2339975" y="2370138"/>
          <p14:tracePt t="37689" x="2384425" y="2370138"/>
          <p14:tracePt t="37705" x="2430463" y="2370138"/>
          <p14:tracePt t="37721" x="2468563" y="2370138"/>
          <p14:tracePt t="37736" x="2492375" y="2370138"/>
          <p14:tracePt t="37751" x="2506663" y="2370138"/>
          <p14:tracePt t="37774" x="2522538" y="2370138"/>
          <p14:tracePt t="37789" x="2530475" y="2370138"/>
          <p14:tracePt t="38213" x="2536825" y="2370138"/>
          <p14:tracePt t="38238" x="2544763" y="2370138"/>
          <p14:tracePt t="38350" x="2552700" y="2370138"/>
          <p14:tracePt t="38374" x="2560638" y="2370138"/>
          <p14:tracePt t="40861" x="2560638" y="2362200"/>
          <p14:tracePt t="41117" x="2552700" y="2354263"/>
          <p14:tracePt t="41150" x="2544763" y="2346325"/>
          <p14:tracePt t="41181" x="2544763" y="2339975"/>
          <p14:tracePt t="41422" x="2544763" y="2332038"/>
          <p14:tracePt t="41430" x="2544763" y="2324100"/>
          <p14:tracePt t="41453" x="2544763" y="2316163"/>
          <p14:tracePt t="41462" x="2544763" y="2308225"/>
          <p14:tracePt t="41479" x="2536825" y="2308225"/>
          <p14:tracePt t="41542" x="2536825" y="2301875"/>
          <p14:tracePt t="41591" x="2536825" y="2293938"/>
          <p14:tracePt t="41614" x="2536825" y="2286000"/>
          <p14:tracePt t="41630" x="2536825" y="2278063"/>
          <p14:tracePt t="41646" x="2560638" y="2278063"/>
          <p14:tracePt t="41654" x="2568575" y="2270125"/>
          <p14:tracePt t="41661" x="2582863" y="2263775"/>
          <p14:tracePt t="41679" x="2628900" y="2255838"/>
          <p14:tracePt t="41694" x="2674938" y="2247900"/>
          <p14:tracePt t="41711" x="2727325" y="2239963"/>
          <p14:tracePt t="41726" x="2751138" y="2232025"/>
          <p14:tracePt t="41743" x="2803525" y="2232025"/>
          <p14:tracePt t="41758" x="2849563" y="2225675"/>
          <p14:tracePt t="41778" x="2925763" y="2217738"/>
          <p14:tracePt t="41794" x="2971800" y="2209800"/>
          <p14:tracePt t="41810" x="3017838" y="2209800"/>
          <p14:tracePt t="41826" x="3048000" y="2209800"/>
          <p14:tracePt t="41841" x="3086100" y="2209800"/>
          <p14:tracePt t="41857" x="3116263" y="2209800"/>
          <p14:tracePt t="41879" x="3162300" y="2209800"/>
          <p14:tracePt t="41895" x="3192463" y="2201863"/>
          <p14:tracePt t="41912" x="3216275" y="2201863"/>
          <p14:tracePt t="41942" x="3260725" y="2201863"/>
          <p14:tracePt t="41944" x="3276600" y="2201863"/>
          <p14:tracePt t="41978" x="3352800" y="2201863"/>
          <p14:tracePt t="42008" x="3421063" y="2201863"/>
          <p14:tracePt t="42016" x="3436938" y="2201863"/>
          <p14:tracePt t="42025" x="3444875" y="2201863"/>
          <p14:tracePt t="42041" x="3475038" y="2201863"/>
          <p14:tracePt t="42057" x="3489325" y="2201863"/>
          <p14:tracePt t="42079" x="3535363" y="2201863"/>
          <p14:tracePt t="42095" x="3581400" y="2201863"/>
          <p14:tracePt t="42112" x="3619500" y="2201863"/>
          <p14:tracePt t="42128" x="3665538" y="2201863"/>
          <p14:tracePt t="42142" x="3687763" y="2201863"/>
          <p14:tracePt t="42158" x="3733800" y="2201863"/>
          <p14:tracePt t="42179" x="3787775" y="2201863"/>
          <p14:tracePt t="42195" x="3825875" y="2201863"/>
          <p14:tracePt t="42211" x="3840163" y="2201863"/>
          <p14:tracePt t="42227" x="3863975" y="2217738"/>
          <p14:tracePt t="42242" x="3870325" y="2225675"/>
          <p14:tracePt t="42257" x="3886200" y="2232025"/>
          <p14:tracePt t="42279" x="3902075" y="2247900"/>
          <p14:tracePt t="42295" x="3908425" y="2255838"/>
          <p14:tracePt t="42311" x="3916363" y="2263775"/>
          <p14:tracePt t="42327" x="3932238" y="2263775"/>
          <p14:tracePt t="42343" x="3946525" y="2270125"/>
          <p14:tracePt t="42360" x="3970338" y="2278063"/>
          <p14:tracePt t="42379" x="4008438" y="2286000"/>
          <p14:tracePt t="42395" x="4022725" y="2286000"/>
          <p14:tracePt t="42411" x="4030663" y="2286000"/>
          <p14:tracePt t="42426" x="4038600" y="2293938"/>
          <p14:tracePt t="42457" x="4046538" y="2301875"/>
          <p14:tracePt t="42480" x="4046538" y="2308225"/>
          <p14:tracePt t="42495" x="4054475" y="2316163"/>
          <p14:tracePt t="42511" x="4068763" y="2324100"/>
          <p14:tracePt t="42528" x="4076700" y="2324100"/>
          <p14:tracePt t="42542" x="4076700" y="2332038"/>
          <p14:tracePt t="42558" x="4076700" y="2339975"/>
          <p14:tracePt t="42579" x="4084638" y="2346325"/>
          <p14:tracePt t="42615" x="4092575" y="2346325"/>
          <p14:tracePt t="42626" x="4092575" y="2354263"/>
          <p14:tracePt t="42641" x="4098925" y="2354263"/>
          <p14:tracePt t="42678" x="4106863" y="2354263"/>
          <p14:tracePt t="42712" x="4106863" y="2362200"/>
          <p14:tracePt t="42736" x="4106863" y="2370138"/>
          <p14:tracePt t="43321" x="4106863" y="2378075"/>
          <p14:tracePt t="43330" x="4106863" y="2384425"/>
          <p14:tracePt t="43336" x="4106863" y="2392363"/>
          <p14:tracePt t="43358" x="4122738" y="2408238"/>
          <p14:tracePt t="43361" x="4130675" y="2416175"/>
          <p14:tracePt t="43379" x="4168775" y="2446338"/>
          <p14:tracePt t="43410" x="4244975" y="2498725"/>
          <p14:tracePt t="43427" x="4289425" y="2530475"/>
          <p14:tracePt t="43443" x="4327525" y="2560638"/>
          <p14:tracePt t="43458" x="4359275" y="2582863"/>
          <p14:tracePt t="43481" x="4389438" y="2620963"/>
          <p14:tracePt t="43496" x="4403725" y="2628900"/>
          <p14:tracePt t="43512" x="4411663" y="2667000"/>
          <p14:tracePt t="43529" x="4435475" y="2727325"/>
          <p14:tracePt t="43558" x="4449763" y="2797175"/>
          <p14:tracePt t="43562" x="4449763" y="2811463"/>
          <p14:tracePt t="43568" x="4457700" y="2827338"/>
          <p14:tracePt t="43580" x="4457700" y="2841625"/>
          <p14:tracePt t="43596" x="4465638" y="2865438"/>
          <p14:tracePt t="43626" x="4473575" y="2879725"/>
          <p14:tracePt t="43966" x="4473575" y="2887663"/>
          <p14:tracePt t="43973" x="4473575" y="2903538"/>
          <p14:tracePt t="43983" x="4473575" y="2941638"/>
          <p14:tracePt t="44012" x="4473575" y="3055938"/>
          <p14:tracePt t="44015" x="4473575" y="3101975"/>
          <p14:tracePt t="44028" x="4473575" y="3140075"/>
          <p14:tracePt t="44044" x="4473575" y="3200400"/>
          <p14:tracePt t="44061" x="4473575" y="3254375"/>
          <p14:tracePt t="44062" x="4473575" y="3276600"/>
          <p14:tracePt t="44081" x="4473575" y="3322638"/>
          <p14:tracePt t="44096" x="4473575" y="3352800"/>
          <p14:tracePt t="44112" x="4479925" y="3382963"/>
          <p14:tracePt t="44127" x="4487863" y="3421063"/>
          <p14:tracePt t="44144" x="4487863" y="3459163"/>
          <p14:tracePt t="44159" x="4503738" y="3505200"/>
          <p14:tracePt t="44182" x="4511675" y="3597275"/>
          <p14:tracePt t="44198" x="4518025" y="3673475"/>
          <p14:tracePt t="44212" x="4518025" y="3717925"/>
          <p14:tracePt t="44228" x="4518025" y="3810000"/>
          <p14:tracePt t="44244" x="4525963" y="3894138"/>
          <p14:tracePt t="44261" x="4525963" y="3978275"/>
          <p14:tracePt t="44281" x="4541838" y="4068763"/>
          <p14:tracePt t="44297" x="4556125" y="4137025"/>
          <p14:tracePt t="44312" x="4564063" y="4183063"/>
          <p14:tracePt t="44328" x="4572000" y="4221163"/>
          <p14:tracePt t="44344" x="4572000" y="4267200"/>
          <p14:tracePt t="44360" x="4572000" y="4289425"/>
          <p14:tracePt t="44382" x="4572000" y="4305300"/>
          <p14:tracePt t="44398" x="4572000" y="4321175"/>
          <p14:tracePt t="44414" x="4572000" y="4327525"/>
          <p14:tracePt t="44444" x="4572000" y="4335463"/>
          <p14:tracePt t="44461" x="4572000" y="4351338"/>
          <p14:tracePt t="44482" x="4572000" y="4359275"/>
          <p14:tracePt t="44497" x="4572000" y="4365625"/>
          <p14:tracePt t="45031" x="4564063" y="4365625"/>
          <p14:tracePt t="45039" x="4525963" y="4373563"/>
          <p14:tracePt t="45047" x="4503738" y="4397375"/>
          <p14:tracePt t="45062" x="4473575" y="4427538"/>
          <p14:tracePt t="45083" x="4373563" y="4503738"/>
          <p14:tracePt t="45098" x="4305300" y="4564063"/>
          <p14:tracePt t="45114" x="4259263" y="4602163"/>
          <p14:tracePt t="45130" x="4206875" y="4648200"/>
          <p14:tracePt t="45145" x="4168775" y="4678363"/>
          <p14:tracePt t="45161" x="4130675" y="4708525"/>
          <p14:tracePt t="45183" x="4084638" y="4740275"/>
          <p14:tracePt t="45199" x="4054475" y="4762500"/>
          <p14:tracePt t="45215" x="4022725" y="4778375"/>
          <p14:tracePt t="45231" x="3970338" y="4800600"/>
          <p14:tracePt t="45262" x="3894138" y="4860925"/>
          <p14:tracePt t="45265" x="3863975" y="4884738"/>
          <p14:tracePt t="45283" x="3817938" y="4914900"/>
          <p14:tracePt t="45299" x="3756025" y="4953000"/>
          <p14:tracePt t="45314" x="3711575" y="4983163"/>
          <p14:tracePt t="45330" x="3665538" y="5006975"/>
          <p14:tracePt t="45361" x="3559175" y="5045075"/>
          <p14:tracePt t="45384" x="3459163" y="5083175"/>
          <p14:tracePt t="45415" x="3306763" y="5135563"/>
          <p14:tracePt t="45431" x="3208338" y="5159375"/>
          <p14:tracePt t="45446" x="3063875" y="5181600"/>
          <p14:tracePt t="45462" x="2933700" y="5197475"/>
          <p14:tracePt t="45483" x="2803525" y="5211763"/>
          <p14:tracePt t="45499" x="2720975" y="5219700"/>
          <p14:tracePt t="45514" x="2659063" y="5227638"/>
          <p14:tracePt t="45530" x="2613025" y="5241925"/>
          <p14:tracePt t="45545" x="2590800" y="5249863"/>
          <p14:tracePt t="45561" x="2560638" y="5265738"/>
          <p14:tracePt t="45584" x="2514600" y="5273675"/>
          <p14:tracePt t="45600" x="2476500" y="5273675"/>
          <p14:tracePt t="45615" x="2454275" y="5273675"/>
          <p14:tracePt t="45631" x="2416175" y="5273675"/>
          <p14:tracePt t="45646" x="2378075" y="5257800"/>
          <p14:tracePt t="45662" x="2339975" y="5235575"/>
          <p14:tracePt t="45683" x="2324100" y="5219700"/>
          <p14:tracePt t="45699" x="2316163" y="5219700"/>
          <p14:tracePt t="45714" x="2316163" y="5211763"/>
          <p14:tracePt t="45977" x="2324100" y="5211763"/>
          <p14:tracePt t="45994" x="2332038" y="5211763"/>
          <p14:tracePt t="46009" x="2339975" y="5211763"/>
          <p14:tracePt t="46025" x="2346325" y="5211763"/>
          <p14:tracePt t="46041" x="2354263" y="5211763"/>
          <p14:tracePt t="46049" x="2362200" y="5211763"/>
          <p14:tracePt t="46061" x="2378075" y="5211763"/>
          <p14:tracePt t="46084" x="2392363" y="5219700"/>
          <p14:tracePt t="46098" x="2400300" y="5219700"/>
          <p14:tracePt t="46115" x="2408238" y="5219700"/>
          <p14:tracePt t="46131" x="2416175" y="5227638"/>
          <p14:tracePt t="46146" x="2422525" y="5227638"/>
          <p14:tracePt t="46162" x="2438400" y="5227638"/>
          <p14:tracePt t="46898" x="2430463" y="5227638"/>
          <p14:tracePt t="46907" x="2422525" y="5227638"/>
          <p14:tracePt t="46915" x="2408238" y="5227638"/>
          <p14:tracePt t="46931" x="2370138" y="5211763"/>
          <p14:tracePt t="46946" x="2339975" y="5197475"/>
          <p14:tracePt t="46962" x="2301875" y="5181600"/>
          <p14:tracePt t="46985" x="2255838" y="5159375"/>
          <p14:tracePt t="47001" x="2217738" y="5121275"/>
          <p14:tracePt t="47015" x="2187575" y="5089525"/>
          <p14:tracePt t="47031" x="2149475" y="5051425"/>
          <p14:tracePt t="47046" x="2111375" y="5006975"/>
          <p14:tracePt t="47062" x="2065338" y="4960938"/>
          <p14:tracePt t="47084" x="2011363" y="4906963"/>
          <p14:tracePt t="47101" x="1965325" y="4860925"/>
          <p14:tracePt t="47132" x="1882775" y="4778375"/>
          <p14:tracePt t="47163" x="1768475" y="4678363"/>
          <p14:tracePt t="47184" x="1714500" y="4625975"/>
          <p14:tracePt t="47214" x="1600200" y="4518025"/>
          <p14:tracePt t="47219" x="1562100" y="4479925"/>
          <p14:tracePt t="47231" x="1546225" y="4465638"/>
          <p14:tracePt t="47246" x="1485900" y="4403725"/>
          <p14:tracePt t="47262" x="1447800" y="4359275"/>
          <p14:tracePt t="47284" x="1379538" y="4275138"/>
          <p14:tracePt t="47300" x="1341438" y="4229100"/>
          <p14:tracePt t="47315" x="1311275" y="4183063"/>
          <p14:tracePt t="47331" x="1273175" y="4144963"/>
          <p14:tracePt t="47347" x="1235075" y="4098925"/>
          <p14:tracePt t="47363" x="1196975" y="4054475"/>
          <p14:tracePt t="47385" x="1173163" y="4016375"/>
          <p14:tracePt t="47400" x="1150938" y="3978275"/>
          <p14:tracePt t="47415" x="1135063" y="3946525"/>
          <p14:tracePt t="47431" x="1120775" y="3916363"/>
          <p14:tracePt t="47447" x="1104900" y="3894138"/>
          <p14:tracePt t="47462" x="1089025" y="3856038"/>
          <p14:tracePt t="47484" x="1066800" y="3802063"/>
          <p14:tracePt t="47500" x="1044575" y="3756025"/>
          <p14:tracePt t="47516" x="1036638" y="3725863"/>
          <p14:tracePt t="47532" x="1020763" y="3687763"/>
          <p14:tracePt t="47547" x="1020763" y="3673475"/>
          <p14:tracePt t="47563" x="1012825" y="3657600"/>
          <p14:tracePt t="47586" x="1006475" y="3641725"/>
          <p14:tracePt t="47602" x="998538" y="3627438"/>
          <p14:tracePt t="47616" x="998538" y="3619500"/>
          <p14:tracePt t="47632" x="990600" y="3611563"/>
          <p14:tracePt t="47647" x="990600" y="3603625"/>
          <p14:tracePt t="47663" x="990600" y="3597275"/>
          <p14:tracePt t="47693" x="990600" y="3589338"/>
          <p14:tracePt t="47701" x="982663" y="3589338"/>
          <p14:tracePt t="47716" x="982663" y="3573463"/>
          <p14:tracePt t="47733" x="974725" y="3565525"/>
          <p14:tracePt t="47748" x="974725" y="3559175"/>
          <p14:tracePt t="48378" x="982663" y="3559175"/>
          <p14:tracePt t="48385" x="998538" y="3559175"/>
          <p14:tracePt t="48393" x="1012825" y="3559175"/>
          <p14:tracePt t="48416" x="1050925" y="3559175"/>
          <p14:tracePt t="48419" x="1074738" y="3559175"/>
          <p14:tracePt t="48433" x="1135063" y="3573463"/>
          <p14:tracePt t="48449" x="1158875" y="3581400"/>
          <p14:tracePt t="48466" x="1241425" y="3597275"/>
          <p14:tracePt t="48486" x="1295400" y="3597275"/>
          <p14:tracePt t="48502" x="1341438" y="3597275"/>
          <p14:tracePt t="48517" x="1387475" y="3597275"/>
          <p14:tracePt t="48532" x="1425575" y="3597275"/>
          <p14:tracePt t="48548" x="1470025" y="3597275"/>
          <p14:tracePt t="48564" x="1508125" y="3603625"/>
          <p14:tracePt t="48586" x="1562100" y="3603625"/>
          <p14:tracePt t="48601" x="1592263" y="3603625"/>
          <p14:tracePt t="48617" x="1608138" y="3603625"/>
          <p14:tracePt t="48634" x="1646238" y="3603625"/>
          <p14:tracePt t="48649" x="1676400" y="3603625"/>
          <p14:tracePt t="48665" x="1692275" y="3603625"/>
          <p14:tracePt t="48686" x="1722438" y="3603625"/>
          <p14:tracePt t="48701" x="1736725" y="3611563"/>
          <p14:tracePt t="48718" x="1768475" y="3627438"/>
          <p14:tracePt t="48732" x="1790700" y="3627438"/>
          <p14:tracePt t="48748" x="1820863" y="3627438"/>
          <p14:tracePt t="48764" x="1844675" y="3627438"/>
          <p14:tracePt t="48786" x="1874838" y="3627438"/>
          <p14:tracePt t="48802" x="1897063" y="3627438"/>
          <p14:tracePt t="48818" x="1920875" y="3627438"/>
          <p14:tracePt t="48833" x="1943100" y="3627438"/>
          <p14:tracePt t="48850" x="1958975" y="3627438"/>
          <p14:tracePt t="48865" x="1981200" y="3627438"/>
          <p14:tracePt t="48886" x="2035175" y="3627438"/>
          <p14:tracePt t="48902" x="2065338" y="3627438"/>
          <p14:tracePt t="48917" x="2095500" y="3627438"/>
          <p14:tracePt t="48932" x="2125663" y="3627438"/>
          <p14:tracePt t="48948" x="2171700" y="3627438"/>
          <p14:tracePt t="48964" x="2217738" y="3627438"/>
          <p14:tracePt t="48986" x="2270125" y="3627438"/>
          <p14:tracePt t="49017" x="2400300" y="3627438"/>
          <p14:tracePt t="49020" x="2430463" y="3627438"/>
          <p14:tracePt t="49048" x="2530475" y="3627438"/>
          <p14:tracePt t="49051" x="2560638" y="3627438"/>
          <p14:tracePt t="49065" x="2582863" y="3627438"/>
          <p14:tracePt t="49086" x="2651125" y="3627438"/>
          <p14:tracePt t="49117" x="2735263" y="3627438"/>
          <p14:tracePt t="49124" x="2751138" y="3627438"/>
          <p14:tracePt t="49134" x="2765425" y="3627438"/>
          <p14:tracePt t="49148" x="2803525" y="3627438"/>
          <p14:tracePt t="49165" x="2827338" y="3627438"/>
          <p14:tracePt t="49187" x="2857500" y="3627438"/>
          <p14:tracePt t="49202" x="2879725" y="3627438"/>
          <p14:tracePt t="49218" x="2911475" y="3627438"/>
          <p14:tracePt t="49234" x="2941638" y="3627438"/>
          <p14:tracePt t="49250" x="2955925" y="3627438"/>
          <p14:tracePt t="49265" x="2994025" y="3627438"/>
          <p14:tracePt t="49286" x="3055938" y="3627438"/>
          <p14:tracePt t="49301" x="3101975" y="3627438"/>
          <p14:tracePt t="49317" x="3140075" y="3627438"/>
          <p14:tracePt t="49332" x="3178175" y="3627438"/>
          <p14:tracePt t="49348" x="3222625" y="3627438"/>
          <p14:tracePt t="49364" x="3254375" y="3627438"/>
          <p14:tracePt t="49387" x="3306763" y="3627438"/>
          <p14:tracePt t="49403" x="3344863" y="3627438"/>
          <p14:tracePt t="49418" x="3360738" y="3627438"/>
          <p14:tracePt t="49434" x="3421063" y="3619500"/>
          <p14:tracePt t="49450" x="3459163" y="3611563"/>
          <p14:tracePt t="49465" x="3482975" y="3611563"/>
          <p14:tracePt t="49487" x="3535363" y="3603625"/>
          <p14:tracePt t="49502" x="3565525" y="3603625"/>
          <p14:tracePt t="49518" x="3589338" y="3603625"/>
          <p14:tracePt t="49533" x="3611563" y="3603625"/>
          <p14:tracePt t="49549" x="3627438" y="3603625"/>
          <p14:tracePt t="49565" x="3641725" y="3603625"/>
          <p14:tracePt t="49587" x="3657600" y="3603625"/>
          <p14:tracePt t="49603" x="3673475" y="3603625"/>
          <p14:tracePt t="49620" x="3679825" y="3603625"/>
          <p14:tracePt t="49634" x="3687763" y="3603625"/>
          <p14:tracePt t="49651" x="3703638" y="3611563"/>
          <p14:tracePt t="49666" x="3711575" y="3611563"/>
          <p14:tracePt t="49687" x="3725863" y="3611563"/>
          <p14:tracePt t="49702" x="3749675" y="3611563"/>
          <p14:tracePt t="49719" x="3756025" y="3611563"/>
          <p14:tracePt t="49733" x="3779838" y="3619500"/>
          <p14:tracePt t="49749" x="3794125" y="3619500"/>
          <p14:tracePt t="49787" x="3817938" y="3619500"/>
          <p14:tracePt t="49821" x="3825875" y="3619500"/>
          <p14:tracePt t="49844" x="3832225" y="3619500"/>
          <p14:tracePt t="49866" x="3840163" y="3619500"/>
          <p14:tracePt t="49875" x="3848100" y="3619500"/>
          <p14:tracePt t="49907" x="3856038" y="3619500"/>
          <p14:tracePt t="50196" x="3863975" y="3619500"/>
          <p14:tracePt t="50219" x="3870325" y="3619500"/>
          <p14:tracePt t="50228" x="3878263" y="3619500"/>
          <p14:tracePt t="50244" x="3886200" y="3619500"/>
          <p14:tracePt t="50260" x="3894138" y="3619500"/>
          <p14:tracePt t="50275" x="3902075" y="3619500"/>
          <p14:tracePt t="50289" x="3908425" y="3619500"/>
          <p14:tracePt t="50315" x="3916363" y="3619500"/>
          <p14:tracePt t="50444" x="3924300" y="3619500"/>
          <p14:tracePt t="50475" x="3932238" y="3619500"/>
          <p14:tracePt t="50500" x="3940175" y="3619500"/>
          <p14:tracePt t="50531" x="3946525" y="3619500"/>
          <p14:tracePt t="50588" x="3954463" y="3619500"/>
          <p14:tracePt t="50620" x="3962400" y="3619500"/>
          <p14:tracePt t="50628" x="3970338" y="3619500"/>
          <p14:tracePt t="50651" x="3978275" y="3619500"/>
          <p14:tracePt t="50654" x="3984625" y="3619500"/>
          <p14:tracePt t="50688" x="4016375" y="3619500"/>
          <p14:tracePt t="50719" x="4030663" y="3619500"/>
          <p14:tracePt t="50735" x="4038600" y="3619500"/>
          <p14:tracePt t="56907" x="4038600" y="3649663"/>
          <p14:tracePt t="56914" x="4030663" y="3679825"/>
          <p14:tracePt t="56924" x="4000500" y="3725863"/>
          <p14:tracePt t="56940" x="3946525" y="3810000"/>
          <p14:tracePt t="56956" x="3870325" y="3894138"/>
          <p14:tracePt t="56972" x="3802063" y="3946525"/>
          <p14:tracePt t="56995" x="3749675" y="3984625"/>
          <p14:tracePt t="57010" x="3687763" y="4016375"/>
          <p14:tracePt t="57025" x="3635375" y="4046538"/>
          <p14:tracePt t="57040" x="3573463" y="4098925"/>
          <p14:tracePt t="57056" x="3527425" y="4152900"/>
          <p14:tracePt t="57072" x="3459163" y="4206875"/>
          <p14:tracePt t="57093" x="3330575" y="4297363"/>
          <p14:tracePt t="57109" x="3238500" y="4359275"/>
          <p14:tracePt t="57124" x="3132138" y="4411663"/>
          <p14:tracePt t="57140" x="3063875" y="4449763"/>
          <p14:tracePt t="57172" x="2949575" y="4511675"/>
          <p14:tracePt t="57195" x="2917825" y="4533900"/>
          <p14:tracePt t="57196" x="2895600" y="4556125"/>
          <p14:tracePt t="57225" x="2827338" y="4640263"/>
          <p14:tracePt t="57228" x="2811463" y="4670425"/>
          <p14:tracePt t="57241" x="2781300" y="4708525"/>
          <p14:tracePt t="57256" x="2735263" y="4762500"/>
          <p14:tracePt t="57271" x="2674938" y="4816475"/>
          <p14:tracePt t="57293" x="2613025" y="4892675"/>
          <p14:tracePt t="57310" x="2568575" y="4945063"/>
          <p14:tracePt t="57325" x="2522538" y="4991100"/>
          <p14:tracePt t="57340" x="2492375" y="5029200"/>
          <p14:tracePt t="57356" x="2446338" y="5067300"/>
          <p14:tracePt t="57372" x="2408238" y="5105400"/>
          <p14:tracePt t="57395" x="2378075" y="5127625"/>
          <p14:tracePt t="57411" x="2362200" y="5143500"/>
          <p14:tracePt t="57425" x="2354263" y="5151438"/>
          <p14:tracePt t="57461" x="2346325" y="5151438"/>
          <p14:tracePt t="57484" x="2339975" y="5151438"/>
          <p14:tracePt t="57501" x="2324100" y="5151438"/>
          <p14:tracePt t="57516" x="2316163" y="5151438"/>
          <p14:tracePt t="57525" x="2308225" y="5151438"/>
          <p14:tracePt t="57541" x="2293938" y="5151438"/>
          <p14:tracePt t="57557" x="2286000" y="5151438"/>
          <p14:tracePt t="57572" x="2278063" y="5151438"/>
          <p14:tracePt t="57636" x="2278063" y="5159375"/>
          <p14:tracePt t="57644" x="2278063" y="5165725"/>
          <p14:tracePt t="57671" x="2278063" y="5181600"/>
          <p14:tracePt t="57853" x="2286000" y="5181600"/>
          <p14:tracePt t="57860" x="2308225" y="5181600"/>
          <p14:tracePt t="57871" x="2324100" y="5181600"/>
          <p14:tracePt t="57895" x="2370138" y="5159375"/>
          <p14:tracePt t="57924" x="2422525" y="5143500"/>
          <p14:tracePt t="57942" x="2438400" y="5143500"/>
          <p14:tracePt t="57957" x="2460625" y="5143500"/>
          <p14:tracePt t="57973" x="2484438" y="5143500"/>
          <p14:tracePt t="57996" x="2498725" y="5143500"/>
          <p14:tracePt t="58011" x="2522538" y="5143500"/>
          <p14:tracePt t="58027" x="2536825" y="5143500"/>
          <p14:tracePt t="58042" x="2552700" y="5135563"/>
          <p14:tracePt t="58057" x="2560638" y="5135563"/>
          <p14:tracePt t="58072" x="2568575" y="5135563"/>
          <p14:tracePt t="58095" x="2574925" y="5127625"/>
          <p14:tracePt t="58111" x="2582863" y="5127625"/>
          <p14:tracePt t="58127" x="2590800" y="5121275"/>
          <p14:tracePt t="58142" x="2598738" y="5121275"/>
          <p14:tracePt t="58157" x="2606675" y="5121275"/>
          <p14:tracePt t="60467" x="2590800" y="5121275"/>
          <p14:tracePt t="60478" x="2568575" y="5113338"/>
          <p14:tracePt t="60483" x="2544763" y="5105400"/>
          <p14:tracePt t="60495" x="2522538" y="5097463"/>
          <p14:tracePt t="60512" x="2460625" y="5059363"/>
          <p14:tracePt t="60526" x="2400300" y="5029200"/>
          <p14:tracePt t="60542" x="2346325" y="4991100"/>
          <p14:tracePt t="60558" x="2293938" y="4937125"/>
          <p14:tracePt t="60573" x="2239963" y="4899025"/>
          <p14:tracePt t="60596" x="2133600" y="4822825"/>
          <p14:tracePt t="60612" x="2057400" y="4778375"/>
          <p14:tracePt t="60627" x="2019300" y="4746625"/>
          <p14:tracePt t="60643" x="1951038" y="4716463"/>
          <p14:tracePt t="60659" x="1882775" y="4678363"/>
          <p14:tracePt t="60674" x="1828800" y="4656138"/>
          <p14:tracePt t="60696" x="1782763" y="4625975"/>
          <p14:tracePt t="60712" x="1768475" y="4618038"/>
          <p14:tracePt t="60727" x="1760538" y="4610100"/>
          <p14:tracePt t="60742" x="1752600" y="4602163"/>
          <p14:tracePt t="60773" x="1744663" y="4602163"/>
          <p14:tracePt t="60797" x="1722438" y="4602163"/>
          <p14:tracePt t="60827" x="1684338" y="4587875"/>
          <p14:tracePt t="60830" x="1668463" y="4579938"/>
          <p14:tracePt t="60844" x="1660525" y="4564063"/>
          <p14:tracePt t="60859" x="1630363" y="4541838"/>
          <p14:tracePt t="60874" x="1608138" y="4518025"/>
          <p14:tracePt t="60896" x="1600200" y="4503738"/>
          <p14:tracePt t="60912" x="1600200" y="4495800"/>
          <p14:tracePt t="60928" x="1592263" y="4495800"/>
          <p14:tracePt t="60958" x="1584325" y="4495800"/>
          <p14:tracePt t="60974" x="1584325" y="4487863"/>
          <p14:tracePt t="60997" x="1577975" y="4479925"/>
          <p14:tracePt t="61029" x="1577975" y="4473575"/>
          <p14:tracePt t="61046" x="1570038" y="4465638"/>
          <p14:tracePt t="61063" x="1562100" y="4465638"/>
          <p14:tracePt t="61075" x="1554163" y="4465638"/>
          <p14:tracePt t="61096" x="1546225" y="4457700"/>
          <p14:tracePt t="61112" x="1539875" y="4457700"/>
          <p14:tracePt t="61895" x="1524000" y="4457700"/>
          <p14:tracePt t="61902" x="1508125" y="4457700"/>
          <p14:tracePt t="61911" x="1501775" y="4449763"/>
          <p14:tracePt t="61928" x="1485900" y="4441825"/>
          <p14:tracePt t="61959" x="1463675" y="4411663"/>
          <p14:tracePt t="61996" x="1463675" y="4389438"/>
          <p14:tracePt t="62000" x="1463675" y="4381500"/>
          <p14:tracePt t="62027" x="1463675" y="4365625"/>
          <p14:tracePt t="62045" x="1463675" y="4351338"/>
          <p14:tracePt t="62060" x="1463675" y="4343400"/>
          <p14:tracePt t="62075" x="1463675" y="4327525"/>
          <p14:tracePt t="62097" x="1463675" y="4305300"/>
          <p14:tracePt t="62113" x="1463675" y="4297363"/>
          <p14:tracePt t="62128" x="1463675" y="4289425"/>
          <p14:tracePt t="62143" x="1463675" y="4283075"/>
          <p14:tracePt t="62161" x="1463675" y="4275138"/>
          <p14:tracePt t="62199" x="1470025" y="4275138"/>
          <p14:tracePt t="62213" x="1477963" y="4275138"/>
          <p14:tracePt t="62231" x="1508125" y="4275138"/>
          <p14:tracePt t="62245" x="1546225" y="4275138"/>
          <p14:tracePt t="62261" x="1592263" y="4275138"/>
          <p14:tracePt t="62276" x="1638300" y="4289425"/>
          <p14:tracePt t="62297" x="1692275" y="4335463"/>
          <p14:tracePt t="62313" x="1736725" y="4381500"/>
          <p14:tracePt t="62329" x="1774825" y="4427538"/>
          <p14:tracePt t="62345" x="1836738" y="4487863"/>
          <p14:tracePt t="62360" x="1905000" y="4533900"/>
          <p14:tracePt t="62376" x="1997075" y="4587875"/>
          <p14:tracePt t="62398" x="2133600" y="4625975"/>
          <p14:tracePt t="62413" x="2263775" y="4656138"/>
          <p14:tracePt t="62430" x="2400300" y="4678363"/>
          <p14:tracePt t="62445" x="2530475" y="4686300"/>
          <p14:tracePt t="62461" x="2659063" y="4686300"/>
          <p14:tracePt t="62475" x="2751138" y="4686300"/>
          <p14:tracePt t="62498" x="2865438" y="4686300"/>
          <p14:tracePt t="62513" x="2917825" y="4686300"/>
          <p14:tracePt t="62529" x="2949575" y="4686300"/>
          <p14:tracePt t="62545" x="2963863" y="4686300"/>
          <p14:tracePt t="62561" x="2971800" y="4686300"/>
          <p14:tracePt t="62976" x="2979738" y="4686300"/>
          <p14:tracePt t="62984" x="2994025" y="4678363"/>
          <p14:tracePt t="63000" x="3032125" y="4648200"/>
          <p14:tracePt t="63016" x="3048000" y="4640263"/>
          <p14:tracePt t="63031" x="3094038" y="4610100"/>
          <p14:tracePt t="63046" x="3140075" y="4564063"/>
          <p14:tracePt t="63062" x="3178175" y="4511675"/>
          <p14:tracePt t="63078" x="3222625" y="4427538"/>
          <p14:tracePt t="63099" x="3306763" y="4229100"/>
          <p14:tracePt t="63115" x="3344863" y="4084638"/>
          <p14:tracePt t="63131" x="3382963" y="3962400"/>
          <p14:tracePt t="63146" x="3413125" y="3856038"/>
          <p14:tracePt t="63162" x="3444875" y="3787775"/>
          <p14:tracePt t="63178" x="3467100" y="3711575"/>
          <p14:tracePt t="63201" x="3489325" y="3543300"/>
          <p14:tracePt t="63217" x="3497263" y="3421063"/>
          <p14:tracePt t="63233" x="3497263" y="3298825"/>
          <p14:tracePt t="63261" x="3497263" y="3146425"/>
          <p14:tracePt t="63265" x="3497263" y="3086100"/>
          <p14:tracePt t="63300" x="3497263" y="2887663"/>
          <p14:tracePt t="63330" x="3451225" y="2674938"/>
          <p14:tracePt t="63346" x="3413125" y="2568575"/>
          <p14:tracePt t="63362" x="3382963" y="2476500"/>
          <p14:tracePt t="63379" x="3352800" y="2384425"/>
          <p14:tracePt t="63401" x="3336925" y="2324100"/>
          <p14:tracePt t="63415" x="3322638" y="2286000"/>
          <p14:tracePt t="63433" x="3314700" y="2239963"/>
          <p14:tracePt t="63447" x="3314700" y="2232025"/>
          <p14:tracePt t="63462" x="3292475" y="2201863"/>
          <p14:tracePt t="63480" x="3276600" y="2179638"/>
          <p14:tracePt t="63499" x="3246438" y="2117725"/>
          <p14:tracePt t="63515" x="3222625" y="2079625"/>
          <p14:tracePt t="63532" x="3208338" y="2057400"/>
          <p14:tracePt t="63547" x="3184525" y="2027238"/>
          <p14:tracePt t="63562" x="3170238" y="2011363"/>
          <p14:tracePt t="63579" x="3154363" y="1997075"/>
          <p14:tracePt t="63602" x="3146425" y="1981200"/>
          <p14:tracePt t="63616" x="3132138" y="1981200"/>
          <p14:tracePt t="63631" x="3124200" y="1973263"/>
          <p14:tracePt t="63647" x="3108325" y="1965325"/>
          <p14:tracePt t="63662" x="3094038" y="1965325"/>
          <p14:tracePt t="63678" x="3078163" y="1965325"/>
          <p14:tracePt t="63701" x="3048000" y="1965325"/>
          <p14:tracePt t="63730" x="3001963" y="1965325"/>
          <p14:tracePt t="63778" x="2925763" y="2003425"/>
          <p14:tracePt t="63786" x="2911475" y="2035175"/>
          <p14:tracePt t="63802" x="2849563" y="2111375"/>
          <p14:tracePt t="63817" x="2811463" y="2155825"/>
          <p14:tracePt t="63832" x="2765425" y="2209800"/>
          <p14:tracePt t="63848" x="2713038" y="2255838"/>
          <p14:tracePt t="63877" x="2620963" y="2308225"/>
          <p14:tracePt t="63900" x="2598738" y="2316163"/>
          <p14:tracePt t="63930" x="2590800" y="2324100"/>
          <p14:tracePt t="63947" x="2590800" y="2332038"/>
          <p14:tracePt t="63963" x="2590800" y="2339975"/>
          <p14:tracePt t="63980" x="2582863" y="2362200"/>
          <p14:tracePt t="64001" x="2560638" y="2384425"/>
          <p14:tracePt t="64016" x="2536825" y="2416175"/>
          <p14:tracePt t="64033" x="2498725" y="2438400"/>
          <p14:tracePt t="64047" x="2484438" y="2460625"/>
          <p14:tracePt t="64063" x="2468563" y="2468563"/>
          <p14:tracePt t="64078" x="2454275" y="2476500"/>
          <p14:tracePt t="64146" x="2454275" y="2468563"/>
          <p14:tracePt t="64154" x="2460625" y="2468563"/>
          <p14:tracePt t="64163" x="2460625" y="2460625"/>
          <p14:tracePt t="64178" x="2468563" y="2460625"/>
          <p14:tracePt t="64200" x="2468563" y="2454275"/>
          <p14:tracePt t="64474" x="2468563" y="2446338"/>
          <p14:tracePt t="64524" x="2468563" y="2438400"/>
          <p14:tracePt t="64587" x="2468563" y="2430463"/>
          <p14:tracePt t="64620" x="2468563" y="2422525"/>
          <p14:tracePt t="64626" x="2476500" y="2422525"/>
          <p14:tracePt t="64643" x="2484438" y="2422525"/>
          <p14:tracePt t="64652" x="2484438" y="2416175"/>
          <p14:tracePt t="64663" x="2484438" y="2408238"/>
          <p14:tracePt t="64679" x="2492375" y="2408238"/>
          <p14:tracePt t="64700" x="2498725" y="2400300"/>
          <p14:tracePt t="64717" x="2498725" y="2392363"/>
          <p14:tracePt t="64747" x="2506663" y="2378075"/>
          <p14:tracePt t="64779" x="2514600" y="2362200"/>
          <p14:tracePt t="64787" x="2514600" y="2354263"/>
          <p14:tracePt t="64804" x="2514600" y="2346325"/>
          <p14:tracePt t="65035" x="2514600" y="2339975"/>
          <p14:tracePt t="65051" x="2514600" y="2332038"/>
          <p14:tracePt t="65066" x="2514600" y="2324100"/>
          <p14:tracePt t="65080" x="2514600" y="2316163"/>
          <p14:tracePt t="65102" x="2514600" y="2308225"/>
          <p14:tracePt t="65131" x="2514600" y="2301875"/>
          <p14:tracePt t="65268" x="2514600" y="2293938"/>
          <p14:tracePt t="66642" x="2514600" y="2308225"/>
          <p14:tracePt t="66651" x="2514600" y="2332038"/>
          <p14:tracePt t="66657" x="2514600" y="2354263"/>
          <p14:tracePt t="66670" x="2514600" y="2378075"/>
          <p14:tracePt t="66681" x="2514600" y="2384425"/>
          <p14:tracePt t="66702" x="2492375" y="2438400"/>
          <p14:tracePt t="66717" x="2476500" y="2460625"/>
          <p14:tracePt t="66733" x="2460625" y="2468563"/>
          <p14:tracePt t="66749" x="2454275" y="2468563"/>
          <p14:tracePt t="66819" x="2454275" y="2476500"/>
          <p14:tracePt t="66834" x="2446338" y="2476500"/>
          <p14:tracePt t="66851" x="2446338" y="2484438"/>
          <p14:tracePt t="66867" x="2438400" y="2492375"/>
          <p14:tracePt t="66882" x="2438400" y="2498725"/>
          <p14:tracePt t="66891" x="2430463" y="2506663"/>
          <p14:tracePt t="66908" x="2430463" y="2514600"/>
          <p14:tracePt t="66922" x="2416175" y="2522538"/>
          <p14:tracePt t="66932" x="2416175" y="2530475"/>
          <p14:tracePt t="66949" x="2400300" y="2544763"/>
          <p14:tracePt t="66964" x="2384425" y="2560638"/>
          <p14:tracePt t="67001" x="2354263" y="2582863"/>
          <p14:tracePt t="67004" x="2354263" y="2590800"/>
          <p14:tracePt t="67032" x="2346325" y="2590800"/>
          <p14:tracePt t="68863" x="2354263" y="2590800"/>
          <p14:tracePt t="68870" x="2384425" y="2590800"/>
          <p14:tracePt t="68881" x="2416175" y="2582863"/>
          <p14:tracePt t="68902" x="2536825" y="2544763"/>
          <p14:tracePt t="68919" x="2620963" y="2514600"/>
          <p14:tracePt t="68935" x="2735263" y="2484438"/>
          <p14:tracePt t="68950" x="2841625" y="2446338"/>
          <p14:tracePt t="68982" x="2971800" y="2408238"/>
          <p14:tracePt t="68984" x="3017838" y="2400300"/>
          <p14:tracePt t="69003" x="3086100" y="2392363"/>
          <p14:tracePt t="69033" x="3184525" y="2392363"/>
          <p14:tracePt t="69037" x="3200400" y="2392363"/>
          <p14:tracePt t="69051" x="3216275" y="2392363"/>
          <p14:tracePt t="69065" x="3238500" y="2392363"/>
          <p14:tracePt t="69081" x="3254375" y="2408238"/>
          <p14:tracePt t="69103" x="3284538" y="2446338"/>
          <p14:tracePt t="69119" x="3298825" y="2492375"/>
          <p14:tracePt t="69134" x="3322638" y="2530475"/>
          <p14:tracePt t="69150" x="3336925" y="2574925"/>
          <p14:tracePt t="69166" x="3360738" y="2620963"/>
          <p14:tracePt t="69182" x="3382963" y="2659063"/>
          <p14:tracePt t="69204" x="3398838" y="2705100"/>
          <p14:tracePt t="69220" x="3406775" y="2743200"/>
          <p14:tracePt t="69234" x="3421063" y="2781300"/>
          <p14:tracePt t="69251" x="3429000" y="2827338"/>
          <p14:tracePt t="69266" x="3436938" y="2865438"/>
          <p14:tracePt t="69281" x="3444875" y="2911475"/>
          <p14:tracePt t="69303" x="3444875" y="2994025"/>
          <p14:tracePt t="69319" x="3444875" y="3101975"/>
          <p14:tracePt t="69335" x="3444875" y="3200400"/>
          <p14:tracePt t="69351" x="3444875" y="3306763"/>
          <p14:tracePt t="69367" x="3413125" y="3413125"/>
          <p14:tracePt t="69382" x="3382963" y="3482975"/>
          <p14:tracePt t="69404" x="3344863" y="3581400"/>
          <p14:tracePt t="69420" x="3322638" y="3641725"/>
          <p14:tracePt t="69435" x="3284538" y="3711575"/>
          <p14:tracePt t="69451" x="3246438" y="3810000"/>
          <p14:tracePt t="69466" x="3208338" y="3870325"/>
          <p14:tracePt t="69482" x="3178175" y="3924300"/>
          <p14:tracePt t="69503" x="3116263" y="3984625"/>
          <p14:tracePt t="69520" x="3070225" y="4016375"/>
          <p14:tracePt t="69536" x="3048000" y="4038600"/>
          <p14:tracePt t="69551" x="3032125" y="4046538"/>
          <p14:tracePt t="69567" x="3025775" y="4046538"/>
          <p14:tracePt t="69615" x="3017838" y="4046538"/>
          <p14:tracePt t="69634" x="3017838" y="4054475"/>
          <p14:tracePt t="69656" x="3017838" y="4060825"/>
          <p14:tracePt t="69663" x="3009900" y="4060825"/>
          <p14:tracePt t="69681" x="3001963" y="4060825"/>
          <p14:tracePt t="69695" x="2994025" y="4060825"/>
          <p14:tracePt t="69704" x="2987675" y="4060825"/>
          <p14:tracePt t="69736" x="2979738" y="4060825"/>
          <p14:tracePt t="69738" x="2971800" y="4060825"/>
          <p14:tracePt t="69768" x="2963863" y="4060825"/>
          <p14:tracePt t="69815" x="2963863" y="4054475"/>
          <p14:tracePt t="69823" x="2963863" y="4046538"/>
          <p14:tracePt t="69831" x="2955925" y="4038600"/>
          <p14:tracePt t="69839" x="2955925" y="4016375"/>
          <p14:tracePt t="69851" x="2949575" y="3978275"/>
          <p14:tracePt t="69867" x="2925763" y="3908425"/>
          <p14:tracePt t="69882" x="2911475" y="3856038"/>
          <p14:tracePt t="69904" x="2887663" y="3756025"/>
          <p14:tracePt t="69919" x="2879725" y="3711575"/>
          <p14:tracePt t="69935" x="2873375" y="3679825"/>
          <p14:tracePt t="69952" x="2873375" y="3665538"/>
          <p14:tracePt t="69983" x="2865438" y="3665538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304800" y="990600"/>
            <a:ext cx="4572000" cy="5410200"/>
            <a:chOff x="0" y="838200"/>
            <a:chExt cx="4572000" cy="54102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0" y="838200"/>
              <a:ext cx="4572000" cy="5410200"/>
            </a:xfrm>
            <a:prstGeom prst="rect">
              <a:avLst/>
            </a:prstGeom>
            <a:gradFill flip="none" rotWithShape="1">
              <a:gsLst>
                <a:gs pos="0">
                  <a:srgbClr val="40ADFF"/>
                </a:gs>
                <a:gs pos="100000">
                  <a:srgbClr val="CFE5FF"/>
                </a:gs>
              </a:gsLst>
              <a:lin ang="16200000" scaled="0"/>
              <a:tileRect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" name="Oval 1"/>
            <p:cNvSpPr/>
            <p:nvPr/>
          </p:nvSpPr>
          <p:spPr bwMode="auto">
            <a:xfrm>
              <a:off x="1371600" y="2514600"/>
              <a:ext cx="1828800" cy="1828800"/>
            </a:xfrm>
            <a:prstGeom prst="ellipse">
              <a:avLst/>
            </a:prstGeom>
            <a:solidFill>
              <a:srgbClr val="CDCDC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2277532" y="4368801"/>
              <a:ext cx="0" cy="91440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2269067" y="2057400"/>
              <a:ext cx="0" cy="45720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H="1">
              <a:off x="3200400" y="3420535"/>
              <a:ext cx="685800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H="1">
              <a:off x="685800" y="3429000"/>
              <a:ext cx="685800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2937934" y="4089399"/>
              <a:ext cx="566928" cy="566928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2" name="Straight Arrow Connector 21"/>
            <p:cNvCxnSpPr/>
            <p:nvPr/>
          </p:nvCxnSpPr>
          <p:spPr bwMode="auto">
            <a:xfrm flipH="1" flipV="1">
              <a:off x="1192109" y="2402841"/>
              <a:ext cx="411480" cy="41148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V="1">
              <a:off x="1009227" y="4072466"/>
              <a:ext cx="566928" cy="566928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 flipV="1">
              <a:off x="3005666" y="2421467"/>
              <a:ext cx="411480" cy="41148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sp>
          <p:nvSpPr>
            <p:cNvPr id="27" name="TextBox 26"/>
            <p:cNvSpPr txBox="1"/>
            <p:nvPr/>
          </p:nvSpPr>
          <p:spPr>
            <a:xfrm>
              <a:off x="1454766" y="5715000"/>
              <a:ext cx="16706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Higher Pressure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58289" y="914400"/>
              <a:ext cx="16277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Lower Pressure</a:t>
              </a:r>
              <a:endParaRPr lang="en-US" dirty="0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2277532" y="2895600"/>
              <a:ext cx="596035" cy="914400"/>
              <a:chOff x="2260599" y="2819400"/>
              <a:chExt cx="596035" cy="914400"/>
            </a:xfrm>
          </p:grpSpPr>
          <p:cxnSp>
            <p:nvCxnSpPr>
              <p:cNvPr id="45" name="Straight Arrow Connector 44"/>
              <p:cNvCxnSpPr/>
              <p:nvPr/>
            </p:nvCxnSpPr>
            <p:spPr bwMode="auto">
              <a:xfrm>
                <a:off x="2260599" y="2819400"/>
                <a:ext cx="0" cy="914400"/>
              </a:xfrm>
              <a:prstGeom prst="straightConnector1">
                <a:avLst/>
              </a:prstGeom>
              <a:noFill/>
              <a:ln w="76200" cap="flat" cmpd="dbl" algn="ctr">
                <a:solidFill>
                  <a:srgbClr val="FF0000"/>
                </a:solidFill>
                <a:prstDash val="solid"/>
                <a:round/>
                <a:headEnd type="arrow" w="med" len="sm"/>
                <a:tailEnd type="none"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</p:spPr>
          </p:cxnSp>
          <p:sp>
            <p:nvSpPr>
              <p:cNvPr id="46" name="TextBox 45"/>
              <p:cNvSpPr txBox="1"/>
              <p:nvPr/>
            </p:nvSpPr>
            <p:spPr>
              <a:xfrm>
                <a:off x="2351367" y="3111267"/>
                <a:ext cx="505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B</a:t>
                </a:r>
                <a:r>
                  <a:rPr lang="en-US" sz="3600" b="1" baseline="-25000" dirty="0" smtClean="0">
                    <a:solidFill>
                      <a:srgbClr val="FF0000"/>
                    </a:solidFill>
                  </a:rPr>
                  <a:t>f</a:t>
                </a:r>
                <a:endParaRPr lang="en-US" b="1" baseline="-250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60" name="TextBox 59"/>
          <p:cNvSpPr txBox="1"/>
          <p:nvPr/>
        </p:nvSpPr>
        <p:spPr>
          <a:xfrm>
            <a:off x="965199" y="196446"/>
            <a:ext cx="7162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Buoyancy of a mass submerged in a fluid</a:t>
            </a:r>
            <a:endParaRPr lang="en-US" sz="3200" dirty="0"/>
          </a:p>
        </p:txBody>
      </p:sp>
      <p:sp>
        <p:nvSpPr>
          <p:cNvPr id="63" name="TextBox 62"/>
          <p:cNvSpPr txBox="1"/>
          <p:nvPr/>
        </p:nvSpPr>
        <p:spPr>
          <a:xfrm>
            <a:off x="5105400" y="1752600"/>
            <a:ext cx="36576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Upward force exerted on the object </a:t>
            </a:r>
            <a:r>
              <a:rPr lang="en-US" dirty="0"/>
              <a:t>is termed the </a:t>
            </a:r>
            <a:r>
              <a:rPr lang="en-US" b="1" i="1" dirty="0"/>
              <a:t>buoyancy force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sz="3200" b="1" baseline="-25000" dirty="0">
                <a:solidFill>
                  <a:srgbClr val="FF0000"/>
                </a:solidFill>
              </a:rPr>
              <a:t>f</a:t>
            </a:r>
            <a:r>
              <a:rPr lang="en-US" dirty="0"/>
              <a:t> .</a:t>
            </a:r>
          </a:p>
          <a:p>
            <a:endParaRPr lang="en-US" dirty="0"/>
          </a:p>
          <a:p>
            <a:r>
              <a:rPr lang="en-US" dirty="0"/>
              <a:t>Archimedes </a:t>
            </a:r>
            <a:r>
              <a:rPr lang="en-US" dirty="0" smtClean="0"/>
              <a:t>Principle states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B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 is equal to the weight of the fluid that is displaced by the object.</a:t>
            </a:r>
          </a:p>
          <a:p>
            <a:endParaRPr lang="en-US" dirty="0"/>
          </a:p>
          <a:p>
            <a:r>
              <a:rPr lang="en-US" dirty="0" smtClean="0"/>
              <a:t>But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sz="3200" b="1" baseline="-25000" dirty="0">
                <a:solidFill>
                  <a:srgbClr val="FF0000"/>
                </a:solidFill>
              </a:rPr>
              <a:t>f</a:t>
            </a:r>
            <a:r>
              <a:rPr lang="en-US" dirty="0" smtClean="0"/>
              <a:t> is not the only vertical force that exists...</a:t>
            </a:r>
          </a:p>
          <a:p>
            <a:endParaRPr lang="en-US" dirty="0" smtClean="0"/>
          </a:p>
          <a:p>
            <a:r>
              <a:rPr lang="en-US" dirty="0" smtClean="0"/>
              <a:t>We must consider gravity. 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3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82"/>
    </mc:Choice>
    <mc:Fallback xmlns="">
      <p:transition spd="slow" advTm="5388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87" x="2865438" y="3649663"/>
          <p14:tracePt t="1096" x="2895600" y="3641725"/>
          <p14:tracePt t="1127" x="3032125" y="3543300"/>
          <p14:tracePt t="1143" x="3094038" y="3505200"/>
          <p14:tracePt t="1159" x="3140075" y="3475038"/>
          <p14:tracePt t="1175" x="3192463" y="3429000"/>
          <p14:tracePt t="1196" x="3268663" y="3375025"/>
          <p14:tracePt t="1211" x="3375025" y="3306763"/>
          <p14:tracePt t="1241" x="3749675" y="3101975"/>
          <p14:tracePt t="1245" x="3794125" y="3070225"/>
          <p14:tracePt t="1272" x="4137025" y="2827338"/>
          <p14:tracePt t="1295" x="4389438" y="2667000"/>
          <p14:tracePt t="1327" x="4746625" y="2498725"/>
          <p14:tracePt t="1343" x="4937125" y="2416175"/>
          <p14:tracePt t="1360" x="5113338" y="2346325"/>
          <p14:tracePt t="1375" x="5280025" y="2270125"/>
          <p14:tracePt t="1396" x="5418138" y="2209800"/>
          <p14:tracePt t="1412" x="5540375" y="2155825"/>
          <p14:tracePt t="1427" x="5630863" y="2103438"/>
          <p14:tracePt t="1444" x="5737225" y="2049463"/>
          <p14:tracePt t="1458" x="5867400" y="2003425"/>
          <p14:tracePt t="1475" x="6003925" y="1943100"/>
          <p14:tracePt t="1496" x="6180138" y="1882775"/>
          <p14:tracePt t="1511" x="6286500" y="1851025"/>
          <p14:tracePt t="1528" x="6346825" y="1820863"/>
          <p14:tracePt t="1544" x="6461125" y="1782763"/>
          <p14:tracePt t="1560" x="6507163" y="1760538"/>
          <p14:tracePt t="1577" x="6637338" y="1714500"/>
          <p14:tracePt t="1597" x="6727825" y="1692275"/>
          <p14:tracePt t="1611" x="6797675" y="1660525"/>
          <p14:tracePt t="1627" x="6850063" y="1646238"/>
          <p14:tracePt t="1644" x="6888163" y="1622425"/>
          <p14:tracePt t="1659" x="6918325" y="1608138"/>
          <p14:tracePt t="1675" x="6942138" y="1592263"/>
          <p14:tracePt t="1696" x="6972300" y="1570038"/>
          <p14:tracePt t="1711" x="6994525" y="1562100"/>
          <p14:tracePt t="1727" x="7010400" y="1554163"/>
          <p14:tracePt t="1744" x="7026275" y="1554163"/>
          <p14:tracePt t="1760" x="7040563" y="1554163"/>
          <p14:tracePt t="1775" x="7064375" y="1546225"/>
          <p14:tracePt t="1796" x="7116763" y="1539875"/>
          <p14:tracePt t="1811" x="7162800" y="1539875"/>
          <p14:tracePt t="1828" x="7208838" y="1539875"/>
          <p14:tracePt t="1843" x="7269163" y="1539875"/>
          <p14:tracePt t="1859" x="7315200" y="1539875"/>
          <p14:tracePt t="1874" x="7361238" y="1539875"/>
          <p14:tracePt t="1896" x="7421563" y="1539875"/>
          <p14:tracePt t="1911" x="7459663" y="1539875"/>
          <p14:tracePt t="1928" x="7475538" y="1539875"/>
          <p14:tracePt t="1944" x="7527925" y="1539875"/>
          <p14:tracePt t="1974" x="7566025" y="1539875"/>
          <p14:tracePt t="1977" x="7573963" y="1539875"/>
          <p14:tracePt t="1996" x="7589838" y="1539875"/>
          <p14:tracePt t="2025" x="7604125" y="1539875"/>
          <p14:tracePt t="2043" x="7620000" y="1539875"/>
          <p14:tracePt t="2058" x="7627938" y="1539875"/>
          <p14:tracePt t="2075" x="7642225" y="1539875"/>
          <p14:tracePt t="2096" x="7658100" y="1539875"/>
          <p14:tracePt t="2112" x="7666038" y="1539875"/>
          <p14:tracePt t="25279" x="7635875" y="1562100"/>
          <p14:tracePt t="25288" x="7589838" y="1622425"/>
          <p14:tracePt t="25298" x="7521575" y="1668463"/>
          <p14:tracePt t="25317" x="7429500" y="1752600"/>
          <p14:tracePt t="25346" x="7223125" y="1905000"/>
          <p14:tracePt t="25353" x="7146925" y="1951038"/>
          <p14:tracePt t="25363" x="7078663" y="1997075"/>
          <p14:tracePt t="25379" x="6942138" y="2087563"/>
          <p14:tracePt t="25395" x="6797675" y="2187575"/>
          <p14:tracePt t="25416" x="6583363" y="2324100"/>
          <p14:tracePt t="25431" x="6430963" y="2408238"/>
          <p14:tracePt t="25447" x="6294438" y="2484438"/>
          <p14:tracePt t="25464" x="6164263" y="2536825"/>
          <p14:tracePt t="25480" x="6027738" y="2590800"/>
          <p14:tracePt t="25496" x="5889625" y="2636838"/>
          <p14:tracePt t="25517" x="5753100" y="2697163"/>
          <p14:tracePt t="25531" x="5592763" y="2765425"/>
          <p14:tracePt t="25548" x="5426075" y="2841625"/>
          <p14:tracePt t="25563" x="5197475" y="2963863"/>
          <p14:tracePt t="25578" x="5037138" y="3025775"/>
          <p14:tracePt t="25595" x="4784725" y="3154363"/>
          <p14:tracePt t="25616" x="4495800" y="3276600"/>
          <p14:tracePt t="25632" x="4206875" y="3421063"/>
          <p14:tracePt t="25663" x="3787775" y="3627438"/>
          <p14:tracePt t="25694" x="3513138" y="3756025"/>
          <p14:tracePt t="25697" x="3429000" y="3787775"/>
          <p14:tracePt t="25717" x="3314700" y="3817938"/>
          <p14:tracePt t="25747" x="3017838" y="3863975"/>
          <p14:tracePt t="25751" x="2949575" y="3870325"/>
          <p14:tracePt t="25763" x="2887663" y="3878263"/>
          <p14:tracePt t="25779" x="2797175" y="3886200"/>
          <p14:tracePt t="25795" x="2682875" y="3894138"/>
          <p14:tracePt t="25816" x="2544763" y="3902075"/>
          <p14:tracePt t="25832" x="2468563" y="3902075"/>
          <p14:tracePt t="25848" x="2400300" y="3902075"/>
          <p14:tracePt t="25864" x="2332038" y="3902075"/>
          <p14:tracePt t="25880" x="2278063" y="3902075"/>
          <p14:tracePt t="25896" x="2217738" y="3902075"/>
          <p14:tracePt t="25918" x="2155825" y="3902075"/>
          <p14:tracePt t="25932" x="2095500" y="3902075"/>
          <p14:tracePt t="25948" x="2049463" y="3902075"/>
          <p14:tracePt t="25964" x="2011363" y="3894138"/>
          <p14:tracePt t="25979" x="2003425" y="3870325"/>
          <p14:tracePt t="25995" x="2003425" y="3832225"/>
          <p14:tracePt t="26017" x="2003425" y="3794125"/>
          <p14:tracePt t="26033" x="2003425" y="3771900"/>
          <p14:tracePt t="26048" x="2003425" y="3763963"/>
          <p14:tracePt t="26063" x="2003425" y="3756025"/>
          <p14:tracePt t="26080" x="2011363" y="3756025"/>
          <p14:tracePt t="26096" x="2019300" y="3756025"/>
          <p14:tracePt t="26118" x="2035175" y="3756025"/>
          <p14:tracePt t="26132" x="2065338" y="3756025"/>
          <p14:tracePt t="26148" x="2087563" y="3741738"/>
          <p14:tracePt t="26164" x="2117725" y="3733800"/>
          <p14:tracePt t="26179" x="2141538" y="3717925"/>
          <p14:tracePt t="26195" x="2171700" y="3703638"/>
          <p14:tracePt t="26217" x="2201863" y="3679825"/>
          <p14:tracePt t="26232" x="2225675" y="3665538"/>
          <p14:tracePt t="26264" x="2239963" y="3657600"/>
          <p14:tracePt t="26280" x="2247900" y="3657600"/>
          <p14:tracePt t="26295" x="2255838" y="3657600"/>
          <p14:tracePt t="26858" x="2270125" y="3657600"/>
          <p14:tracePt t="26866" x="2293938" y="3657600"/>
          <p14:tracePt t="26873" x="2332038" y="3657600"/>
          <p14:tracePt t="26882" x="2392363" y="3657600"/>
          <p14:tracePt t="26896" x="2454275" y="3649663"/>
          <p14:tracePt t="26917" x="2682875" y="3611563"/>
          <p14:tracePt t="26933" x="2911475" y="3559175"/>
          <p14:tracePt t="26948" x="3078163" y="3521075"/>
          <p14:tracePt t="26964" x="3298825" y="3467100"/>
          <p14:tracePt t="26980" x="3505200" y="3429000"/>
          <p14:tracePt t="26995" x="3687763" y="3375025"/>
          <p14:tracePt t="27018" x="3924300" y="3314700"/>
          <p14:tracePt t="27034" x="4076700" y="3276600"/>
          <p14:tracePt t="27049" x="4183063" y="3246438"/>
          <p14:tracePt t="27065" x="4305300" y="3216275"/>
          <p14:tracePt t="27082" x="4435475" y="3192463"/>
          <p14:tracePt t="27117" x="4594225" y="3132138"/>
          <p14:tracePt t="27149" x="4702175" y="3086100"/>
          <p14:tracePt t="27164" x="4746625" y="3070225"/>
          <p14:tracePt t="27180" x="4784725" y="3063875"/>
          <p14:tracePt t="27196" x="4822825" y="3055938"/>
          <p14:tracePt t="27219" x="4854575" y="3048000"/>
          <p14:tracePt t="27234" x="4868863" y="3048000"/>
          <p14:tracePt t="27249" x="4876800" y="3048000"/>
          <p14:tracePt t="27379" x="4884738" y="3048000"/>
          <p14:tracePt t="27393" x="4899025" y="3048000"/>
          <p14:tracePt t="27413" x="4906963" y="3048000"/>
          <p14:tracePt t="27426" x="4922838" y="3048000"/>
          <p14:tracePt t="27449" x="4930775" y="3048000"/>
          <p14:tracePt t="27458" x="4937125" y="3048000"/>
          <p14:tracePt t="27474" x="4945063" y="3048000"/>
          <p14:tracePt t="27483" x="4953000" y="3048000"/>
          <p14:tracePt t="27554" x="4945063" y="3048000"/>
          <p14:tracePt t="27571" x="4930775" y="3048000"/>
          <p14:tracePt t="27580" x="4922838" y="3055938"/>
          <p14:tracePt t="27596" x="4899025" y="3063875"/>
          <p14:tracePt t="27619" x="4868863" y="3078163"/>
          <p14:tracePt t="27649" x="4846638" y="3094038"/>
          <p14:tracePt t="27652" x="4838700" y="3094038"/>
          <p14:tracePt t="27667" x="4830763" y="3101975"/>
          <p14:tracePt t="27845" x="4816475" y="3108325"/>
          <p14:tracePt t="27853" x="4816475" y="3116263"/>
          <p14:tracePt t="27858" x="4808538" y="3116263"/>
          <p14:tracePt t="27868" x="4808538" y="3124200"/>
          <p14:tracePt t="27882" x="4800600" y="3124200"/>
          <p14:tracePt t="27898" x="4792663" y="3124200"/>
          <p14:tracePt t="27918" x="4784725" y="3124200"/>
          <p14:tracePt t="28311" x="4778375" y="3124200"/>
          <p14:tracePt t="28320" x="4770438" y="3124200"/>
          <p14:tracePt t="28328" x="4754563" y="3124200"/>
          <p14:tracePt t="28350" x="4740275" y="3124200"/>
          <p14:tracePt t="28353" x="4724400" y="3124200"/>
          <p14:tracePt t="28366" x="4716463" y="3124200"/>
          <p14:tracePt t="28383" x="4694238" y="3124200"/>
          <p14:tracePt t="28398" x="4678363" y="3124200"/>
          <p14:tracePt t="28419" x="4632325" y="3116263"/>
          <p14:tracePt t="28435" x="4579938" y="3094038"/>
          <p14:tracePt t="28451" x="4525963" y="3055938"/>
          <p14:tracePt t="28466" x="4449763" y="3025775"/>
          <p14:tracePt t="28482" x="4359275" y="2971800"/>
          <p14:tracePt t="28497" x="4251325" y="2925763"/>
          <p14:tracePt t="28520" x="4114800" y="2857500"/>
          <p14:tracePt t="28536" x="4030663" y="2819400"/>
          <p14:tracePt t="28552" x="3908425" y="2781300"/>
          <p14:tracePt t="28567" x="3840163" y="2765425"/>
          <p14:tracePt t="28583" x="3673475" y="2713038"/>
          <p14:tracePt t="28598" x="3482975" y="2667000"/>
          <p14:tracePt t="28619" x="3208338" y="2598738"/>
          <p14:tracePt t="28635" x="3032125" y="2544763"/>
          <p14:tracePt t="28650" x="2865438" y="2506663"/>
          <p14:tracePt t="28666" x="2689225" y="2468563"/>
          <p14:tracePt t="28682" x="2506663" y="2446338"/>
          <p14:tracePt t="28697" x="2332038" y="2438400"/>
          <p14:tracePt t="28720" x="2163763" y="2438400"/>
          <p14:tracePt t="28736" x="1927225" y="2438400"/>
          <p14:tracePt t="28751" x="1844675" y="2438400"/>
          <p14:tracePt t="28766" x="1692275" y="2446338"/>
          <p14:tracePt t="28781" x="1477963" y="2498725"/>
          <p14:tracePt t="28798" x="1279525" y="2568575"/>
          <p14:tracePt t="28819" x="930275" y="2651125"/>
          <p14:tracePt t="28835" x="669925" y="2705100"/>
          <p14:tracePt t="28851" x="473075" y="2743200"/>
          <p14:tracePt t="28866" x="304800" y="2789238"/>
          <p14:tracePt t="28881" x="212725" y="2835275"/>
          <p14:tracePt t="28898" x="152400" y="2879725"/>
          <p14:tracePt t="28920" x="98425" y="2979738"/>
          <p14:tracePt t="28935" x="92075" y="3032125"/>
          <p14:tracePt t="28951" x="84138" y="3132138"/>
          <p14:tracePt t="28966" x="60325" y="3260725"/>
          <p14:tracePt t="28997" x="60325" y="3505200"/>
          <p14:tracePt t="29000" x="60325" y="3565525"/>
          <p14:tracePt t="29019" x="60325" y="3695700"/>
          <p14:tracePt t="29050" x="76200" y="3984625"/>
          <p14:tracePt t="29057" x="76200" y="4016375"/>
          <p14:tracePt t="29065" x="84138" y="4076700"/>
          <p14:tracePt t="29081" x="114300" y="4206875"/>
          <p14:tracePt t="29097" x="136525" y="4275138"/>
          <p14:tracePt t="29120" x="174625" y="4335463"/>
          <p14:tracePt t="29135" x="212725" y="4381500"/>
          <p14:tracePt t="29151" x="266700" y="4427538"/>
          <p14:tracePt t="29166" x="320675" y="4473575"/>
          <p14:tracePt t="29182" x="381000" y="4525963"/>
          <p14:tracePt t="29198" x="465138" y="4602163"/>
          <p14:tracePt t="29219" x="617538" y="4732338"/>
          <p14:tracePt t="29235" x="746125" y="4808538"/>
          <p14:tracePt t="29250" x="876300" y="4868863"/>
          <p14:tracePt t="29265" x="1020763" y="4922838"/>
          <p14:tracePt t="29281" x="1181100" y="4953000"/>
          <p14:tracePt t="29298" x="1333500" y="4968875"/>
          <p14:tracePt t="29320" x="1485900" y="4983163"/>
          <p14:tracePt t="29335" x="1630363" y="4999038"/>
          <p14:tracePt t="29352" x="1774825" y="4999038"/>
          <p14:tracePt t="29366" x="1905000" y="4999038"/>
          <p14:tracePt t="29382" x="2049463" y="4999038"/>
          <p14:tracePt t="29397" x="2171700" y="4999038"/>
          <p14:tracePt t="29419" x="2354263" y="5006975"/>
          <p14:tracePt t="29434" x="2468563" y="5013325"/>
          <p14:tracePt t="29451" x="2590800" y="5013325"/>
          <p14:tracePt t="29466" x="2674938" y="5013325"/>
          <p14:tracePt t="29482" x="2789238" y="5013325"/>
          <p14:tracePt t="29498" x="2917825" y="5013325"/>
          <p14:tracePt t="29519" x="3025775" y="5013325"/>
          <p14:tracePt t="29535" x="3108325" y="5013325"/>
          <p14:tracePt t="29538" x="3154363" y="4991100"/>
          <p14:tracePt t="29551" x="3200400" y="4968875"/>
          <p14:tracePt t="29566" x="3268663" y="4930775"/>
          <p14:tracePt t="29582" x="3330575" y="4868863"/>
          <p14:tracePt t="29597" x="3406775" y="4816475"/>
          <p14:tracePt t="29619" x="3521075" y="4716463"/>
          <p14:tracePt t="29634" x="3589338" y="4640263"/>
          <p14:tracePt t="29651" x="3665538" y="4579938"/>
          <p14:tracePt t="29666" x="3749675" y="4503738"/>
          <p14:tracePt t="29682" x="3825875" y="4427538"/>
          <p14:tracePt t="29720" x="3978275" y="4275138"/>
          <p14:tracePt t="29722" x="4016375" y="4237038"/>
          <p14:tracePt t="29750" x="4092575" y="4122738"/>
          <p14:tracePt t="29754" x="4114800" y="4076700"/>
          <p14:tracePt t="29766" x="4137025" y="4030663"/>
          <p14:tracePt t="29782" x="4168775" y="3940175"/>
          <p14:tracePt t="29797" x="4191000" y="3870325"/>
          <p14:tracePt t="29819" x="4213225" y="3749675"/>
          <p14:tracePt t="29834" x="4221163" y="3673475"/>
          <p14:tracePt t="29851" x="4221163" y="3597275"/>
          <p14:tracePt t="29866" x="4221163" y="3565525"/>
          <p14:tracePt t="29882" x="4221163" y="3482975"/>
          <p14:tracePt t="29898" x="4221163" y="3390900"/>
          <p14:tracePt t="29920" x="4221163" y="3330575"/>
          <p14:tracePt t="29935" x="4191000" y="3238500"/>
          <p14:tracePt t="29951" x="4137025" y="3146425"/>
          <p14:tracePt t="29966" x="4068763" y="3040063"/>
          <p14:tracePt t="29982" x="3984625" y="2941638"/>
          <p14:tracePt t="29998" x="3902075" y="2849563"/>
          <p14:tracePt t="30019" x="3763963" y="2713038"/>
          <p14:tracePt t="30035" x="3673475" y="2644775"/>
          <p14:tracePt t="30052" x="3589338" y="2574925"/>
          <p14:tracePt t="30067" x="3513138" y="2530475"/>
          <p14:tracePt t="30083" x="3429000" y="2492375"/>
          <p14:tracePt t="30099" x="3352800" y="2454275"/>
          <p14:tracePt t="30121" x="3276600" y="2422525"/>
          <p14:tracePt t="30151" x="3063875" y="2370138"/>
          <p14:tracePt t="30154" x="3017838" y="2362200"/>
          <p14:tracePt t="30182" x="2887663" y="2332038"/>
          <p14:tracePt t="30198" x="2781300" y="2324100"/>
          <p14:tracePt t="30219" x="2659063" y="2316163"/>
          <p14:tracePt t="30252" x="2438400" y="2316163"/>
          <p14:tracePt t="30267" x="2301875" y="2316163"/>
          <p14:tracePt t="30283" x="2149475" y="2339975"/>
          <p14:tracePt t="30300" x="2003425" y="2378075"/>
          <p14:tracePt t="30320" x="1851025" y="2430463"/>
          <p14:tracePt t="30336" x="1714500" y="2476500"/>
          <p14:tracePt t="30352" x="1608138" y="2530475"/>
          <p14:tracePt t="30367" x="1477963" y="2598738"/>
          <p14:tracePt t="30383" x="1363663" y="2667000"/>
          <p14:tracePt t="30399" x="1279525" y="2735263"/>
          <p14:tracePt t="30420" x="1203325" y="2797175"/>
          <p14:tracePt t="30436" x="1158875" y="2841625"/>
          <p14:tracePt t="30451" x="1120775" y="2879725"/>
          <p14:tracePt t="30467" x="1089025" y="2911475"/>
          <p14:tracePt t="30483" x="1066800" y="2949575"/>
          <p14:tracePt t="30499" x="1058863" y="2963863"/>
          <p14:tracePt t="30521" x="1028700" y="3025775"/>
          <p14:tracePt t="30536" x="1012825" y="3070225"/>
          <p14:tracePt t="30551" x="1006475" y="3124200"/>
          <p14:tracePt t="30567" x="1006475" y="3192463"/>
          <p14:tracePt t="30582" x="1006475" y="3284538"/>
          <p14:tracePt t="30598" x="1006475" y="3375025"/>
          <p14:tracePt t="30620" x="1006475" y="3521075"/>
          <p14:tracePt t="30636" x="1028700" y="3619500"/>
          <p14:tracePt t="30652" x="1050925" y="3725863"/>
          <p14:tracePt t="30667" x="1082675" y="3848100"/>
          <p14:tracePt t="30683" x="1120775" y="4000500"/>
          <p14:tracePt t="30700" x="1181100" y="4152900"/>
          <p14:tracePt t="30721" x="1265238" y="4313238"/>
          <p14:tracePt t="30736" x="1349375" y="4457700"/>
          <p14:tracePt t="30753" x="1463675" y="4587875"/>
          <p14:tracePt t="30767" x="1577975" y="4678363"/>
          <p14:tracePt t="30783" x="1684338" y="4754563"/>
          <p14:tracePt t="30799" x="1812925" y="4822825"/>
          <p14:tracePt t="30822" x="1973263" y="4906963"/>
          <p14:tracePt t="30852" x="2225675" y="4999038"/>
          <p14:tracePt t="30882" x="2438400" y="5037138"/>
          <p14:tracePt t="30885" x="2506663" y="5037138"/>
          <p14:tracePt t="30900" x="2568575" y="5037138"/>
          <p14:tracePt t="30922" x="2773363" y="5029200"/>
          <p14:tracePt t="30951" x="3070225" y="4906963"/>
          <p14:tracePt t="30955" x="3146425" y="4876800"/>
          <p14:tracePt t="30968" x="3216275" y="4854575"/>
          <p14:tracePt t="30983" x="3382963" y="4792663"/>
          <p14:tracePt t="30999" x="3543300" y="4754563"/>
          <p14:tracePt t="31021" x="3763963" y="4686300"/>
          <p14:tracePt t="31036" x="3870325" y="4640263"/>
          <p14:tracePt t="31053" x="3954463" y="4587875"/>
          <p14:tracePt t="31068" x="3992563" y="4564063"/>
          <p14:tracePt t="31084" x="4106863" y="4473575"/>
          <p14:tracePt t="31101" x="4168775" y="4403725"/>
          <p14:tracePt t="31122" x="4221163" y="4343400"/>
          <p14:tracePt t="31137" x="4267200" y="4251325"/>
          <p14:tracePt t="31153" x="4297363" y="4137025"/>
          <p14:tracePt t="31168" x="4305300" y="4016375"/>
          <p14:tracePt t="31183" x="4305300" y="3886200"/>
          <p14:tracePt t="31200" x="4305300" y="3733800"/>
          <p14:tracePt t="31221" x="4305300" y="3489325"/>
          <p14:tracePt t="31237" x="4297363" y="3314700"/>
          <p14:tracePt t="31252" x="4275138" y="3162300"/>
          <p14:tracePt t="31268" x="4237038" y="3009900"/>
          <p14:tracePt t="31284" x="4183063" y="2887663"/>
          <p14:tracePt t="31300" x="4130675" y="2803525"/>
          <p14:tracePt t="31321" x="4060825" y="2713038"/>
          <p14:tracePt t="31336" x="3984625" y="2628900"/>
          <p14:tracePt t="31352" x="3902075" y="2530475"/>
          <p14:tracePt t="31368" x="3817938" y="2438400"/>
          <p14:tracePt t="31383" x="3733800" y="2370138"/>
          <p14:tracePt t="31399" x="3679825" y="2332038"/>
          <p14:tracePt t="31421" x="3551238" y="2286000"/>
          <p14:tracePt t="31437" x="3451225" y="2278063"/>
          <p14:tracePt t="31468" x="3260725" y="2278063"/>
          <p14:tracePt t="31471" x="3178175" y="2278063"/>
          <p14:tracePt t="31500" x="2925763" y="2278063"/>
          <p14:tracePt t="31503" x="2841625" y="2278063"/>
          <p14:tracePt t="31522" x="2689225" y="2316163"/>
          <p14:tracePt t="31567" x="2370138" y="2574925"/>
          <p14:tracePt t="31574" x="2301875" y="2636838"/>
          <p14:tracePt t="31598" x="2141538" y="2773363"/>
          <p14:tracePt t="31622" x="2035175" y="2865438"/>
          <p14:tracePt t="31654" x="1958975" y="2941638"/>
          <p14:tracePt t="31655" x="1935163" y="2971800"/>
          <p14:tracePt t="31669" x="1912938" y="3017838"/>
          <p14:tracePt t="31685" x="1897063" y="3070225"/>
          <p14:tracePt t="31701" x="1897063" y="3124200"/>
          <p14:tracePt t="31723" x="1897063" y="3184525"/>
          <p14:tracePt t="31737" x="1897063" y="3268663"/>
          <p14:tracePt t="31752" x="1897063" y="3336925"/>
          <p14:tracePt t="31768" x="1882775" y="3406775"/>
          <p14:tracePt t="31784" x="1866900" y="3475038"/>
          <p14:tracePt t="31799" x="1858963" y="3535363"/>
          <p14:tracePt t="31822" x="1858963" y="3641725"/>
          <p14:tracePt t="31838" x="1858963" y="3717925"/>
          <p14:tracePt t="31854" x="1905000" y="3802063"/>
          <p14:tracePt t="31870" x="1973263" y="3886200"/>
          <p14:tracePt t="31886" x="2041525" y="3978275"/>
          <p14:tracePt t="31901" x="2087563" y="4038600"/>
          <p14:tracePt t="31923" x="2133600" y="4114800"/>
          <p14:tracePt t="31937" x="2163763" y="4168775"/>
          <p14:tracePt t="31953" x="2187575" y="4206875"/>
          <p14:tracePt t="31969" x="2209800" y="4229100"/>
          <p14:tracePt t="31984" x="2239963" y="4251325"/>
          <p14:tracePt t="32000" x="2301875" y="4275138"/>
          <p14:tracePt t="32021" x="2446338" y="4305300"/>
          <p14:tracePt t="32037" x="2590800" y="4321175"/>
          <p14:tracePt t="32052" x="2735263" y="4335463"/>
          <p14:tracePt t="32069" x="2887663" y="4359275"/>
          <p14:tracePt t="32085" x="2963863" y="4365625"/>
          <p14:tracePt t="32101" x="3178175" y="4389438"/>
          <p14:tracePt t="32122" x="3306763" y="4389438"/>
          <p14:tracePt t="32137" x="3459163" y="4389438"/>
          <p14:tracePt t="32152" x="3627438" y="4365625"/>
          <p14:tracePt t="32168" x="3794125" y="4305300"/>
          <p14:tracePt t="32183" x="3970338" y="4251325"/>
          <p14:tracePt t="32200" x="4137025" y="4191000"/>
          <p14:tracePt t="32222" x="4397375" y="4130675"/>
          <p14:tracePt t="32238" x="4541838" y="4098925"/>
          <p14:tracePt t="32270" x="4678363" y="4068763"/>
          <p14:tracePt t="32272" x="4724400" y="4054475"/>
          <p14:tracePt t="32298" x="4830763" y="4022725"/>
          <p14:tracePt t="32302" x="4854575" y="4016375"/>
          <p14:tracePt t="32322" x="4892675" y="4000500"/>
          <p14:tracePt t="32351" x="4953000" y="3962400"/>
          <p14:tracePt t="32369" x="4968875" y="3946525"/>
          <p14:tracePt t="32384" x="4975225" y="3940175"/>
          <p14:tracePt t="32400" x="4991100" y="3940175"/>
          <p14:tracePt t="32421" x="4991100" y="3932238"/>
          <p14:tracePt t="32518" x="4983163" y="3932238"/>
          <p14:tracePt t="32534" x="4975225" y="3924300"/>
          <p14:tracePt t="32543" x="4968875" y="3924300"/>
          <p14:tracePt t="32554" x="4960938" y="3924300"/>
          <p14:tracePt t="32570" x="4930775" y="3924300"/>
          <p14:tracePt t="32585" x="4899025" y="3916363"/>
          <p14:tracePt t="32600" x="4868863" y="3908425"/>
          <p14:tracePt t="32622" x="4822825" y="3908425"/>
          <p14:tracePt t="32637" x="4808538" y="3902075"/>
          <p14:tracePt t="32655" x="4770438" y="3902075"/>
          <p14:tracePt t="32670" x="4754563" y="3902075"/>
          <p14:tracePt t="32686" x="4732338" y="3902075"/>
          <p14:tracePt t="32701" x="4716463" y="3902075"/>
          <p14:tracePt t="32723" x="4686300" y="3902075"/>
          <p14:tracePt t="32738" x="4670425" y="3902075"/>
          <p14:tracePt t="32753" x="4664075" y="3902075"/>
          <p14:tracePt t="32770" x="4656138" y="3902075"/>
          <p14:tracePt t="32785" x="4648200" y="3902075"/>
          <p14:tracePt t="32801" x="4632325" y="3894138"/>
          <p14:tracePt t="32823" x="4618038" y="3894138"/>
          <p14:tracePt t="32853" x="4594225" y="3886200"/>
          <p14:tracePt t="32857" x="4587875" y="3886200"/>
          <p14:tracePt t="32886" x="4572000" y="3878263"/>
          <p14:tracePt t="32901" x="4564063" y="3878263"/>
          <p14:tracePt t="32923" x="4541838" y="3878263"/>
          <p14:tracePt t="32953" x="4511675" y="3878263"/>
          <p14:tracePt t="32970" x="4495800" y="3878263"/>
          <p14:tracePt t="32985" x="4479925" y="3886200"/>
          <p14:tracePt t="33001" x="4465638" y="3902075"/>
          <p14:tracePt t="33023" x="4427538" y="3924300"/>
          <p14:tracePt t="33040" x="4397375" y="3946525"/>
          <p14:tracePt t="33055" x="4359275" y="3962400"/>
          <p14:tracePt t="33071" x="4335463" y="3978275"/>
          <p14:tracePt t="33086" x="4327525" y="3978275"/>
          <p14:tracePt t="33102" x="4313238" y="3992563"/>
          <p14:tracePt t="33123" x="4289425" y="4000500"/>
          <p14:tracePt t="33139" x="4283075" y="4000500"/>
          <p14:tracePt t="33155" x="4275138" y="4000500"/>
          <p14:tracePt t="33200" x="4267200" y="4000500"/>
          <p14:tracePt t="33207" x="4259263" y="4000500"/>
          <p14:tracePt t="33240" x="4251325" y="4000500"/>
          <p14:tracePt t="33685" x="4244975" y="4000500"/>
          <p14:tracePt t="33691" x="4237038" y="4000500"/>
          <p14:tracePt t="33701" x="4221163" y="4000500"/>
          <p14:tracePt t="33725" x="4183063" y="4008438"/>
          <p14:tracePt t="33740" x="4144963" y="4016375"/>
          <p14:tracePt t="33756" x="4122738" y="4022725"/>
          <p14:tracePt t="33773" x="4084638" y="4030663"/>
          <p14:tracePt t="33801" x="4046538" y="4038600"/>
          <p14:tracePt t="33805" x="4030663" y="4038600"/>
          <p14:tracePt t="33825" x="3992563" y="4038600"/>
          <p14:tracePt t="33839" x="3954463" y="4038600"/>
          <p14:tracePt t="33855" x="3932238" y="4038600"/>
          <p14:tracePt t="33871" x="3902075" y="4030663"/>
          <p14:tracePt t="33902" x="3832225" y="4030663"/>
          <p14:tracePt t="33924" x="3779838" y="4030663"/>
          <p14:tracePt t="33954" x="3741738" y="4030663"/>
          <p14:tracePt t="33959" x="3733800" y="4030663"/>
          <p14:tracePt t="33973" x="3717925" y="4030663"/>
          <p14:tracePt t="33988" x="3711575" y="4030663"/>
          <p14:tracePt t="34053" x="3711575" y="4022725"/>
          <p14:tracePt t="34101" x="3711575" y="4016375"/>
          <p14:tracePt t="34181" x="3711575" y="4008438"/>
          <p14:tracePt t="34750" x="3703638" y="4008438"/>
          <p14:tracePt t="34758" x="3687763" y="4008438"/>
          <p14:tracePt t="34766" x="3673475" y="4008438"/>
          <p14:tracePt t="34778" x="3657600" y="4008438"/>
          <p14:tracePt t="34802" x="3565525" y="4008438"/>
          <p14:tracePt t="34806" x="3543300" y="4008438"/>
          <p14:tracePt t="34825" x="3475038" y="4000500"/>
          <p14:tracePt t="34855" x="3330575" y="3970338"/>
          <p14:tracePt t="34872" x="3260725" y="3954463"/>
          <p14:tracePt t="34887" x="3208338" y="3940175"/>
          <p14:tracePt t="34902" x="3154363" y="3924300"/>
          <p14:tracePt t="34927" x="3086100" y="3908425"/>
          <p14:tracePt t="34942" x="3048000" y="3902075"/>
          <p14:tracePt t="34958" x="3017838" y="3902075"/>
          <p14:tracePt t="34986" x="2963863" y="3902075"/>
          <p14:tracePt t="34991" x="2941638" y="3902075"/>
          <p14:tracePt t="35024" x="2827338" y="3902075"/>
          <p14:tracePt t="35055" x="2682875" y="3908425"/>
          <p14:tracePt t="35072" x="2613025" y="3908425"/>
          <p14:tracePt t="35088" x="2552700" y="3908425"/>
          <p14:tracePt t="35103" x="2514600" y="3908425"/>
          <p14:tracePt t="35128" x="2484438" y="3894138"/>
          <p14:tracePt t="35142" x="2484438" y="3886200"/>
          <p14:tracePt t="35157" x="2476500" y="3878263"/>
          <p14:tracePt t="35173" x="2476500" y="3870325"/>
          <p14:tracePt t="35189" x="2468563" y="3870325"/>
          <p14:tracePt t="35203" x="2454275" y="3870325"/>
          <p14:tracePt t="35226" x="2408238" y="3856038"/>
          <p14:tracePt t="35241" x="2370138" y="3840163"/>
          <p14:tracePt t="35256" x="2346325" y="3825875"/>
          <p14:tracePt t="35272" x="2332038" y="3825875"/>
          <p14:tracePt t="35288" x="2324100" y="3817938"/>
          <p14:tracePt t="35327" x="2324100" y="3810000"/>
          <p14:tracePt t="35342" x="2324100" y="3802063"/>
          <p14:tracePt t="35359" x="2324100" y="3794125"/>
          <p14:tracePt t="35747" x="2332038" y="3794125"/>
          <p14:tracePt t="35752" x="2362200" y="3794125"/>
          <p14:tracePt t="35760" x="2384425" y="3794125"/>
          <p14:tracePt t="35773" x="2416175" y="3794125"/>
          <p14:tracePt t="35789" x="2460625" y="3794125"/>
          <p14:tracePt t="35804" x="2506663" y="3794125"/>
          <p14:tracePt t="35827" x="2544763" y="3794125"/>
          <p14:tracePt t="35842" x="2552700" y="3794125"/>
          <p14:tracePt t="35857" x="2560638" y="3794125"/>
          <p14:tracePt t="35872" x="2574925" y="3794125"/>
          <p14:tracePt t="35889" x="2590800" y="3794125"/>
          <p14:tracePt t="35904" x="2598738" y="3794125"/>
          <p14:tracePt t="35927" x="2613025" y="3794125"/>
          <p14:tracePt t="35957" x="2620963" y="3794125"/>
          <p14:tracePt t="35976" x="2628900" y="3794125"/>
          <p14:tracePt t="35988" x="2636838" y="3794125"/>
          <p14:tracePt t="36004" x="2644775" y="3794125"/>
          <p14:tracePt t="36026" x="2651125" y="3794125"/>
          <p14:tracePt t="36042" x="2659063" y="3802063"/>
          <p14:tracePt t="36073" x="2659063" y="3810000"/>
          <p14:tracePt t="36096" x="2659063" y="3817938"/>
          <p14:tracePt t="36113" x="2659063" y="3825875"/>
          <p14:tracePt t="40311" x="2674938" y="3825875"/>
          <p14:tracePt t="40319" x="2705100" y="3825875"/>
          <p14:tracePt t="40330" x="2735263" y="3825875"/>
          <p14:tracePt t="40347" x="2835275" y="3825875"/>
          <p14:tracePt t="40363" x="2963863" y="3825875"/>
          <p14:tracePt t="40378" x="3101975" y="3825875"/>
          <p14:tracePt t="40408" x="3398838" y="3840163"/>
          <p14:tracePt t="40431" x="3559175" y="3856038"/>
          <p14:tracePt t="40463" x="3832225" y="3886200"/>
          <p14:tracePt t="40465" x="3902075" y="3894138"/>
          <p14:tracePt t="40479" x="3962400" y="3902075"/>
          <p14:tracePt t="40494" x="4038600" y="3902075"/>
          <p14:tracePt t="40510" x="4098925" y="3908425"/>
          <p14:tracePt t="40531" x="4168775" y="3924300"/>
          <p14:tracePt t="40547" x="4191000" y="3932238"/>
          <p14:tracePt t="40562" x="4213225" y="3946525"/>
          <p14:tracePt t="40578" x="4237038" y="3962400"/>
          <p14:tracePt t="40594" x="4251325" y="3978275"/>
          <p14:tracePt t="40609" x="4267200" y="3992563"/>
          <p14:tracePt t="40631" x="4275138" y="4000500"/>
          <p14:tracePt t="40649" x="4283075" y="4000500"/>
          <p14:tracePt t="40664" x="4289425" y="4008438"/>
          <p14:tracePt t="40679" x="4297363" y="4008438"/>
          <p14:tracePt t="40694" x="4305300" y="4008438"/>
          <p14:tracePt t="40711" x="4313238" y="4016375"/>
          <p14:tracePt t="40731" x="4321175" y="4022725"/>
          <p14:tracePt t="40792" x="4327525" y="4022725"/>
          <p14:tracePt t="40913" x="4335463" y="4030663"/>
          <p14:tracePt t="45677" x="4351338" y="4030663"/>
          <p14:tracePt t="45684" x="4359275" y="4030663"/>
          <p14:tracePt t="45712" x="4381500" y="4038600"/>
          <p14:tracePt t="45717" x="4389438" y="4038600"/>
          <p14:tracePt t="45735" x="4389438" y="4046538"/>
          <p14:tracePt t="45765" x="4389438" y="4054475"/>
          <p14:tracePt t="45774" x="4397375" y="4054475"/>
          <p14:tracePt t="45798" x="4403725" y="4054475"/>
          <p14:tracePt t="45814" x="4411663" y="4054475"/>
          <p14:tracePt t="45836" x="4419600" y="4054475"/>
          <p14:tracePt t="45851" x="4435475" y="4054475"/>
          <p14:tracePt t="45866" x="4457700" y="4068763"/>
          <p14:tracePt t="45882" x="4465638" y="4068763"/>
          <p14:tracePt t="45912" x="4479925" y="4076700"/>
          <p14:tracePt t="45967" x="4479925" y="4084638"/>
          <p14:tracePt t="45989" x="4479925" y="4092575"/>
          <p14:tracePt t="45998" x="4479925" y="4098925"/>
          <p14:tracePt t="46005" x="4479925" y="4114800"/>
          <p14:tracePt t="46015" x="4479925" y="4122738"/>
          <p14:tracePt t="46036" x="4479925" y="4137025"/>
          <p14:tracePt t="46051" x="4479925" y="4152900"/>
          <p14:tracePt t="46066" x="4479925" y="4160838"/>
          <p14:tracePt t="46082" x="4479925" y="4168775"/>
          <p14:tracePt t="46098" x="4479925" y="4183063"/>
          <p14:tracePt t="49307" x="4479925" y="4175125"/>
          <p14:tracePt t="49316" x="4479925" y="4137025"/>
          <p14:tracePt t="49322" x="4479925" y="4076700"/>
          <p14:tracePt t="49339" x="4479925" y="3924300"/>
          <p14:tracePt t="49370" x="4479925" y="3589338"/>
          <p14:tracePt t="49373" x="4479925" y="3467100"/>
          <p14:tracePt t="49386" x="4473575" y="3230563"/>
          <p14:tracePt t="49402" x="4473575" y="3132138"/>
          <p14:tracePt t="49419" x="4473575" y="2827338"/>
          <p14:tracePt t="49439" x="4473575" y="2720975"/>
          <p14:tracePt t="49455" x="4511675" y="2598738"/>
          <p14:tracePt t="49470" x="4525963" y="2530475"/>
          <p14:tracePt t="49486" x="4541838" y="2476500"/>
          <p14:tracePt t="49502" x="4541838" y="2438400"/>
          <p14:tracePt t="49517" x="4541838" y="2416175"/>
          <p14:tracePt t="49539" x="4541838" y="2400300"/>
          <p14:tracePt t="49555" x="4541838" y="2384425"/>
          <p14:tracePt t="49589" x="4541838" y="2378075"/>
          <p14:tracePt t="49603" x="4533900" y="2378075"/>
          <p14:tracePt t="49618" x="4533900" y="2370138"/>
          <p14:tracePt t="49639" x="4518025" y="2339975"/>
          <p14:tracePt t="49655" x="4495800" y="2293938"/>
          <p14:tracePt t="49672" x="4487863" y="2239963"/>
          <p14:tracePt t="49686" x="4465638" y="2179638"/>
          <p14:tracePt t="49702" x="4441825" y="2117725"/>
          <p14:tracePt t="49718" x="4435475" y="2087563"/>
          <p14:tracePt t="49740" x="4427538" y="2065338"/>
          <p14:tracePt t="49780" x="4419600" y="2065338"/>
          <p14:tracePt t="49852" x="4419600" y="2073275"/>
          <p14:tracePt t="49859" x="4419600" y="2079625"/>
          <p14:tracePt t="49871" x="4419600" y="2095500"/>
          <p14:tracePt t="49902" x="4419600" y="2117725"/>
          <p14:tracePt t="49917" x="4419600" y="2125663"/>
          <p14:tracePt t="49980" x="4419600" y="2133600"/>
          <p14:tracePt t="50003" x="4419600" y="2141538"/>
          <p14:tracePt t="50011" x="4419600" y="2149475"/>
          <p14:tracePt t="50035" x="4419600" y="2155825"/>
          <p14:tracePt t="50054" x="4419600" y="2163763"/>
          <p14:tracePt t="50068" x="4419600" y="2171700"/>
          <p14:tracePt t="50076" x="4419600" y="2179638"/>
          <p14:tracePt t="50092" x="4419600" y="2187575"/>
          <p14:tracePt t="50108" x="4419600" y="2193925"/>
          <p14:tracePt t="50118" x="4419600" y="2201863"/>
          <p14:tracePt t="50141" x="4419600" y="2232025"/>
          <p14:tracePt t="50156" x="4419600" y="2247900"/>
          <p14:tracePt t="50172" x="4419600" y="2270125"/>
          <p14:tracePt t="50188" x="4419600" y="2293938"/>
          <p14:tracePt t="50204" x="4419600" y="2308225"/>
          <p14:tracePt t="50221" x="4419600" y="2339975"/>
          <p14:tracePt t="50242" x="4419600" y="2378075"/>
          <p14:tracePt t="50244" x="4419600" y="2400300"/>
          <p14:tracePt t="50272" x="4419600" y="2492375"/>
          <p14:tracePt t="50276" x="4419600" y="2530475"/>
          <p14:tracePt t="50302" x="4419600" y="2667000"/>
          <p14:tracePt t="50320" x="4419600" y="2789238"/>
          <p14:tracePt t="50341" x="4419600" y="2925763"/>
          <p14:tracePt t="50372" x="4419600" y="3178175"/>
          <p14:tracePt t="50388" x="4419600" y="3322638"/>
          <p14:tracePt t="50404" x="4411663" y="3475038"/>
          <p14:tracePt t="50420" x="4403725" y="3627438"/>
          <p14:tracePt t="50442" x="4403725" y="3779838"/>
          <p14:tracePt t="50456" x="4403725" y="3932238"/>
          <p14:tracePt t="50472" x="4403725" y="4084638"/>
          <p14:tracePt t="50488" x="4403725" y="4237038"/>
          <p14:tracePt t="50503" x="4403725" y="4419600"/>
          <p14:tracePt t="50519" x="4403725" y="4618038"/>
          <p14:tracePt t="50541" x="4403725" y="4892675"/>
          <p14:tracePt t="50557" x="4389438" y="4983163"/>
          <p14:tracePt t="50573" x="4359275" y="5097463"/>
          <p14:tracePt t="50604" x="4321175" y="5173663"/>
          <p14:tracePt t="50606" x="4321175" y="5189538"/>
          <p14:tracePt t="50641" x="4297363" y="5227638"/>
          <p14:tracePt t="50645" x="4297363" y="5235575"/>
          <p14:tracePt t="50673" x="4297363" y="5241925"/>
          <p14:tracePt t="50676" x="4297363" y="5249863"/>
          <p14:tracePt t="50704" x="4297363" y="5257800"/>
          <p14:tracePt t="51242" x="4297363" y="5265738"/>
          <p14:tracePt t="51249" x="4297363" y="5295900"/>
          <p14:tracePt t="51273" x="4297363" y="5364163"/>
          <p14:tracePt t="51290" x="4289425" y="5402263"/>
          <p14:tracePt t="51304" x="4283075" y="5418138"/>
          <p14:tracePt t="51322" x="4267200" y="5470525"/>
          <p14:tracePt t="51342" x="4259263" y="5502275"/>
          <p14:tracePt t="51357" x="4244975" y="5532438"/>
          <p14:tracePt t="51372" x="4237038" y="5554663"/>
          <p14:tracePt t="51388" x="4229100" y="5578475"/>
          <p14:tracePt t="51404" x="4221163" y="5592763"/>
          <p14:tracePt t="51420" x="4213225" y="5600700"/>
          <p14:tracePt t="51442" x="4213225" y="5616575"/>
          <p14:tracePt t="51474" x="4206875" y="5622925"/>
          <p14:tracePt t="51491" x="4206875" y="5630863"/>
          <p14:tracePt t="51519" x="4191000" y="5654675"/>
          <p14:tracePt t="51524" x="4183063" y="5661025"/>
          <p14:tracePt t="51542" x="4183063" y="5668963"/>
          <p14:tracePt t="51563" x="4183063" y="5676900"/>
          <p14:tracePt t="51610" x="4183063" y="5684838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228600" y="1074420"/>
            <a:ext cx="4114800" cy="4869180"/>
          </a:xfrm>
          <a:prstGeom prst="rect">
            <a:avLst/>
          </a:prstGeom>
          <a:gradFill flip="none" rotWithShape="1">
            <a:gsLst>
              <a:gs pos="0">
                <a:srgbClr val="40ADFF"/>
              </a:gs>
              <a:gs pos="100000">
                <a:srgbClr val="CFE5FF"/>
              </a:gs>
            </a:gsLst>
            <a:lin ang="16200000" scaled="0"/>
            <a:tileRect/>
          </a:gra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4800599" y="1074420"/>
            <a:ext cx="4114800" cy="4869180"/>
          </a:xfrm>
          <a:prstGeom prst="rect">
            <a:avLst/>
          </a:prstGeom>
          <a:gradFill flip="none" rotWithShape="1">
            <a:gsLst>
              <a:gs pos="0">
                <a:srgbClr val="40ADFF"/>
              </a:gs>
              <a:gs pos="100000">
                <a:srgbClr val="CFE5FF"/>
              </a:gs>
            </a:gsLst>
            <a:lin ang="16200000" scaled="0"/>
            <a:tileRect/>
          </a:gra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64067" y="2590800"/>
            <a:ext cx="8475133" cy="1642534"/>
            <a:chOff x="364067" y="2590800"/>
            <a:chExt cx="8475133" cy="1642534"/>
          </a:xfrm>
        </p:grpSpPr>
        <p:cxnSp>
          <p:nvCxnSpPr>
            <p:cNvPr id="6" name="Straight Connector 5"/>
            <p:cNvCxnSpPr/>
            <p:nvPr/>
          </p:nvCxnSpPr>
          <p:spPr bwMode="auto">
            <a:xfrm>
              <a:off x="364067" y="3412067"/>
              <a:ext cx="8458200" cy="0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/>
            <p:cNvCxnSpPr/>
            <p:nvPr/>
          </p:nvCxnSpPr>
          <p:spPr bwMode="auto">
            <a:xfrm>
              <a:off x="364067" y="2590800"/>
              <a:ext cx="8458200" cy="0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381000" y="4233334"/>
              <a:ext cx="8458200" cy="0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845820" y="2171700"/>
            <a:ext cx="2880360" cy="2903221"/>
            <a:chOff x="845820" y="2171700"/>
            <a:chExt cx="2880360" cy="2903221"/>
          </a:xfrm>
        </p:grpSpPr>
        <p:grpSp>
          <p:nvGrpSpPr>
            <p:cNvPr id="8" name="Group 7"/>
            <p:cNvGrpSpPr/>
            <p:nvPr/>
          </p:nvGrpSpPr>
          <p:grpSpPr>
            <a:xfrm>
              <a:off x="845820" y="2171700"/>
              <a:ext cx="2880360" cy="2903221"/>
              <a:chOff x="845820" y="2171700"/>
              <a:chExt cx="2880360" cy="2903221"/>
            </a:xfrm>
          </p:grpSpPr>
          <p:sp>
            <p:nvSpPr>
              <p:cNvPr id="2" name="Oval 1"/>
              <p:cNvSpPr/>
              <p:nvPr/>
            </p:nvSpPr>
            <p:spPr bwMode="auto">
              <a:xfrm>
                <a:off x="1463039" y="2583180"/>
                <a:ext cx="1645920" cy="1645920"/>
              </a:xfrm>
              <a:prstGeom prst="ellipse">
                <a:avLst/>
              </a:prstGeom>
              <a:solidFill>
                <a:srgbClr val="FFC580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cxnSp>
            <p:nvCxnSpPr>
              <p:cNvPr id="14" name="Straight Arrow Connector 13"/>
              <p:cNvCxnSpPr/>
              <p:nvPr/>
            </p:nvCxnSpPr>
            <p:spPr bwMode="auto">
              <a:xfrm flipV="1">
                <a:off x="2278378" y="4251961"/>
                <a:ext cx="0" cy="82296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8" name="Straight Arrow Connector 17"/>
              <p:cNvCxnSpPr/>
              <p:nvPr/>
            </p:nvCxnSpPr>
            <p:spPr bwMode="auto">
              <a:xfrm flipH="1">
                <a:off x="3108960" y="3398522"/>
                <a:ext cx="617220" cy="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9" name="Straight Arrow Connector 18"/>
              <p:cNvCxnSpPr/>
              <p:nvPr/>
            </p:nvCxnSpPr>
            <p:spPr bwMode="auto">
              <a:xfrm flipH="1">
                <a:off x="845820" y="3406140"/>
                <a:ext cx="617220" cy="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21" name="Straight Arrow Connector 20"/>
              <p:cNvCxnSpPr/>
              <p:nvPr/>
            </p:nvCxnSpPr>
            <p:spPr bwMode="auto">
              <a:xfrm flipH="1" flipV="1">
                <a:off x="2872741" y="4000499"/>
                <a:ext cx="510235" cy="510235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2" name="Straight Arrow Connector 21"/>
              <p:cNvCxnSpPr/>
              <p:nvPr/>
            </p:nvCxnSpPr>
            <p:spPr bwMode="auto">
              <a:xfrm flipH="1" flipV="1">
                <a:off x="1301497" y="2482596"/>
                <a:ext cx="370332" cy="370332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23" name="Straight Arrow Connector 22"/>
              <p:cNvCxnSpPr/>
              <p:nvPr/>
            </p:nvCxnSpPr>
            <p:spPr bwMode="auto">
              <a:xfrm flipV="1">
                <a:off x="1136904" y="3985258"/>
                <a:ext cx="510235" cy="510235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4" name="Straight Arrow Connector 23"/>
              <p:cNvCxnSpPr/>
              <p:nvPr/>
            </p:nvCxnSpPr>
            <p:spPr bwMode="auto">
              <a:xfrm flipV="1">
                <a:off x="2933698" y="2499360"/>
                <a:ext cx="370332" cy="370332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70" name="Straight Arrow Connector 69"/>
              <p:cNvCxnSpPr>
                <a:cxnSpLocks noChangeAspect="1"/>
              </p:cNvCxnSpPr>
              <p:nvPr/>
            </p:nvCxnSpPr>
            <p:spPr bwMode="auto">
              <a:xfrm>
                <a:off x="2273300" y="2171700"/>
                <a:ext cx="0" cy="41148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11" name="Group 10"/>
            <p:cNvGrpSpPr/>
            <p:nvPr/>
          </p:nvGrpSpPr>
          <p:grpSpPr>
            <a:xfrm>
              <a:off x="2278377" y="2674620"/>
              <a:ext cx="647702" cy="1436793"/>
              <a:chOff x="2278377" y="2674620"/>
              <a:chExt cx="647702" cy="1436793"/>
            </a:xfrm>
          </p:grpSpPr>
          <p:cxnSp>
            <p:nvCxnSpPr>
              <p:cNvPr id="42" name="Straight Arrow Connector 41"/>
              <p:cNvCxnSpPr/>
              <p:nvPr/>
            </p:nvCxnSpPr>
            <p:spPr bwMode="auto">
              <a:xfrm>
                <a:off x="2285998" y="3471333"/>
                <a:ext cx="0" cy="640080"/>
              </a:xfrm>
              <a:prstGeom prst="straightConnector1">
                <a:avLst/>
              </a:prstGeom>
              <a:noFill/>
              <a:ln w="76200" cap="flat" cmpd="dbl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43" name="TextBox 42"/>
              <p:cNvSpPr txBox="1"/>
              <p:nvPr/>
            </p:nvSpPr>
            <p:spPr>
              <a:xfrm>
                <a:off x="2390548" y="3394503"/>
                <a:ext cx="535531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FF"/>
                    </a:solidFill>
                  </a:rPr>
                  <a:t>mg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45" name="Straight Arrow Connector 44"/>
              <p:cNvCxnSpPr/>
              <p:nvPr/>
            </p:nvCxnSpPr>
            <p:spPr bwMode="auto">
              <a:xfrm>
                <a:off x="2278377" y="2674620"/>
                <a:ext cx="0" cy="777240"/>
              </a:xfrm>
              <a:prstGeom prst="straightConnector1">
                <a:avLst/>
              </a:prstGeom>
              <a:noFill/>
              <a:ln w="76200" cap="flat" cmpd="dbl" algn="ctr">
                <a:solidFill>
                  <a:srgbClr val="FF0000"/>
                </a:solidFill>
                <a:prstDash val="solid"/>
                <a:round/>
                <a:headEnd type="arrow" w="med" len="sm"/>
                <a:tailEnd type="none"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</p:spPr>
          </p:cxnSp>
          <p:sp>
            <p:nvSpPr>
              <p:cNvPr id="46" name="TextBox 45"/>
              <p:cNvSpPr txBox="1"/>
              <p:nvPr/>
            </p:nvSpPr>
            <p:spPr>
              <a:xfrm>
                <a:off x="2390548" y="2895601"/>
                <a:ext cx="454740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B</a:t>
                </a:r>
                <a:r>
                  <a:rPr lang="en-US" sz="3600" b="1" baseline="-25000" dirty="0" smtClean="0">
                    <a:solidFill>
                      <a:srgbClr val="FF0000"/>
                    </a:solidFill>
                  </a:rPr>
                  <a:t>f</a:t>
                </a:r>
                <a:endParaRPr lang="en-US" b="1" baseline="-250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53" name="TextBox 52"/>
          <p:cNvSpPr txBox="1"/>
          <p:nvPr/>
        </p:nvSpPr>
        <p:spPr>
          <a:xfrm>
            <a:off x="859882" y="1244601"/>
            <a:ext cx="2826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Parcel warmer, less dense </a:t>
            </a:r>
          </a:p>
          <a:p>
            <a:pPr algn="ctr"/>
            <a:r>
              <a:rPr lang="en-US" sz="2000" dirty="0"/>
              <a:t>t</a:t>
            </a:r>
            <a:r>
              <a:rPr lang="en-US" sz="2000" dirty="0" smtClean="0"/>
              <a:t>han surrounding air </a:t>
            </a:r>
            <a:endParaRPr lang="en-US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5692139" y="2293620"/>
            <a:ext cx="2484120" cy="2453945"/>
            <a:chOff x="5692139" y="2293620"/>
            <a:chExt cx="2484120" cy="2453945"/>
          </a:xfrm>
        </p:grpSpPr>
        <p:grpSp>
          <p:nvGrpSpPr>
            <p:cNvPr id="9" name="Group 8"/>
            <p:cNvGrpSpPr/>
            <p:nvPr/>
          </p:nvGrpSpPr>
          <p:grpSpPr>
            <a:xfrm>
              <a:off x="5692139" y="2293620"/>
              <a:ext cx="2484120" cy="2453945"/>
              <a:chOff x="5692139" y="2293620"/>
              <a:chExt cx="2484120" cy="2453945"/>
            </a:xfrm>
          </p:grpSpPr>
          <p:sp>
            <p:nvSpPr>
              <p:cNvPr id="30" name="Oval 29"/>
              <p:cNvSpPr>
                <a:spLocks noChangeAspect="1"/>
              </p:cNvSpPr>
              <p:nvPr/>
            </p:nvSpPr>
            <p:spPr bwMode="auto">
              <a:xfrm>
                <a:off x="6324599" y="2788920"/>
                <a:ext cx="1234440" cy="1234440"/>
              </a:xfrm>
              <a:prstGeom prst="ellipse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cxnSp>
            <p:nvCxnSpPr>
              <p:cNvPr id="31" name="Straight Arrow Connector 30"/>
              <p:cNvCxnSpPr>
                <a:cxnSpLocks noChangeAspect="1"/>
              </p:cNvCxnSpPr>
              <p:nvPr/>
            </p:nvCxnSpPr>
            <p:spPr bwMode="auto">
              <a:xfrm flipV="1">
                <a:off x="6941819" y="4023360"/>
                <a:ext cx="0" cy="724205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2" name="Straight Arrow Connector 31"/>
              <p:cNvCxnSpPr>
                <a:cxnSpLocks noChangeAspect="1"/>
              </p:cNvCxnSpPr>
              <p:nvPr/>
            </p:nvCxnSpPr>
            <p:spPr bwMode="auto">
              <a:xfrm flipH="1">
                <a:off x="7559039" y="3406140"/>
                <a:ext cx="617220" cy="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3" name="Straight Arrow Connector 32"/>
              <p:cNvCxnSpPr>
                <a:cxnSpLocks noChangeAspect="1"/>
              </p:cNvCxnSpPr>
              <p:nvPr/>
            </p:nvCxnSpPr>
            <p:spPr bwMode="auto">
              <a:xfrm flipH="1">
                <a:off x="5692139" y="3406140"/>
                <a:ext cx="617220" cy="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800000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34" name="Straight Arrow Connector 33"/>
              <p:cNvCxnSpPr>
                <a:cxnSpLocks noChangeAspect="1"/>
              </p:cNvCxnSpPr>
              <p:nvPr/>
            </p:nvCxnSpPr>
            <p:spPr bwMode="auto">
              <a:xfrm flipH="1" flipV="1">
                <a:off x="7368539" y="3832860"/>
                <a:ext cx="403250" cy="40325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5" name="Straight Arrow Connector 34"/>
              <p:cNvCxnSpPr>
                <a:cxnSpLocks noChangeAspect="1"/>
              </p:cNvCxnSpPr>
              <p:nvPr/>
            </p:nvCxnSpPr>
            <p:spPr bwMode="auto">
              <a:xfrm flipH="1" flipV="1">
                <a:off x="6086858" y="2598419"/>
                <a:ext cx="411480" cy="41148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800000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36" name="Straight Arrow Connector 35"/>
              <p:cNvCxnSpPr>
                <a:cxnSpLocks noChangeAspect="1"/>
              </p:cNvCxnSpPr>
              <p:nvPr/>
            </p:nvCxnSpPr>
            <p:spPr bwMode="auto">
              <a:xfrm flipV="1">
                <a:off x="6073137" y="3817620"/>
                <a:ext cx="403250" cy="40325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7" name="Straight Arrow Connector 36"/>
              <p:cNvCxnSpPr>
                <a:cxnSpLocks noChangeAspect="1"/>
              </p:cNvCxnSpPr>
              <p:nvPr/>
            </p:nvCxnSpPr>
            <p:spPr bwMode="auto">
              <a:xfrm flipV="1">
                <a:off x="7437119" y="2630423"/>
                <a:ext cx="411480" cy="41148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800000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38" name="Straight Arrow Connector 37"/>
              <p:cNvCxnSpPr>
                <a:cxnSpLocks noChangeAspect="1"/>
              </p:cNvCxnSpPr>
              <p:nvPr/>
            </p:nvCxnSpPr>
            <p:spPr bwMode="auto">
              <a:xfrm>
                <a:off x="6911339" y="2293620"/>
                <a:ext cx="0" cy="518465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12" name="Group 11"/>
            <p:cNvGrpSpPr/>
            <p:nvPr/>
          </p:nvGrpSpPr>
          <p:grpSpPr>
            <a:xfrm>
              <a:off x="6926582" y="2844634"/>
              <a:ext cx="543152" cy="1168571"/>
              <a:chOff x="6926582" y="2844634"/>
              <a:chExt cx="543152" cy="1168571"/>
            </a:xfrm>
          </p:grpSpPr>
          <p:cxnSp>
            <p:nvCxnSpPr>
              <p:cNvPr id="49" name="Straight Arrow Connector 48"/>
              <p:cNvCxnSpPr/>
              <p:nvPr/>
            </p:nvCxnSpPr>
            <p:spPr bwMode="auto">
              <a:xfrm>
                <a:off x="6934203" y="3373125"/>
                <a:ext cx="0" cy="640080"/>
              </a:xfrm>
              <a:prstGeom prst="straightConnector1">
                <a:avLst/>
              </a:prstGeom>
              <a:noFill/>
              <a:ln w="76200" cap="flat" cmpd="dbl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50" name="TextBox 49"/>
              <p:cNvSpPr txBox="1"/>
              <p:nvPr/>
            </p:nvSpPr>
            <p:spPr>
              <a:xfrm>
                <a:off x="6934202" y="3318301"/>
                <a:ext cx="535532" cy="415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FF"/>
                    </a:solidFill>
                  </a:rPr>
                  <a:t>mg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51" name="Straight Arrow Connector 50"/>
              <p:cNvCxnSpPr/>
              <p:nvPr/>
            </p:nvCxnSpPr>
            <p:spPr bwMode="auto">
              <a:xfrm>
                <a:off x="6926582" y="2844634"/>
                <a:ext cx="0" cy="502920"/>
              </a:xfrm>
              <a:prstGeom prst="straightConnector1">
                <a:avLst/>
              </a:prstGeom>
              <a:noFill/>
              <a:ln w="76200" cap="flat" cmpd="dbl" algn="ctr">
                <a:solidFill>
                  <a:srgbClr val="FF0000"/>
                </a:solidFill>
                <a:prstDash val="solid"/>
                <a:round/>
                <a:headEnd type="arrow" w="sm" len="sm"/>
                <a:tailEnd type="none"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</p:spPr>
          </p:cxnSp>
          <p:sp>
            <p:nvSpPr>
              <p:cNvPr id="52" name="TextBox 51"/>
              <p:cNvSpPr txBox="1"/>
              <p:nvPr/>
            </p:nvSpPr>
            <p:spPr>
              <a:xfrm>
                <a:off x="6997293" y="2991274"/>
                <a:ext cx="454740" cy="415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B</a:t>
                </a:r>
                <a:r>
                  <a:rPr lang="en-US" sz="3600" b="1" baseline="-25000" dirty="0" smtClean="0">
                    <a:solidFill>
                      <a:srgbClr val="FF0000"/>
                    </a:solidFill>
                  </a:rPr>
                  <a:t>f</a:t>
                </a:r>
                <a:endParaRPr lang="en-US" b="1" baseline="-250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60" name="TextBox 59"/>
          <p:cNvSpPr txBox="1"/>
          <p:nvPr/>
        </p:nvSpPr>
        <p:spPr>
          <a:xfrm>
            <a:off x="550333" y="-10418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Consider two air parcels of equal mass </a:t>
            </a:r>
          </a:p>
          <a:p>
            <a:pPr algn="ctr"/>
            <a:r>
              <a:rPr lang="en-US" sz="3200" dirty="0" smtClean="0"/>
              <a:t>but different densities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573278" y="5029200"/>
            <a:ext cx="14454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 &gt; </a:t>
            </a:r>
            <a:r>
              <a:rPr lang="en-US" b="1" dirty="0" smtClean="0">
                <a:solidFill>
                  <a:srgbClr val="0000FF"/>
                </a:solidFill>
              </a:rPr>
              <a:t>mg</a:t>
            </a:r>
            <a:r>
              <a:rPr lang="en-US" dirty="0" smtClean="0"/>
              <a:t> </a:t>
            </a:r>
          </a:p>
          <a:p>
            <a:pPr algn="ctr"/>
            <a:r>
              <a:rPr lang="en-US" sz="2000" dirty="0" smtClean="0"/>
              <a:t>Parcel Rises</a:t>
            </a:r>
            <a:endParaRPr lang="en-US" sz="2000" dirty="0"/>
          </a:p>
        </p:txBody>
      </p:sp>
      <p:sp>
        <p:nvSpPr>
          <p:cNvPr id="44" name="TextBox 43"/>
          <p:cNvSpPr txBox="1"/>
          <p:nvPr/>
        </p:nvSpPr>
        <p:spPr>
          <a:xfrm>
            <a:off x="5474216" y="1219200"/>
            <a:ext cx="2826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Parcel colder, more dense </a:t>
            </a:r>
          </a:p>
          <a:p>
            <a:pPr algn="ctr"/>
            <a:r>
              <a:rPr lang="en-US" sz="2000" dirty="0"/>
              <a:t>t</a:t>
            </a:r>
            <a:r>
              <a:rPr lang="en-US" sz="2000" dirty="0" smtClean="0"/>
              <a:t>han surrounding air </a:t>
            </a:r>
            <a:endParaRPr lang="en-US" sz="2000" dirty="0"/>
          </a:p>
        </p:txBody>
      </p:sp>
      <p:sp>
        <p:nvSpPr>
          <p:cNvPr id="55" name="TextBox 54"/>
          <p:cNvSpPr txBox="1"/>
          <p:nvPr/>
        </p:nvSpPr>
        <p:spPr>
          <a:xfrm>
            <a:off x="6214873" y="5044023"/>
            <a:ext cx="14598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 &lt; </a:t>
            </a:r>
            <a:r>
              <a:rPr lang="en-US" b="1" dirty="0" smtClean="0">
                <a:solidFill>
                  <a:srgbClr val="0000FF"/>
                </a:solidFill>
              </a:rPr>
              <a:t>mg</a:t>
            </a:r>
            <a:endParaRPr lang="en-US" dirty="0" smtClean="0"/>
          </a:p>
          <a:p>
            <a:pPr algn="ctr"/>
            <a:r>
              <a:rPr lang="en-US" sz="2000" dirty="0" smtClean="0"/>
              <a:t>Parcel Sinks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620855" y="5950803"/>
            <a:ext cx="5919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If gravity </a:t>
            </a:r>
            <a:r>
              <a:rPr lang="en-US" b="1" dirty="0">
                <a:solidFill>
                  <a:srgbClr val="0000FF"/>
                </a:solidFill>
              </a:rPr>
              <a:t>mg</a:t>
            </a:r>
            <a:r>
              <a:rPr lang="en-US" dirty="0" smtClean="0"/>
              <a:t> exceeds buoyancy, parcel sinks.</a:t>
            </a:r>
          </a:p>
          <a:p>
            <a:pPr algn="ctr"/>
            <a:r>
              <a:rPr lang="en-US" dirty="0" smtClean="0"/>
              <a:t>If buoyancy exceeds gravity </a:t>
            </a:r>
            <a:r>
              <a:rPr lang="en-US" b="1" dirty="0">
                <a:solidFill>
                  <a:srgbClr val="0000FF"/>
                </a:solidFill>
              </a:rPr>
              <a:t>mg</a:t>
            </a:r>
            <a:r>
              <a:rPr lang="en-US" dirty="0" smtClean="0"/>
              <a:t>, parcel rises.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9497" y="4063999"/>
            <a:ext cx="429040" cy="35394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rIns="91440" rtlCol="0">
            <a:spAutoFit/>
          </a:bodyPr>
          <a:lstStyle/>
          <a:p>
            <a:r>
              <a:rPr lang="en-US" sz="2000" b="1" dirty="0" smtClean="0"/>
              <a:t>P</a:t>
            </a:r>
            <a:r>
              <a:rPr lang="en-US" sz="2000" b="1" baseline="-25000" dirty="0" smtClean="0"/>
              <a:t>H</a:t>
            </a:r>
            <a:endParaRPr lang="en-US" sz="2000" b="1" baseline="-25000" dirty="0"/>
          </a:p>
        </p:txBody>
      </p:sp>
      <p:sp>
        <p:nvSpPr>
          <p:cNvPr id="58" name="TextBox 57"/>
          <p:cNvSpPr txBox="1"/>
          <p:nvPr/>
        </p:nvSpPr>
        <p:spPr>
          <a:xfrm>
            <a:off x="4356100" y="2419588"/>
            <a:ext cx="402674" cy="35394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rIns="91440" rtlCol="0">
            <a:spAutoFit/>
          </a:bodyPr>
          <a:lstStyle/>
          <a:p>
            <a:r>
              <a:rPr lang="en-US" sz="2000" b="1" dirty="0" smtClean="0"/>
              <a:t>P</a:t>
            </a:r>
            <a:r>
              <a:rPr lang="en-US" sz="2000" b="1" baseline="-25000" dirty="0" smtClean="0"/>
              <a:t>L</a:t>
            </a:r>
            <a:endParaRPr lang="en-US" sz="2000" b="1" baseline="-25000" dirty="0"/>
          </a:p>
        </p:txBody>
      </p:sp>
      <p:sp>
        <p:nvSpPr>
          <p:cNvPr id="59" name="TextBox 58"/>
          <p:cNvSpPr txBox="1"/>
          <p:nvPr/>
        </p:nvSpPr>
        <p:spPr>
          <a:xfrm>
            <a:off x="4381719" y="3247937"/>
            <a:ext cx="407834" cy="35394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rIns="91440" rtlCol="0">
            <a:spAutoFit/>
          </a:bodyPr>
          <a:lstStyle/>
          <a:p>
            <a:r>
              <a:rPr lang="en-US" sz="2000" b="1" dirty="0" smtClean="0"/>
              <a:t>P</a:t>
            </a:r>
            <a:r>
              <a:rPr lang="en-US" sz="2000" b="1" baseline="-25000" dirty="0" smtClean="0"/>
              <a:t>0</a:t>
            </a:r>
            <a:endParaRPr lang="en-US" sz="2000" b="1" baseline="-25000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27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878"/>
    </mc:Choice>
    <mc:Fallback xmlns="">
      <p:transition spd="slow" advTm="1578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41" x="4152900" y="5684838"/>
          <p14:tracePt t="1149" x="4092575" y="5684838"/>
          <p14:tracePt t="1163" x="4054475" y="5684838"/>
          <p14:tracePt t="1193" x="3916363" y="5707063"/>
          <p14:tracePt t="1198" x="3856038" y="5722938"/>
          <p14:tracePt t="1210" x="3810000" y="5730875"/>
          <p14:tracePt t="1225" x="3756025" y="5761038"/>
          <p14:tracePt t="1240" x="3703638" y="5775325"/>
          <p14:tracePt t="1263" x="3657600" y="5791200"/>
          <p14:tracePt t="1278" x="3573463" y="5813425"/>
          <p14:tracePt t="1294" x="3497263" y="5829300"/>
          <p14:tracePt t="1310" x="3382963" y="5845175"/>
          <p14:tracePt t="1325" x="3276600" y="5859463"/>
          <p14:tracePt t="1342" x="3146425" y="5897563"/>
          <p14:tracePt t="1364" x="3055938" y="5943600"/>
          <p14:tracePt t="1379" x="2955925" y="5989638"/>
          <p14:tracePt t="1383" x="2933700" y="6003925"/>
          <p14:tracePt t="1409" x="2789238" y="6080125"/>
          <p14:tracePt t="1414" x="2759075" y="6096000"/>
          <p14:tracePt t="1440" x="2644775" y="6164263"/>
          <p14:tracePt t="1462" x="2530475" y="6240463"/>
          <p14:tracePt t="1495" x="2332038" y="6316663"/>
          <p14:tracePt t="1510" x="2201863" y="6340475"/>
          <p14:tracePt t="1526" x="2125663" y="6354763"/>
          <p14:tracePt t="1542" x="2003425" y="6370638"/>
          <p14:tracePt t="1564" x="1897063" y="6384925"/>
          <p14:tracePt t="1580" x="1812925" y="6430963"/>
          <p14:tracePt t="1594" x="1698625" y="6484938"/>
          <p14:tracePt t="1610" x="1608138" y="6545263"/>
          <p14:tracePt t="1626" x="1501775" y="6607175"/>
          <p14:tracePt t="1990" x="914400" y="6553200"/>
          <p14:tracePt t="1998" x="914400" y="6545263"/>
          <p14:tracePt t="2016" x="914400" y="6537325"/>
          <p14:tracePt t="2051" x="906463" y="6484938"/>
          <p14:tracePt t="2071" x="906463" y="6469063"/>
          <p14:tracePt t="2079" x="906463" y="6461125"/>
          <p14:tracePt t="2087" x="906463" y="6454775"/>
          <p14:tracePt t="2097" x="906463" y="6446838"/>
          <p14:tracePt t="2111" x="906463" y="6423025"/>
          <p14:tracePt t="2142" x="892175" y="6392863"/>
          <p14:tracePt t="2145" x="884238" y="6378575"/>
          <p14:tracePt t="2164" x="876300" y="6354763"/>
          <p14:tracePt t="2194" x="868363" y="6302375"/>
          <p14:tracePt t="2211" x="860425" y="6294438"/>
          <p14:tracePt t="2226" x="854075" y="6286500"/>
          <p14:tracePt t="2241" x="846138" y="6270625"/>
          <p14:tracePt t="2265" x="830263" y="6240463"/>
          <p14:tracePt t="2280" x="830263" y="6210300"/>
          <p14:tracePt t="2296" x="822325" y="6180138"/>
          <p14:tracePt t="2311" x="822325" y="6149975"/>
          <p14:tracePt t="2327" x="822325" y="6134100"/>
          <p14:tracePt t="2343" x="822325" y="6126163"/>
          <p14:tracePt t="2364" x="815975" y="6126163"/>
          <p14:tracePt t="7254" x="815975" y="6096000"/>
          <p14:tracePt t="7261" x="854075" y="6049963"/>
          <p14:tracePt t="7269" x="884238" y="6003925"/>
          <p14:tracePt t="7282" x="914400" y="5959475"/>
          <p14:tracePt t="7298" x="990600" y="5829300"/>
          <p14:tracePt t="7314" x="1050925" y="5715000"/>
          <p14:tracePt t="7329" x="1112838" y="5608638"/>
          <p14:tracePt t="7344" x="1173163" y="5524500"/>
          <p14:tracePt t="7366" x="1265238" y="5394325"/>
          <p14:tracePt t="7383" x="1317625" y="5303838"/>
          <p14:tracePt t="7398" x="1363663" y="5211763"/>
          <p14:tracePt t="7415" x="1387475" y="5165725"/>
          <p14:tracePt t="7431" x="1439863" y="5083175"/>
          <p14:tracePt t="7445" x="1470025" y="5013325"/>
          <p14:tracePt t="7466" x="1531938" y="4930775"/>
          <p14:tracePt t="7483" x="1554163" y="4899025"/>
          <p14:tracePt t="7498" x="1570038" y="4860925"/>
          <p14:tracePt t="7513" x="1592263" y="4830763"/>
          <p14:tracePt t="7529" x="1608138" y="4792663"/>
          <p14:tracePt t="7544" x="1616075" y="4754563"/>
          <p14:tracePt t="7566" x="1646238" y="4678363"/>
          <p14:tracePt t="7583" x="1676400" y="4632325"/>
          <p14:tracePt t="7599" x="1684338" y="4618038"/>
          <p14:tracePt t="7614" x="1722438" y="4556125"/>
          <p14:tracePt t="7630" x="1744663" y="4518025"/>
          <p14:tracePt t="7645" x="1774825" y="4479925"/>
          <p14:tracePt t="7666" x="1820863" y="4435475"/>
          <p14:tracePt t="7682" x="1836738" y="4403725"/>
          <p14:tracePt t="7698" x="1858963" y="4373563"/>
          <p14:tracePt t="7713" x="1882775" y="4351338"/>
          <p14:tracePt t="7729" x="1905000" y="4321175"/>
          <p14:tracePt t="7766" x="1958975" y="4267200"/>
          <p14:tracePt t="7769" x="1965325" y="4251325"/>
          <p14:tracePt t="7814" x="2019300" y="4152900"/>
          <p14:tracePt t="7817" x="2035175" y="4137025"/>
          <p14:tracePt t="7845" x="2065338" y="4084638"/>
          <p14:tracePt t="7847" x="2079625" y="4068763"/>
          <p14:tracePt t="7867" x="2095500" y="4030663"/>
          <p14:tracePt t="7896" x="2117725" y="3984625"/>
          <p14:tracePt t="7901" x="2117725" y="3978275"/>
          <p14:tracePt t="7914" x="2117725" y="3970338"/>
          <p14:tracePt t="7929" x="2117725" y="3946525"/>
          <p14:tracePt t="7945" x="2133600" y="3924300"/>
          <p14:tracePt t="7967" x="2149475" y="3894138"/>
          <p14:tracePt t="7983" x="2149475" y="3886200"/>
          <p14:tracePt t="7999" x="2155825" y="3870325"/>
          <p14:tracePt t="8029" x="2163763" y="3863975"/>
          <p14:tracePt t="8045" x="2163763" y="3856038"/>
          <p14:tracePt t="10487" x="2171700" y="3856038"/>
          <p14:tracePt t="10495" x="2193925" y="3856038"/>
          <p14:tracePt t="10504" x="2232025" y="3856038"/>
          <p14:tracePt t="10517" x="2263775" y="3856038"/>
          <p14:tracePt t="10533" x="2362200" y="3856038"/>
          <p14:tracePt t="10549" x="2484438" y="3856038"/>
          <p14:tracePt t="10570" x="2674938" y="3825875"/>
          <p14:tracePt t="10585" x="2811463" y="3802063"/>
          <p14:tracePt t="10601" x="2955925" y="3771900"/>
          <p14:tracePt t="10617" x="3094038" y="3749675"/>
          <p14:tracePt t="10633" x="3222625" y="3725863"/>
          <p14:tracePt t="10649" x="3322638" y="3711575"/>
          <p14:tracePt t="10671" x="3535363" y="3665538"/>
          <p14:tracePt t="10686" x="3603625" y="3657600"/>
          <p14:tracePt t="10704" x="3825875" y="3619500"/>
          <p14:tracePt t="10732" x="4084638" y="3589338"/>
          <p14:tracePt t="10736" x="4175125" y="3581400"/>
          <p14:tracePt t="10770" x="4556125" y="3521075"/>
          <p14:tracePt t="10799" x="4922838" y="3451225"/>
          <p14:tracePt t="10816" x="5113338" y="3421063"/>
          <p14:tracePt t="10833" x="5280025" y="3390900"/>
          <p14:tracePt t="10849" x="5456238" y="3375025"/>
          <p14:tracePt t="10871" x="5699125" y="3352800"/>
          <p14:tracePt t="10886" x="5775325" y="3352800"/>
          <p14:tracePt t="10902" x="5875338" y="3344863"/>
          <p14:tracePt t="10917" x="5997575" y="3336925"/>
          <p14:tracePt t="10933" x="6103938" y="3336925"/>
          <p14:tracePt t="10949" x="6248400" y="3330575"/>
          <p14:tracePt t="10971" x="6416675" y="3330575"/>
          <p14:tracePt t="10986" x="6553200" y="3330575"/>
          <p14:tracePt t="11001" x="6689725" y="3330575"/>
          <p14:tracePt t="11017" x="6842125" y="3330575"/>
          <p14:tracePt t="11033" x="6980238" y="3336925"/>
          <p14:tracePt t="11050" x="7116763" y="3360738"/>
          <p14:tracePt t="11071" x="7223125" y="3398838"/>
          <p14:tracePt t="11086" x="7261225" y="3406775"/>
          <p14:tracePt t="11102" x="7323138" y="3413125"/>
          <p14:tracePt t="11118" x="7391400" y="3421063"/>
          <p14:tracePt t="11133" x="7437438" y="3421063"/>
          <p14:tracePt t="11150" x="7475538" y="3421063"/>
          <p14:tracePt t="11170" x="7505700" y="3421063"/>
          <p14:tracePt t="11186" x="7513638" y="3421063"/>
          <p14:tracePt t="11203" x="7521575" y="3421063"/>
          <p14:tracePt t="12249" x="7505700" y="3436938"/>
          <p14:tracePt t="12257" x="7489825" y="3451225"/>
          <p14:tracePt t="12271" x="7467600" y="3459163"/>
          <p14:tracePt t="12286" x="7429500" y="3475038"/>
          <p14:tracePt t="12303" x="7383463" y="3497263"/>
          <p14:tracePt t="12317" x="7331075" y="3521075"/>
          <p14:tracePt t="12333" x="7261225" y="3543300"/>
          <p14:tracePt t="12349" x="7170738" y="3559175"/>
          <p14:tracePt t="12371" x="7032625" y="3597275"/>
          <p14:tracePt t="12386" x="6904038" y="3619500"/>
          <p14:tracePt t="12403" x="6765925" y="3635375"/>
          <p14:tracePt t="12418" x="6621463" y="3657600"/>
          <p14:tracePt t="12434" x="6461125" y="3673475"/>
          <p14:tracePt t="12450" x="6286500" y="3695700"/>
          <p14:tracePt t="12471" x="6080125" y="3725863"/>
          <p14:tracePt t="12486" x="5889625" y="3756025"/>
          <p14:tracePt t="12502" x="5684838" y="3802063"/>
          <p14:tracePt t="12518" x="5486400" y="3848100"/>
          <p14:tracePt t="12533" x="5311775" y="3902075"/>
          <p14:tracePt t="12549" x="5135563" y="3954463"/>
          <p14:tracePt t="12571" x="4914900" y="4016375"/>
          <p14:tracePt t="12586" x="4784725" y="4054475"/>
          <p14:tracePt t="12602" x="4648200" y="4098925"/>
          <p14:tracePt t="12618" x="4610100" y="4114800"/>
          <p14:tracePt t="12634" x="4403725" y="4168775"/>
          <p14:tracePt t="12650" x="4259263" y="4198938"/>
          <p14:tracePt t="12670" x="4106863" y="4221163"/>
          <p14:tracePt t="12686" x="3954463" y="4251325"/>
          <p14:tracePt t="12702" x="3848100" y="4275138"/>
          <p14:tracePt t="12717" x="3679825" y="4289425"/>
          <p14:tracePt t="12733" x="3535363" y="4313238"/>
          <p14:tracePt t="12771" x="3184525" y="4321175"/>
          <p14:tracePt t="12801" x="2963863" y="4313238"/>
          <p14:tracePt t="12805" x="2903538" y="4289425"/>
          <p14:tracePt t="12818" x="2879725" y="4283075"/>
          <p14:tracePt t="12849" x="2713038" y="4206875"/>
          <p14:tracePt t="12853" x="2674938" y="4191000"/>
          <p14:tracePt t="12870" x="2628900" y="4152900"/>
          <p14:tracePt t="12886" x="2574925" y="4130675"/>
          <p14:tracePt t="12902" x="2536825" y="4114800"/>
          <p14:tracePt t="12931" x="2460625" y="4068763"/>
          <p14:tracePt t="12949" x="2430463" y="4046538"/>
          <p14:tracePt t="12971" x="2408238" y="4022725"/>
          <p14:tracePt t="13001" x="2378075" y="3984625"/>
          <p14:tracePt t="13005" x="2370138" y="3984625"/>
          <p14:tracePt t="13017" x="2354263" y="3978275"/>
          <p14:tracePt t="13033" x="2332038" y="3970338"/>
          <p14:tracePt t="13035" x="2324100" y="3970338"/>
          <p14:tracePt t="13050" x="2308225" y="3970338"/>
          <p14:tracePt t="13070" x="2278063" y="3970338"/>
          <p14:tracePt t="13086" x="2270125" y="3962400"/>
          <p14:tracePt t="13102" x="2263775" y="3954463"/>
          <p14:tracePt t="13299" x="2270125" y="3954463"/>
          <p14:tracePt t="14561" x="2286000" y="3954463"/>
          <p14:tracePt t="14568" x="2301875" y="3954463"/>
          <p14:tracePt t="14577" x="2316163" y="3954463"/>
          <p14:tracePt t="14588" x="2324100" y="3954463"/>
          <p14:tracePt t="14603" x="2354263" y="3954463"/>
          <p14:tracePt t="14619" x="2370138" y="3954463"/>
          <p14:tracePt t="14635" x="2384425" y="3954463"/>
          <p14:tracePt t="14650" x="2400300" y="3962400"/>
          <p14:tracePt t="14674" x="2422525" y="3970338"/>
          <p14:tracePt t="14689" x="2446338" y="3978275"/>
          <p14:tracePt t="14705" x="2468563" y="3978275"/>
          <p14:tracePt t="14721" x="2498725" y="3978275"/>
          <p14:tracePt t="14750" x="2568575" y="3978275"/>
          <p14:tracePt t="14754" x="2590800" y="3962400"/>
          <p14:tracePt t="14773" x="2628900" y="3946525"/>
          <p14:tracePt t="14788" x="2674938" y="3924300"/>
          <p14:tracePt t="14804" x="2697163" y="3908425"/>
          <p14:tracePt t="14820" x="2705100" y="3908425"/>
          <p14:tracePt t="14850" x="2713038" y="3886200"/>
          <p14:tracePt t="14874" x="2713038" y="3878263"/>
          <p14:tracePt t="15051" x="2720975" y="3878263"/>
          <p14:tracePt t="15065" x="2727325" y="3878263"/>
          <p14:tracePt t="15082" x="2735263" y="3878263"/>
          <p14:tracePt t="17013" x="2751138" y="3878263"/>
          <p14:tracePt t="17022" x="2773363" y="3878263"/>
          <p14:tracePt t="17029" x="2803525" y="3870325"/>
          <p14:tracePt t="17038" x="2841625" y="3863975"/>
          <p14:tracePt t="17053" x="2903538" y="3848100"/>
          <p14:tracePt t="17076" x="3009900" y="3825875"/>
          <p14:tracePt t="17078" x="3055938" y="3817938"/>
          <p14:tracePt t="17092" x="3116263" y="3802063"/>
          <p14:tracePt t="17108" x="3254375" y="3779838"/>
          <p14:tracePt t="17124" x="3421063" y="3756025"/>
          <p14:tracePt t="17153" x="3779838" y="3703638"/>
          <p14:tracePt t="17157" x="3878263" y="3695700"/>
          <p14:tracePt t="17176" x="4084638" y="3665538"/>
          <p14:tracePt t="17191" x="4275138" y="3619500"/>
          <p14:tracePt t="17207" x="4465638" y="3573463"/>
          <p14:tracePt t="17223" x="4648200" y="3535363"/>
          <p14:tracePt t="17240" x="4846638" y="3489325"/>
          <p14:tracePt t="17276" x="5197475" y="3413125"/>
          <p14:tracePt t="17280" x="5265738" y="3398838"/>
          <p14:tracePt t="17306" x="5456238" y="3344863"/>
          <p14:tracePt t="17310" x="5470525" y="3336925"/>
          <p14:tracePt t="17323" x="5508625" y="3330575"/>
          <p14:tracePt t="17338" x="5578475" y="3298825"/>
          <p14:tracePt t="17354" x="5622925" y="3284538"/>
          <p14:tracePt t="17377" x="5692775" y="3284538"/>
          <p14:tracePt t="17392" x="5722938" y="3284538"/>
          <p14:tracePt t="17407" x="5753100" y="3284538"/>
          <p14:tracePt t="17422" x="5783263" y="3284538"/>
          <p14:tracePt t="17438" x="5807075" y="3284538"/>
          <p14:tracePt t="17454" x="5837238" y="3284538"/>
          <p14:tracePt t="17477" x="5883275" y="3284538"/>
          <p14:tracePt t="17492" x="5927725" y="3284538"/>
          <p14:tracePt t="17507" x="6011863" y="3292475"/>
          <p14:tracePt t="17523" x="6088063" y="3298825"/>
          <p14:tracePt t="17539" x="6156325" y="3314700"/>
          <p14:tracePt t="17554" x="6240463" y="3330575"/>
          <p14:tracePt t="17576" x="6346825" y="3344863"/>
          <p14:tracePt t="17592" x="6416675" y="3352800"/>
          <p14:tracePt t="17607" x="6469063" y="3375025"/>
          <p14:tracePt t="17622" x="6523038" y="3390900"/>
          <p14:tracePt t="17638" x="6575425" y="3421063"/>
          <p14:tracePt t="17655" x="6613525" y="3436938"/>
          <p14:tracePt t="17678" x="6659563" y="3467100"/>
          <p14:tracePt t="17691" x="6675438" y="3475038"/>
          <p14:tracePt t="17707" x="6705600" y="3497263"/>
          <p14:tracePt t="17723" x="6727825" y="3521075"/>
          <p14:tracePt t="17739" x="6743700" y="3535363"/>
          <p14:tracePt t="17754" x="6759575" y="3543300"/>
          <p14:tracePt t="17777" x="6765925" y="3551238"/>
          <p14:tracePt t="17793" x="6765925" y="3559175"/>
          <p14:tracePt t="17839" x="6765925" y="3565525"/>
          <p14:tracePt t="17854" x="6773863" y="3573463"/>
          <p14:tracePt t="18046" x="6773863" y="3581400"/>
          <p14:tracePt t="18062" x="6765925" y="3581400"/>
          <p14:tracePt t="18078" x="6759575" y="3589338"/>
          <p14:tracePt t="18108" x="6751638" y="3597275"/>
          <p14:tracePt t="18127" x="6743700" y="3597275"/>
          <p14:tracePt t="18352" x="6735763" y="3597275"/>
          <p14:tracePt t="18374" x="6727825" y="3597275"/>
          <p14:tracePt t="20334" x="6713538" y="3597275"/>
          <p14:tracePt t="20344" x="6697663" y="3597275"/>
          <p14:tracePt t="20350" x="6683375" y="3597275"/>
          <p14:tracePt t="20358" x="6667500" y="3597275"/>
          <p14:tracePt t="20379" x="6621463" y="3597275"/>
          <p14:tracePt t="20394" x="6545263" y="3597275"/>
          <p14:tracePt t="20410" x="6461125" y="3581400"/>
          <p14:tracePt t="20425" x="6378575" y="3559175"/>
          <p14:tracePt t="20441" x="6248400" y="3543300"/>
          <p14:tracePt t="20457" x="6126163" y="3521075"/>
          <p14:tracePt t="20478" x="5951538" y="3497263"/>
          <p14:tracePt t="20495" x="5867400" y="3489325"/>
          <p14:tracePt t="20510" x="5745163" y="3482975"/>
          <p14:tracePt t="20526" x="5622925" y="3482975"/>
          <p14:tracePt t="20542" x="5478463" y="3467100"/>
          <p14:tracePt t="20558" x="5326063" y="3459163"/>
          <p14:tracePt t="20579" x="5165725" y="3451225"/>
          <p14:tracePt t="20594" x="4999038" y="3444875"/>
          <p14:tracePt t="20611" x="4860925" y="3444875"/>
          <p14:tracePt t="20626" x="4716463" y="3444875"/>
          <p14:tracePt t="20641" x="4587875" y="3444875"/>
          <p14:tracePt t="20657" x="4435475" y="3444875"/>
          <p14:tracePt t="20679" x="4191000" y="3497263"/>
          <p14:tracePt t="20695" x="4008438" y="3521075"/>
          <p14:tracePt t="20710" x="3916363" y="3535363"/>
          <p14:tracePt t="20727" x="3649663" y="3559175"/>
          <p14:tracePt t="20743" x="3489325" y="3559175"/>
          <p14:tracePt t="20759" x="3451225" y="3559175"/>
          <p14:tracePt t="20779" x="3216275" y="3573463"/>
          <p14:tracePt t="20794" x="3108325" y="3589338"/>
          <p14:tracePt t="20810" x="2987675" y="3603625"/>
          <p14:tracePt t="20825" x="2849563" y="3611563"/>
          <p14:tracePt t="20841" x="2720975" y="3611563"/>
          <p14:tracePt t="20879" x="2522538" y="3611563"/>
          <p14:tracePt t="20911" x="2438400" y="3611563"/>
          <p14:tracePt t="20927" x="2408238" y="3611563"/>
          <p14:tracePt t="20943" x="2354263" y="3611563"/>
          <p14:tracePt t="20958" x="2324100" y="3611563"/>
          <p14:tracePt t="20979" x="2155825" y="3619500"/>
          <p14:tracePt t="20994" x="2035175" y="3619500"/>
          <p14:tracePt t="21011" x="1973263" y="3611563"/>
          <p14:tracePt t="21026" x="1912938" y="3581400"/>
          <p14:tracePt t="21041" x="1882775" y="3551238"/>
          <p14:tracePt t="21057" x="1866900" y="3521075"/>
          <p14:tracePt t="21080" x="1866900" y="3505200"/>
          <p14:tracePt t="21175" x="1889125" y="3505200"/>
          <p14:tracePt t="21183" x="1905000" y="3505200"/>
          <p14:tracePt t="21208" x="1958975" y="3505200"/>
          <p14:tracePt t="21225" x="1989138" y="3505200"/>
          <p14:tracePt t="21241" x="2003425" y="3505200"/>
          <p14:tracePt t="21256" x="2011363" y="3505200"/>
          <p14:tracePt t="21279" x="2019300" y="3505200"/>
          <p14:tracePt t="21480" x="2011363" y="3505200"/>
          <p14:tracePt t="21496" x="2003425" y="3505200"/>
          <p14:tracePt t="21503" x="2003425" y="3497263"/>
          <p14:tracePt t="21511" x="2003425" y="3489325"/>
          <p14:tracePt t="21527" x="1997075" y="3489325"/>
          <p14:tracePt t="21541" x="1997075" y="3482975"/>
          <p14:tracePt t="27089" x="1997075" y="3475038"/>
          <p14:tracePt t="27106" x="2003425" y="3475038"/>
          <p14:tracePt t="27129" x="2011363" y="3475038"/>
          <p14:tracePt t="27153" x="2019300" y="3475038"/>
          <p14:tracePt t="27161" x="2027238" y="3467100"/>
          <p14:tracePt t="27169" x="2041525" y="3459163"/>
          <p14:tracePt t="27186" x="2117725" y="3436938"/>
          <p14:tracePt t="27202" x="2301875" y="3375025"/>
          <p14:tracePt t="27218" x="2476500" y="3330575"/>
          <p14:tracePt t="27234" x="2574925" y="3306763"/>
          <p14:tracePt t="27249" x="2811463" y="3260725"/>
          <p14:tracePt t="27266" x="3025775" y="3246438"/>
          <p14:tracePt t="27286" x="3314700" y="3238500"/>
          <p14:tracePt t="27302" x="3497263" y="3238500"/>
          <p14:tracePt t="27317" x="3673475" y="3238500"/>
          <p14:tracePt t="27333" x="3840163" y="3238500"/>
          <p14:tracePt t="27349" x="4016375" y="3238500"/>
          <p14:tracePt t="27365" x="4198938" y="3238500"/>
          <p14:tracePt t="27386" x="4457700" y="3246438"/>
          <p14:tracePt t="27402" x="4625975" y="3260725"/>
          <p14:tracePt t="27418" x="4732338" y="3268663"/>
          <p14:tracePt t="27434" x="4860925" y="3276600"/>
          <p14:tracePt t="27449" x="4899025" y="3276600"/>
          <p14:tracePt t="27466" x="4983163" y="3276600"/>
          <p14:tracePt t="27486" x="5097463" y="3276600"/>
          <p14:tracePt t="27502" x="5181600" y="3276600"/>
          <p14:tracePt t="27517" x="5249863" y="3276600"/>
          <p14:tracePt t="27533" x="5326063" y="3276600"/>
          <p14:tracePt t="27549" x="5426075" y="3276600"/>
          <p14:tracePt t="27565" x="5502275" y="3284538"/>
          <p14:tracePt t="27587" x="5616575" y="3314700"/>
          <p14:tracePt t="27602" x="5715000" y="3344863"/>
          <p14:tracePt t="27618" x="5807075" y="3382963"/>
          <p14:tracePt t="27634" x="5927725" y="3406775"/>
          <p14:tracePt t="27650" x="5951538" y="3413125"/>
          <p14:tracePt t="27666" x="6057900" y="3429000"/>
          <p14:tracePt t="27686" x="6188075" y="3444875"/>
          <p14:tracePt t="27702" x="6264275" y="3459163"/>
          <p14:tracePt t="27717" x="6332538" y="3467100"/>
          <p14:tracePt t="27733" x="6392863" y="3475038"/>
          <p14:tracePt t="27764" x="6469063" y="3489325"/>
          <p14:tracePt t="27787" x="6507163" y="3489325"/>
          <p14:tracePt t="27818" x="6545263" y="3489325"/>
          <p14:tracePt t="27821" x="6553200" y="3489325"/>
          <p14:tracePt t="27835" x="6575425" y="3489325"/>
          <p14:tracePt t="27851" x="6599238" y="3489325"/>
          <p14:tracePt t="27866" x="6607175" y="3489325"/>
          <p14:tracePt t="27886" x="6637338" y="3489325"/>
          <p14:tracePt t="27902" x="6659563" y="3489325"/>
          <p14:tracePt t="27917" x="6675438" y="3489325"/>
          <p14:tracePt t="27934" x="6689725" y="3489325"/>
          <p14:tracePt t="27949" x="6705600" y="3505200"/>
          <p14:tracePt t="27964" x="6713538" y="3505200"/>
          <p14:tracePt t="27986" x="6721475" y="3505200"/>
          <p14:tracePt t="31243" x="6713538" y="3505200"/>
          <p14:tracePt t="31253" x="6689725" y="3505200"/>
          <p14:tracePt t="31259" x="6675438" y="3513138"/>
          <p14:tracePt t="31268" x="6651625" y="3527425"/>
          <p14:tracePt t="31291" x="6621463" y="3543300"/>
          <p14:tracePt t="31307" x="6561138" y="3565525"/>
          <p14:tracePt t="31321" x="6545263" y="3565525"/>
          <p14:tracePt t="31337" x="6507163" y="3581400"/>
          <p14:tracePt t="31353" x="6461125" y="3589338"/>
          <p14:tracePt t="31368" x="6423025" y="3597275"/>
          <p14:tracePt t="31390" x="6378575" y="3597275"/>
          <p14:tracePt t="31406" x="6340475" y="3603625"/>
          <p14:tracePt t="31422" x="6308725" y="3603625"/>
          <p14:tracePt t="31437" x="6278563" y="3611563"/>
          <p14:tracePt t="31452" x="6240463" y="3611563"/>
          <p14:tracePt t="31469" x="6180138" y="3627438"/>
          <p14:tracePt t="31492" x="6035675" y="3679825"/>
          <p14:tracePt t="31506" x="5973763" y="3711575"/>
          <p14:tracePt t="31522" x="5829300" y="3771900"/>
          <p14:tracePt t="31537" x="5668963" y="3840163"/>
          <p14:tracePt t="31567" x="5372100" y="3954463"/>
          <p14:tracePt t="31572" x="5311775" y="3970338"/>
          <p14:tracePt t="31591" x="5159375" y="4008438"/>
          <p14:tracePt t="31606" x="5029200" y="4038600"/>
          <p14:tracePt t="31622" x="4930775" y="4060825"/>
          <p14:tracePt t="31637" x="4822825" y="4076700"/>
          <p14:tracePt t="31668" x="4656138" y="4137025"/>
          <p14:tracePt t="31691" x="4594225" y="4175125"/>
          <p14:tracePt t="31722" x="4487863" y="4267200"/>
          <p14:tracePt t="31726" x="4465638" y="4297363"/>
          <p14:tracePt t="31737" x="4427538" y="4321175"/>
          <p14:tracePt t="31752" x="4365625" y="4365625"/>
          <p14:tracePt t="31769" x="4283075" y="4427538"/>
          <p14:tracePt t="31790" x="4122738" y="4525963"/>
          <p14:tracePt t="31805" x="4030663" y="4587875"/>
          <p14:tracePt t="31822" x="3946525" y="4648200"/>
          <p14:tracePt t="31837" x="3902075" y="4686300"/>
          <p14:tracePt t="31853" x="3848100" y="4724400"/>
          <p14:tracePt t="31869" x="3817938" y="4762500"/>
          <p14:tracePt t="31892" x="3794125" y="4778375"/>
          <p14:tracePt t="31906" x="3779838" y="4792663"/>
          <p14:tracePt t="31922" x="3771900" y="4800600"/>
          <p14:tracePt t="31937" x="3763963" y="4808538"/>
          <p14:tracePt t="31952" x="3756025" y="4808538"/>
          <p14:tracePt t="31969" x="3749675" y="4822825"/>
          <p14:tracePt t="31990" x="3741738" y="4838700"/>
          <p14:tracePt t="32005" x="3725863" y="4860925"/>
          <p14:tracePt t="32022" x="3703638" y="4876800"/>
          <p14:tracePt t="32037" x="3695700" y="4892675"/>
          <p14:tracePt t="32052" x="3687763" y="4906963"/>
          <p14:tracePt t="32131" x="3679825" y="4906963"/>
          <p14:tracePt t="32148" x="3679825" y="4914900"/>
          <p14:tracePt t="32156" x="3673475" y="4914900"/>
          <p14:tracePt t="32168" x="3673475" y="4922838"/>
          <p14:tracePt t="32189" x="3665538" y="4930775"/>
          <p14:tracePt t="33759" x="3665538" y="4922838"/>
          <p14:tracePt t="33767" x="3665538" y="4914900"/>
          <p14:tracePt t="33775" x="3665538" y="4906963"/>
          <p14:tracePt t="33791" x="3665538" y="4892675"/>
          <p14:tracePt t="33807" x="3665538" y="4860925"/>
          <p14:tracePt t="33823" x="3673475" y="4838700"/>
          <p14:tracePt t="33840" x="3673475" y="4808538"/>
          <p14:tracePt t="33870" x="3673475" y="4784725"/>
          <p14:tracePt t="33874" x="3673475" y="4762500"/>
          <p14:tracePt t="33892" x="3673475" y="4754563"/>
          <p14:tracePt t="33923" x="3673475" y="4724400"/>
          <p14:tracePt t="33927" x="3673475" y="4716463"/>
          <p14:tracePt t="33939" x="3665538" y="4708525"/>
          <p14:tracePt t="33955" x="3657600" y="4708525"/>
          <p14:tracePt t="33970" x="3641725" y="4694238"/>
          <p14:tracePt t="33992" x="3627438" y="4678363"/>
          <p14:tracePt t="34008" x="3603625" y="4664075"/>
          <p14:tracePt t="34023" x="3589338" y="4640263"/>
          <p14:tracePt t="34040" x="3573463" y="4610100"/>
          <p14:tracePt t="34056" x="3543300" y="4579938"/>
          <p14:tracePt t="34071" x="3505200" y="4533900"/>
          <p14:tracePt t="34093" x="3459163" y="4473575"/>
          <p14:tracePt t="34108" x="3413125" y="4403725"/>
          <p14:tracePt t="34123" x="3352800" y="4313238"/>
          <p14:tracePt t="34139" x="3322638" y="4251325"/>
          <p14:tracePt t="34155" x="3276600" y="4183063"/>
          <p14:tracePt t="34170" x="3246438" y="4130675"/>
          <p14:tracePt t="34192" x="3200400" y="4060825"/>
          <p14:tracePt t="34208" x="3170238" y="4022725"/>
          <p14:tracePt t="34223" x="3132138" y="3978275"/>
          <p14:tracePt t="34240" x="3086100" y="3916363"/>
          <p14:tracePt t="34256" x="3055938" y="3840163"/>
          <p14:tracePt t="34271" x="3040063" y="3817938"/>
          <p14:tracePt t="34292" x="2994025" y="3717925"/>
          <p14:tracePt t="34308" x="2971800" y="3673475"/>
          <p14:tracePt t="34323" x="2955925" y="3635375"/>
          <p14:tracePt t="34340" x="2941638" y="3603625"/>
          <p14:tracePt t="34356" x="2917825" y="3573463"/>
          <p14:tracePt t="34370" x="2903538" y="3543300"/>
          <p14:tracePt t="34393" x="2873375" y="3459163"/>
          <p14:tracePt t="34408" x="2873375" y="3436938"/>
          <p14:tracePt t="34877" x="2865438" y="3436938"/>
          <p14:tracePt t="34901" x="2857500" y="3436938"/>
          <p14:tracePt t="34908" x="2849563" y="3436938"/>
          <p14:tracePt t="34925" x="2849563" y="3429000"/>
          <p14:tracePt t="34940" x="2841625" y="3429000"/>
          <p14:tracePt t="34956" x="2835275" y="3429000"/>
          <p14:tracePt t="34971" x="2827338" y="3421063"/>
          <p14:tracePt t="34993" x="2811463" y="3421063"/>
          <p14:tracePt t="35008" x="2811463" y="3413125"/>
          <p14:tracePt t="35024" x="2797175" y="3413125"/>
          <p14:tracePt t="35039" x="2789238" y="3406775"/>
          <p14:tracePt t="35055" x="2789238" y="3398838"/>
          <p14:tracePt t="35071" x="2781300" y="3398838"/>
          <p14:tracePt t="35093" x="2781300" y="3382963"/>
          <p14:tracePt t="35109" x="2781300" y="3368675"/>
          <p14:tracePt t="35140" x="2773363" y="3352800"/>
          <p14:tracePt t="35155" x="2773363" y="3336925"/>
          <p14:tracePt t="35262" x="2773363" y="3330575"/>
          <p14:tracePt t="35285" x="2773363" y="3322638"/>
          <p14:tracePt t="35310" x="2765425" y="3322638"/>
          <p14:tracePt t="35366" x="2765425" y="3314700"/>
          <p14:tracePt t="35382" x="2759075" y="3314700"/>
          <p14:tracePt t="37008" x="2765425" y="3306763"/>
          <p14:tracePt t="37017" x="2773363" y="3306763"/>
          <p14:tracePt t="37026" x="2797175" y="3298825"/>
          <p14:tracePt t="37042" x="2827338" y="3292475"/>
          <p14:tracePt t="37057" x="2857500" y="3284538"/>
          <p14:tracePt t="37073" x="2895600" y="3276600"/>
          <p14:tracePt t="37097" x="2911475" y="3276600"/>
          <p14:tracePt t="37112" x="2917825" y="3276600"/>
          <p14:tracePt t="37142" x="2917825" y="3268663"/>
          <p14:tracePt t="37338" x="2925763" y="3268663"/>
          <p14:tracePt t="37346" x="2933700" y="3268663"/>
          <p14:tracePt t="37353" x="2949575" y="3268663"/>
          <p14:tracePt t="37362" x="2971800" y="3254375"/>
          <p14:tracePt t="37374" x="3001963" y="3254375"/>
          <p14:tracePt t="37396" x="3108325" y="3230563"/>
          <p14:tracePt t="37411" x="3200400" y="3200400"/>
          <p14:tracePt t="37427" x="3276600" y="3170238"/>
          <p14:tracePt t="37443" x="3368675" y="3132138"/>
          <p14:tracePt t="37458" x="3451225" y="3101975"/>
          <p14:tracePt t="37474" x="3513138" y="3086100"/>
          <p14:tracePt t="37498" x="3635375" y="3055938"/>
          <p14:tracePt t="37514" x="3687763" y="3040063"/>
          <p14:tracePt t="37529" x="3741738" y="3032125"/>
          <p14:tracePt t="37558" x="3794125" y="3025775"/>
          <p14:tracePt t="37562" x="3802063" y="3017838"/>
          <p14:tracePt t="37596" x="3817938" y="3017838"/>
          <p14:tracePt t="37601" x="3825875" y="3017838"/>
          <p14:tracePt t="37635" x="3832225" y="3017838"/>
          <p14:tracePt t="37659" x="3840163" y="3017838"/>
          <p14:tracePt t="37673" x="3848100" y="3017838"/>
          <p14:tracePt t="37700" x="3856038" y="3017838"/>
          <p14:tracePt t="37728" x="3870325" y="3009900"/>
          <p14:tracePt t="37753" x="3878263" y="3009900"/>
          <p14:tracePt t="37785" x="3886200" y="3009900"/>
          <p14:tracePt t="40459" x="3908425" y="3009900"/>
          <p14:tracePt t="40469" x="3932238" y="3009900"/>
          <p14:tracePt t="40478" x="3962400" y="3009900"/>
          <p14:tracePt t="40501" x="4106863" y="3017838"/>
          <p14:tracePt t="40517" x="4191000" y="3025775"/>
          <p14:tracePt t="40531" x="4327525" y="3032125"/>
          <p14:tracePt t="40546" x="4457700" y="3040063"/>
          <p14:tracePt t="40563" x="4594225" y="3048000"/>
          <p14:tracePt t="40578" x="4694238" y="3055938"/>
          <p14:tracePt t="40599" x="4822825" y="3070225"/>
          <p14:tracePt t="40615" x="4922838" y="3070225"/>
          <p14:tracePt t="40630" x="5029200" y="3078163"/>
          <p14:tracePt t="40645" x="5113338" y="3078163"/>
          <p14:tracePt t="40662" x="5219700" y="3078163"/>
          <p14:tracePt t="40677" x="5311775" y="3078163"/>
          <p14:tracePt t="40700" x="5432425" y="3086100"/>
          <p14:tracePt t="40715" x="5470525" y="3086100"/>
          <p14:tracePt t="40732" x="5616575" y="3094038"/>
          <p14:tracePt t="40747" x="5692775" y="3094038"/>
          <p14:tracePt t="40762" x="5737225" y="3101975"/>
          <p14:tracePt t="40779" x="5859463" y="3124200"/>
          <p14:tracePt t="40800" x="5921375" y="3140075"/>
          <p14:tracePt t="40815" x="5997575" y="3154363"/>
          <p14:tracePt t="40830" x="6057900" y="3178175"/>
          <p14:tracePt t="40845" x="6111875" y="3192463"/>
          <p14:tracePt t="40861" x="6156325" y="3200400"/>
          <p14:tracePt t="40877" x="6210300" y="3216275"/>
          <p14:tracePt t="40900" x="6286500" y="3254375"/>
          <p14:tracePt t="40916" x="6332538" y="3276600"/>
          <p14:tracePt t="40932" x="6384925" y="3306763"/>
          <p14:tracePt t="40947" x="6430963" y="3336925"/>
          <p14:tracePt t="40963" x="6484938" y="3375025"/>
          <p14:tracePt t="40980" x="6523038" y="3398838"/>
          <p14:tracePt t="41000" x="6569075" y="3429000"/>
          <p14:tracePt t="41016" x="6591300" y="3451225"/>
          <p14:tracePt t="41031" x="6613525" y="3467100"/>
          <p14:tracePt t="41046" x="6629400" y="3482975"/>
          <p14:tracePt t="41077" x="6645275" y="3497263"/>
          <p14:tracePt t="41100" x="6659563" y="3505200"/>
          <p14:tracePt t="41132" x="6697663" y="3527425"/>
          <p14:tracePt t="41147" x="6705600" y="3535363"/>
          <p14:tracePt t="41163" x="6727825" y="3559175"/>
          <p14:tracePt t="41178" x="6735763" y="3559175"/>
          <p14:tracePt t="41199" x="6743700" y="3565525"/>
          <p14:tracePt t="44544" x="6751638" y="3565525"/>
          <p14:tracePt t="44553" x="6773863" y="3565525"/>
          <p14:tracePt t="44559" x="6797675" y="3565525"/>
          <p14:tracePt t="44584" x="6888163" y="3565525"/>
          <p14:tracePt t="44604" x="6964363" y="3551238"/>
          <p14:tracePt t="44636" x="7124700" y="3527425"/>
          <p14:tracePt t="44639" x="7170738" y="3521075"/>
          <p14:tracePt t="44652" x="7231063" y="3521075"/>
          <p14:tracePt t="44668" x="7361238" y="3521075"/>
          <p14:tracePt t="44684" x="7451725" y="3521075"/>
          <p14:tracePt t="44704" x="7597775" y="3521075"/>
          <p14:tracePt t="44720" x="7673975" y="3521075"/>
          <p14:tracePt t="44736" x="7764463" y="3543300"/>
          <p14:tracePt t="44753" x="7870825" y="3573463"/>
          <p14:tracePt t="44768" x="7993063" y="3589338"/>
          <p14:tracePt t="44784" x="8054975" y="3597275"/>
          <p14:tracePt t="44805" x="8229600" y="3619500"/>
          <p14:tracePt t="44820" x="8289925" y="3619500"/>
          <p14:tracePt t="44836" x="8366125" y="3619500"/>
          <p14:tracePt t="44852" x="8428038" y="3619500"/>
          <p14:tracePt t="44867" x="8480425" y="3619500"/>
          <p14:tracePt t="44883" x="8534400" y="3619500"/>
          <p14:tracePt t="44905" x="8610600" y="3619500"/>
          <p14:tracePt t="44921" x="8648700" y="3619500"/>
          <p14:tracePt t="44936" x="8686800" y="3619500"/>
          <p14:tracePt t="44953" x="8716963" y="3635375"/>
          <p14:tracePt t="44969" x="8724900" y="3641725"/>
          <p14:tracePt t="44984" x="8740775" y="3649663"/>
          <p14:tracePt t="45005" x="8747125" y="3649663"/>
          <p14:tracePt t="45020" x="8747125" y="3657600"/>
          <p14:tracePt t="46980" x="8740775" y="3657600"/>
          <p14:tracePt t="46989" x="8724900" y="3657600"/>
          <p14:tracePt t="46995" x="8702675" y="3657600"/>
          <p14:tracePt t="47006" x="8686800" y="3665538"/>
          <p14:tracePt t="47021" x="8664575" y="3665538"/>
          <p14:tracePt t="47036" x="8610600" y="3679825"/>
          <p14:tracePt t="47053" x="8550275" y="3687763"/>
          <p14:tracePt t="47069" x="8488363" y="3695700"/>
          <p14:tracePt t="47085" x="8397875" y="3703638"/>
          <p14:tracePt t="47108" x="8245475" y="3717925"/>
          <p14:tracePt t="47124" x="8137525" y="3733800"/>
          <p14:tracePt t="47139" x="8077200" y="3749675"/>
          <p14:tracePt t="47154" x="7970838" y="3771900"/>
          <p14:tracePt t="47169" x="7848600" y="3802063"/>
          <p14:tracePt t="47185" x="7704138" y="3840163"/>
          <p14:tracePt t="47206" x="7459663" y="3886200"/>
          <p14:tracePt t="47222" x="7307263" y="3924300"/>
          <p14:tracePt t="47237" x="7140575" y="3954463"/>
          <p14:tracePt t="47253" x="6988175" y="4000500"/>
          <p14:tracePt t="47269" x="6819900" y="4046538"/>
          <p14:tracePt t="47306" x="6499225" y="4130675"/>
          <p14:tracePt t="47311" x="6416675" y="4144963"/>
          <p14:tracePt t="47336" x="6172200" y="4206875"/>
          <p14:tracePt t="47341" x="6088063" y="4229100"/>
          <p14:tracePt t="47353" x="6019800" y="4244975"/>
          <p14:tracePt t="47368" x="5875338" y="4289425"/>
          <p14:tracePt t="47385" x="5722938" y="4343400"/>
          <p14:tracePt t="47407" x="5494338" y="4427538"/>
          <p14:tracePt t="47422" x="5349875" y="4473575"/>
          <p14:tracePt t="47438" x="5189538" y="4511675"/>
          <p14:tracePt t="47453" x="5045075" y="4549775"/>
          <p14:tracePt t="47469" x="4876800" y="4572000"/>
          <p14:tracePt t="47485" x="4716463" y="4602163"/>
          <p14:tracePt t="47509" x="4435475" y="4664075"/>
          <p14:tracePt t="47538" x="4191000" y="4702175"/>
          <p14:tracePt t="47542" x="4098925" y="4716463"/>
          <p14:tracePt t="47568" x="3856038" y="4740275"/>
          <p14:tracePt t="47573" x="3763963" y="4746625"/>
          <p14:tracePt t="47586" x="3679825" y="4754563"/>
          <p14:tracePt t="47607" x="3482975" y="4754563"/>
          <p14:tracePt t="47636" x="3322638" y="4754563"/>
          <p14:tracePt t="47653" x="3284538" y="4754563"/>
          <p14:tracePt t="47669" x="3276600" y="4754563"/>
          <p14:tracePt t="47686" x="3276600" y="4762500"/>
          <p14:tracePt t="50362" x="3268663" y="4762500"/>
          <p14:tracePt t="50369" x="3254375" y="4762500"/>
          <p14:tracePt t="50377" x="3246438" y="4762500"/>
          <p14:tracePt t="50387" x="3222625" y="4762500"/>
          <p14:tracePt t="50410" x="3192463" y="4762500"/>
          <p14:tracePt t="50425" x="3170238" y="4762500"/>
          <p14:tracePt t="50442" x="3154363" y="4762500"/>
          <p14:tracePt t="50459" x="3132138" y="4762500"/>
          <p14:tracePt t="50473" x="3094038" y="4762500"/>
          <p14:tracePt t="50489" x="3070225" y="4762500"/>
          <p14:tracePt t="50509" x="3001963" y="4762500"/>
          <p14:tracePt t="50526" x="2925763" y="4784725"/>
          <p14:tracePt t="50541" x="2841625" y="4816475"/>
          <p14:tracePt t="50556" x="2765425" y="4854575"/>
          <p14:tracePt t="50573" x="2689225" y="4884738"/>
          <p14:tracePt t="50588" x="2620963" y="4914900"/>
          <p14:tracePt t="50610" x="2522538" y="4945063"/>
          <p14:tracePt t="50626" x="2484438" y="4968875"/>
          <p14:tracePt t="50643" x="2446338" y="4975225"/>
          <p14:tracePt t="50658" x="2430463" y="4975225"/>
          <p14:tracePt t="50674" x="2408238" y="4975225"/>
          <p14:tracePt t="50691" x="2378075" y="4975225"/>
          <p14:tracePt t="50711" x="2362200" y="4975225"/>
          <p14:tracePt t="50725" x="2346325" y="4975225"/>
          <p14:tracePt t="50742" x="2316163" y="4975225"/>
          <p14:tracePt t="50757" x="2270125" y="4953000"/>
          <p14:tracePt t="50772" x="2201863" y="4884738"/>
          <p14:tracePt t="50788" x="2163763" y="4830763"/>
          <p14:tracePt t="50811" x="2087563" y="4754563"/>
          <p14:tracePt t="50826" x="2057400" y="4708525"/>
          <p14:tracePt t="50842" x="2049463" y="4694238"/>
          <p14:tracePt t="50858" x="2027238" y="4656138"/>
          <p14:tracePt t="50873" x="1997075" y="4594225"/>
          <p14:tracePt t="50909" x="1943100" y="4335463"/>
          <p14:tracePt t="50913" x="1935163" y="4313238"/>
          <p14:tracePt t="50940" x="1912938" y="4168775"/>
          <p14:tracePt t="50945" x="1905000" y="4137025"/>
          <p14:tracePt t="50957" x="1897063" y="4114800"/>
          <p14:tracePt t="50972" x="1889125" y="4068763"/>
          <p14:tracePt t="50988" x="1874838" y="4046538"/>
          <p14:tracePt t="51011" x="1828800" y="4000500"/>
          <p14:tracePt t="51026" x="1798638" y="3970338"/>
          <p14:tracePt t="51043" x="1774825" y="3946525"/>
          <p14:tracePt t="51059" x="1736725" y="3902075"/>
          <p14:tracePt t="51073" x="1730375" y="3886200"/>
          <p14:tracePt t="51091" x="1714500" y="3863975"/>
          <p14:tracePt t="51111" x="1706563" y="3856038"/>
          <p14:tracePt t="51127" x="1706563" y="3848100"/>
          <p14:tracePt t="51142" x="1698625" y="3840163"/>
          <p14:tracePt t="51276" x="1698625" y="3848100"/>
          <p14:tracePt t="51284" x="1706563" y="3848100"/>
          <p14:tracePt t="51302" x="1706563" y="3856038"/>
          <p14:tracePt t="51311" x="1706563" y="3863975"/>
          <p14:tracePt t="51326" x="1714500" y="3870325"/>
          <p14:tracePt t="51342" x="1714500" y="3908425"/>
          <p14:tracePt t="51357" x="1714500" y="3940175"/>
          <p14:tracePt t="51389" x="1714500" y="4022725"/>
          <p14:tracePt t="51413" x="1714500" y="4098925"/>
          <p14:tracePt t="51444" x="1714500" y="4251325"/>
          <p14:tracePt t="51459" x="1714500" y="4327525"/>
          <p14:tracePt t="51474" x="1714500" y="4359275"/>
          <p14:tracePt t="51491" x="1714500" y="4419600"/>
          <p14:tracePt t="51511" x="1714500" y="4487863"/>
          <p14:tracePt t="51526" x="1714500" y="4533900"/>
          <p14:tracePt t="51542" x="1714500" y="4572000"/>
          <p14:tracePt t="51558" x="1722438" y="4610100"/>
          <p14:tracePt t="51573" x="1730375" y="4664075"/>
          <p14:tracePt t="51589" x="1752600" y="4716463"/>
          <p14:tracePt t="51612" x="1798638" y="4816475"/>
          <p14:tracePt t="51628" x="1820863" y="4892675"/>
          <p14:tracePt t="51644" x="1836738" y="4953000"/>
          <p14:tracePt t="51659" x="1851025" y="4999038"/>
          <p14:tracePt t="51674" x="1851025" y="5013325"/>
          <p14:tracePt t="51690" x="1851025" y="5051425"/>
          <p14:tracePt t="51711" x="1858963" y="5089525"/>
          <p14:tracePt t="51727" x="1858963" y="5113338"/>
          <p14:tracePt t="51743" x="1858963" y="5135563"/>
          <p14:tracePt t="51758" x="1866900" y="5159375"/>
          <p14:tracePt t="51773" x="1866900" y="5181600"/>
          <p14:tracePt t="51789" x="1874838" y="5197475"/>
          <p14:tracePt t="51812" x="1874838" y="5235575"/>
          <p14:tracePt t="51828" x="1882775" y="5257800"/>
          <p14:tracePt t="51844" x="1882775" y="5273675"/>
          <p14:tracePt t="51859" x="1882775" y="5280025"/>
          <p14:tracePt t="51874" x="1882775" y="5303838"/>
          <p14:tracePt t="51890" x="1889125" y="5326063"/>
          <p14:tracePt t="51912" x="1889125" y="5356225"/>
          <p14:tracePt t="51927" x="1889125" y="5387975"/>
          <p14:tracePt t="51943" x="1889125" y="5418138"/>
          <p14:tracePt t="51957" x="1889125" y="5440363"/>
          <p14:tracePt t="51973" x="1889125" y="5456238"/>
          <p14:tracePt t="51990" x="1889125" y="5464175"/>
          <p14:tracePt t="52012" x="1889125" y="5478463"/>
          <p14:tracePt t="52028" x="1889125" y="5486400"/>
          <p14:tracePt t="52044" x="1889125" y="5494338"/>
          <p14:tracePt t="52089" x="1889125" y="5502275"/>
          <p14:tracePt t="52116" x="1897063" y="5502275"/>
          <p14:tracePt t="52609" x="1897063" y="5486400"/>
          <p14:tracePt t="52617" x="1897063" y="5470525"/>
          <p14:tracePt t="52642" x="1882775" y="5410200"/>
          <p14:tracePt t="52658" x="1882775" y="5372100"/>
          <p14:tracePt t="52673" x="1882775" y="5326063"/>
          <p14:tracePt t="52689" x="1874838" y="5265738"/>
          <p14:tracePt t="52712" x="1858963" y="5211763"/>
          <p14:tracePt t="52727" x="1851025" y="5165725"/>
          <p14:tracePt t="52743" x="1844675" y="5121275"/>
          <p14:tracePt t="52759" x="1836738" y="5089525"/>
          <p14:tracePt t="52773" x="1828800" y="5059363"/>
          <p14:tracePt t="52790" x="1820863" y="5045075"/>
          <p14:tracePt t="52812" x="1806575" y="5029200"/>
          <p14:tracePt t="52827" x="1798638" y="5013325"/>
          <p14:tracePt t="52843" x="1790700" y="4991100"/>
          <p14:tracePt t="52858" x="1774825" y="4953000"/>
          <p14:tracePt t="52874" x="1752600" y="4899025"/>
          <p14:tracePt t="52890" x="1744663" y="4846638"/>
          <p14:tracePt t="52913" x="1730375" y="4792663"/>
          <p14:tracePt t="52929" x="1730375" y="4784725"/>
          <p14:tracePt t="52958" x="1730375" y="4770438"/>
          <p14:tracePt t="52990" x="1714500" y="4762500"/>
          <p14:tracePt t="53012" x="1706563" y="4754563"/>
          <p14:tracePt t="53043" x="1684338" y="4716463"/>
          <p14:tracePt t="53066" x="1684338" y="4708525"/>
          <p14:tracePt t="53075" x="1676400" y="4702175"/>
          <p14:tracePt t="55950" x="1684338" y="4702175"/>
          <p14:tracePt t="55958" x="1692275" y="4702175"/>
          <p14:tracePt t="55967" x="1698625" y="4702175"/>
          <p14:tracePt t="55991" x="1730375" y="4708525"/>
          <p14:tracePt t="56014" x="1774825" y="4716463"/>
          <p14:tracePt t="56044" x="1828800" y="4716463"/>
          <p14:tracePt t="56049" x="1851025" y="4716463"/>
          <p14:tracePt t="56054" x="1866900" y="4716463"/>
          <p14:tracePt t="56063" x="1889125" y="4716463"/>
          <p14:tracePt t="56078" x="1912938" y="4716463"/>
          <p14:tracePt t="56092" x="1965325" y="4716463"/>
          <p14:tracePt t="56115" x="2027238" y="4716463"/>
          <p14:tracePt t="56130" x="2057400" y="4716463"/>
          <p14:tracePt t="56145" x="2079625" y="4716463"/>
          <p14:tracePt t="56162" x="2087563" y="4716463"/>
          <p14:tracePt t="56176" x="2095500" y="4716463"/>
          <p14:tracePt t="56192" x="2111375" y="4716463"/>
          <p14:tracePt t="56232" x="2117725" y="4716463"/>
          <p14:tracePt t="56255" x="2125663" y="4716463"/>
          <p14:tracePt t="56263" x="2133600" y="4716463"/>
          <p14:tracePt t="56279" x="2163763" y="4716463"/>
          <p14:tracePt t="56293" x="2179638" y="4716463"/>
          <p14:tracePt t="56316" x="2232025" y="4716463"/>
          <p14:tracePt t="56330" x="2263775" y="4716463"/>
          <p14:tracePt t="56346" x="2301875" y="4716463"/>
          <p14:tracePt t="56362" x="2339975" y="4716463"/>
          <p14:tracePt t="56377" x="2370138" y="4716463"/>
          <p14:tracePt t="56392" x="2392363" y="4716463"/>
          <p14:tracePt t="56416" x="2416175" y="4716463"/>
          <p14:tracePt t="56431" x="2430463" y="4716463"/>
          <p14:tracePt t="56446" x="2438400" y="4716463"/>
          <p14:tracePt t="56495" x="2446338" y="4716463"/>
          <p14:tracePt t="56511" x="2454275" y="4716463"/>
          <p14:tracePt t="56519" x="2460625" y="4716463"/>
          <p14:tracePt t="56531" x="2476500" y="4716463"/>
          <p14:tracePt t="56547" x="2514600" y="4716463"/>
          <p14:tracePt t="56562" x="2574925" y="4716463"/>
          <p14:tracePt t="56577" x="2659063" y="4702175"/>
          <p14:tracePt t="56593" x="2789238" y="4670425"/>
          <p14:tracePt t="56615" x="2917825" y="4610100"/>
          <p14:tracePt t="56632" x="3017838" y="4541838"/>
          <p14:tracePt t="56647" x="3078163" y="4465638"/>
          <p14:tracePt t="56663" x="3124200" y="4335463"/>
          <p14:tracePt t="56679" x="3162300" y="4191000"/>
          <p14:tracePt t="56714" x="3216275" y="4046538"/>
          <p14:tracePt t="56719" x="3222625" y="4022725"/>
          <p14:tracePt t="56745" x="3230563" y="4000500"/>
          <p14:tracePt t="56769" x="3230563" y="3992563"/>
          <p14:tracePt t="57100" x="3216275" y="3992563"/>
          <p14:tracePt t="57108" x="3208338" y="3992563"/>
          <p14:tracePt t="57117" x="3192463" y="3992563"/>
          <p14:tracePt t="57147" x="3154363" y="3984625"/>
          <p14:tracePt t="57150" x="3140075" y="3978275"/>
          <p14:tracePt t="57163" x="3124200" y="3970338"/>
          <p14:tracePt t="57179" x="3101975" y="3940175"/>
          <p14:tracePt t="57194" x="3055938" y="3908425"/>
          <p14:tracePt t="57216" x="2979738" y="3856038"/>
          <p14:tracePt t="57231" x="2925763" y="3825875"/>
          <p14:tracePt t="57246" x="2865438" y="3794125"/>
          <p14:tracePt t="57262" x="2803525" y="3763963"/>
          <p14:tracePt t="57278" x="2765425" y="3741738"/>
          <p14:tracePt t="57293" x="2743200" y="3733800"/>
          <p14:tracePt t="57317" x="2727325" y="3725863"/>
          <p14:tracePt t="57331" x="2727325" y="3717925"/>
          <p14:tracePt t="57348" x="2727325" y="3711575"/>
          <p14:tracePt t="57378" x="2727325" y="3703638"/>
          <p14:tracePt t="57393" x="2727325" y="3695700"/>
          <p14:tracePt t="57415" x="2727325" y="3679825"/>
          <p14:tracePt t="57431" x="2720975" y="3657600"/>
          <p14:tracePt t="57446" x="2697163" y="3635375"/>
          <p14:tracePt t="57462" x="2682875" y="3603625"/>
          <p14:tracePt t="57477" x="2667000" y="3589338"/>
          <p14:tracePt t="57516" x="2651125" y="3581400"/>
          <p14:tracePt t="57637" x="2651125" y="3589338"/>
          <p14:tracePt t="57644" x="2651125" y="3597275"/>
          <p14:tracePt t="57660" x="2651125" y="3603625"/>
          <p14:tracePt t="57678" x="2651125" y="3611563"/>
          <p14:tracePt t="57749" x="2651125" y="3619500"/>
          <p14:tracePt t="58775" x="2651125" y="3627438"/>
          <p14:tracePt t="58790" x="2651125" y="3641725"/>
          <p14:tracePt t="58798" x="2651125" y="3649663"/>
          <p14:tracePt t="58817" x="2651125" y="3665538"/>
          <p14:tracePt t="58832" x="2651125" y="3679825"/>
          <p14:tracePt t="58847" x="2651125" y="3687763"/>
          <p14:tracePt t="58863" x="2651125" y="3703638"/>
          <p14:tracePt t="58879" x="2651125" y="3717925"/>
          <p14:tracePt t="58895" x="2651125" y="3733800"/>
          <p14:tracePt t="58918" x="2651125" y="3741738"/>
          <p14:tracePt t="58933" x="2651125" y="3749675"/>
          <p14:tracePt t="58979" x="2651125" y="3756025"/>
          <p14:tracePt t="59103" x="2651125" y="3763963"/>
          <p14:tracePt t="59119" x="2651125" y="3771900"/>
          <p14:tracePt t="59136" x="2651125" y="3779838"/>
          <p14:tracePt t="59148" x="2651125" y="3787775"/>
          <p14:tracePt t="59696" x="2644775" y="3787775"/>
          <p14:tracePt t="59727" x="2636838" y="3787775"/>
          <p14:tracePt t="59872" x="2628900" y="3787775"/>
          <p14:tracePt t="59896" x="2620963" y="3787775"/>
          <p14:tracePt t="59921" x="2613025" y="3787775"/>
          <p14:tracePt t="60034" x="2606675" y="3787775"/>
          <p14:tracePt t="60050" x="2606675" y="3779838"/>
          <p14:tracePt t="60057" x="2598738" y="3779838"/>
          <p14:tracePt t="60080" x="2590800" y="3771900"/>
          <p14:tracePt t="60084" x="2582863" y="3763963"/>
          <p14:tracePt t="60098" x="2582863" y="3756025"/>
          <p14:tracePt t="60117" x="2574925" y="3749675"/>
          <p14:tracePt t="61439" x="2582863" y="3749675"/>
          <p14:tracePt t="61446" x="2598738" y="3741738"/>
          <p14:tracePt t="61454" x="2613025" y="3733800"/>
          <p14:tracePt t="61465" x="2620963" y="3733800"/>
          <p14:tracePt t="61481" x="2636838" y="3725863"/>
          <p14:tracePt t="61497" x="2644775" y="3717925"/>
          <p14:tracePt t="61520" x="2659063" y="3717925"/>
          <p14:tracePt t="62192" x="2667000" y="3717925"/>
          <p14:tracePt t="63369" x="2667000" y="3725863"/>
          <p14:tracePt t="63377" x="2667000" y="3733800"/>
          <p14:tracePt t="63398" x="2667000" y="3763963"/>
          <p14:tracePt t="63403" x="2667000" y="3779838"/>
          <p14:tracePt t="63421" x="2667000" y="3817938"/>
          <p14:tracePt t="63437" x="2667000" y="3840163"/>
          <p14:tracePt t="63453" x="2667000" y="3856038"/>
          <p14:tracePt t="63468" x="2667000" y="3863975"/>
          <p14:tracePt t="63498" x="2651125" y="3863975"/>
          <p14:tracePt t="63522" x="2636838" y="3863975"/>
          <p14:tracePt t="63966" x="2628900" y="3863975"/>
          <p14:tracePt t="63971" x="2613025" y="3863975"/>
          <p14:tracePt t="63984" x="2590800" y="3863975"/>
          <p14:tracePt t="64021" x="2492375" y="3802063"/>
          <p14:tracePt t="64051" x="2392363" y="3741738"/>
          <p14:tracePt t="64069" x="2354263" y="3711575"/>
          <p14:tracePt t="64084" x="2301875" y="3673475"/>
          <p14:tracePt t="64099" x="2278063" y="3657600"/>
          <p14:tracePt t="64123" x="2225675" y="3603625"/>
          <p14:tracePt t="64137" x="2193925" y="3581400"/>
          <p14:tracePt t="64138" x="2179638" y="3573463"/>
          <p14:tracePt t="64153" x="2163763" y="3565525"/>
          <p14:tracePt t="64169" x="2149475" y="3559175"/>
          <p14:tracePt t="64185" x="2125663" y="3543300"/>
          <p14:tracePt t="64199" x="2111375" y="3535363"/>
          <p14:tracePt t="64221" x="2073275" y="3497263"/>
          <p14:tracePt t="64251" x="2019300" y="3413125"/>
          <p14:tracePt t="64283" x="1965325" y="3322638"/>
          <p14:tracePt t="64299" x="1958975" y="3284538"/>
          <p14:tracePt t="64322" x="1943100" y="3268663"/>
          <p14:tracePt t="64351" x="1927225" y="3222625"/>
          <p14:tracePt t="64369" x="1912938" y="3200400"/>
          <p14:tracePt t="64382" x="1912938" y="3170238"/>
          <p14:tracePt t="64400" x="1905000" y="3146425"/>
          <p14:tracePt t="64421" x="1897063" y="3124200"/>
          <p14:tracePt t="64437" x="1897063" y="3116263"/>
          <p14:tracePt t="64453" x="1897063" y="3108325"/>
          <p14:tracePt t="64500" x="1897063" y="3078163"/>
          <p14:tracePt t="64522" x="1897063" y="3048000"/>
          <p14:tracePt t="64538" x="1897063" y="3017838"/>
          <p14:tracePt t="64553" x="1905000" y="2994025"/>
          <p14:tracePt t="64569" x="1912938" y="2979738"/>
          <p14:tracePt t="64598" x="1912938" y="2971800"/>
          <p14:tracePt t="64876" x="1912938" y="2979738"/>
          <p14:tracePt t="64884" x="1920875" y="2979738"/>
          <p14:tracePt t="64900" x="1927225" y="2987675"/>
          <p14:tracePt t="64922" x="1935163" y="2987675"/>
          <p14:tracePt t="64952" x="1943100" y="3001963"/>
          <p14:tracePt t="64956" x="1951038" y="3001963"/>
          <p14:tracePt t="64968" x="1951038" y="3009900"/>
          <p14:tracePt t="64983" x="1958975" y="3017838"/>
          <p14:tracePt t="65000" x="1965325" y="3025775"/>
          <p14:tracePt t="65021" x="1973263" y="3040063"/>
          <p14:tracePt t="65037" x="1981200" y="3048000"/>
          <p14:tracePt t="65053" x="1997075" y="3055938"/>
          <p14:tracePt t="65069" x="2003425" y="3055938"/>
          <p14:tracePt t="65086" x="2011363" y="3063875"/>
          <p14:tracePt t="65102" x="2011363" y="3070225"/>
          <p14:tracePt t="65122" x="2019300" y="3078163"/>
          <p14:tracePt t="65286" x="2027238" y="3078163"/>
          <p14:tracePt t="65301" x="2035175" y="3078163"/>
          <p14:tracePt t="65308" x="2049463" y="3086100"/>
          <p14:tracePt t="65322" x="2057400" y="3094038"/>
          <p14:tracePt t="65337" x="2079625" y="3094038"/>
          <p14:tracePt t="65352" x="2095500" y="3094038"/>
          <p14:tracePt t="65369" x="2103438" y="3094038"/>
          <p14:tracePt t="65646" x="2111375" y="3094038"/>
          <p14:tracePt t="65693" x="2117725" y="3094038"/>
          <p14:tracePt t="65719" x="2125663" y="3094038"/>
          <p14:tracePt t="65749" x="2125663" y="3086100"/>
          <p14:tracePt t="65773" x="2133600" y="3086100"/>
          <p14:tracePt t="65789" x="2141538" y="3078163"/>
          <p14:tracePt t="65805" x="2149475" y="3078163"/>
          <p14:tracePt t="65813" x="2155825" y="3078163"/>
          <p14:tracePt t="65829" x="2163763" y="3078163"/>
          <p14:tracePt t="65845" x="2171700" y="3078163"/>
          <p14:tracePt t="65854" x="2179638" y="3078163"/>
          <p14:tracePt t="65870" x="2201863" y="3078163"/>
          <p14:tracePt t="65902" x="2225675" y="3078163"/>
          <p14:tracePt t="65922" x="2247900" y="3078163"/>
          <p14:tracePt t="65938" x="2270125" y="3078163"/>
          <p14:tracePt t="65954" x="2278063" y="3078163"/>
          <p14:tracePt t="65970" x="2293938" y="3078163"/>
          <p14:tracePt t="67998" x="2293938" y="3086100"/>
          <p14:tracePt t="68005" x="2293938" y="3108325"/>
          <p14:tracePt t="68024" x="2293938" y="3140075"/>
          <p14:tracePt t="68039" x="2293938" y="3178175"/>
          <p14:tracePt t="68055" x="2293938" y="3216275"/>
          <p14:tracePt t="68071" x="2293938" y="3276600"/>
          <p14:tracePt t="68087" x="2293938" y="3306763"/>
          <p14:tracePt t="68123" x="2308225" y="3459163"/>
          <p14:tracePt t="68127" x="2308225" y="3482975"/>
          <p14:tracePt t="68156" x="2316163" y="3543300"/>
          <p14:tracePt t="68158" x="2316163" y="3565525"/>
          <p14:tracePt t="68172" x="2316163" y="3589338"/>
          <p14:tracePt t="68187" x="2316163" y="3635375"/>
          <p14:tracePt t="68203" x="2316163" y="3679825"/>
          <p14:tracePt t="68224" x="2316163" y="3756025"/>
          <p14:tracePt t="68239" x="2316163" y="3802063"/>
          <p14:tracePt t="68255" x="2316163" y="3856038"/>
          <p14:tracePt t="68271" x="2316163" y="3908425"/>
          <p14:tracePt t="68287" x="2316163" y="3946525"/>
          <p14:tracePt t="68304" x="2324100" y="3984625"/>
          <p14:tracePt t="68326" x="2339975" y="4016375"/>
          <p14:tracePt t="68341" x="2346325" y="4046538"/>
          <p14:tracePt t="68356" x="2354263" y="4054475"/>
          <p14:tracePt t="68372" x="2362200" y="4084638"/>
          <p14:tracePt t="68387" x="2370138" y="4106863"/>
          <p14:tracePt t="68404" x="2378075" y="4122738"/>
          <p14:tracePt t="68425" x="2378075" y="4144963"/>
          <p14:tracePt t="68440" x="2378075" y="4152900"/>
          <p14:tracePt t="68719" x="2378075" y="4144963"/>
          <p14:tracePt t="68726" x="2378075" y="4130675"/>
          <p14:tracePt t="68735" x="2378075" y="4122738"/>
          <p14:tracePt t="68742" x="2378075" y="4106863"/>
          <p14:tracePt t="68756" x="2378075" y="4084638"/>
          <p14:tracePt t="68771" x="2378075" y="4060825"/>
          <p14:tracePt t="68801" x="2378075" y="4046538"/>
          <p14:tracePt t="68826" x="2378075" y="4038600"/>
          <p14:tracePt t="68872" x="2378075" y="3992563"/>
          <p14:tracePt t="68902" x="2378075" y="3946525"/>
          <p14:tracePt t="68925" x="2378075" y="3932238"/>
          <p14:tracePt t="68955" x="2378075" y="3924300"/>
          <p14:tracePt t="68967" x="2370138" y="3924300"/>
          <p14:tracePt t="68982" x="2370138" y="3916363"/>
          <p14:tracePt t="69015" x="2370138" y="3908425"/>
          <p14:tracePt t="69088" x="2362200" y="3908425"/>
          <p14:tracePt t="69135" x="2362200" y="3902075"/>
          <p14:tracePt t="69143" x="2354263" y="3894138"/>
          <p14:tracePt t="69151" x="2354263" y="3886200"/>
          <p14:tracePt t="69159" x="2346325" y="3870325"/>
          <p14:tracePt t="69171" x="2346325" y="3863975"/>
          <p14:tracePt t="69201" x="2339975" y="3825875"/>
          <p14:tracePt t="69225" x="2339975" y="3817938"/>
          <p14:tracePt t="71607" x="2378075" y="3802063"/>
          <p14:tracePt t="71615" x="2416175" y="3787775"/>
          <p14:tracePt t="71626" x="2460625" y="3771900"/>
          <p14:tracePt t="71642" x="2560638" y="3749675"/>
          <p14:tracePt t="71657" x="2628900" y="3741738"/>
          <p14:tracePt t="71673" x="2743200" y="3717925"/>
          <p14:tracePt t="71688" x="2841625" y="3703638"/>
          <p14:tracePt t="71704" x="2979738" y="3695700"/>
          <p14:tracePt t="71727" x="3192463" y="3679825"/>
          <p14:tracePt t="71743" x="3344863" y="3679825"/>
          <p14:tracePt t="71759" x="3497263" y="3673475"/>
          <p14:tracePt t="71774" x="3581400" y="3665538"/>
          <p14:tracePt t="71790" x="3741738" y="3657600"/>
          <p14:tracePt t="71805" x="3908425" y="3641725"/>
          <p14:tracePt t="71826" x="4152900" y="3627438"/>
          <p14:tracePt t="71842" x="4305300" y="3627438"/>
          <p14:tracePt t="71857" x="4441825" y="3627438"/>
          <p14:tracePt t="71872" x="4587875" y="3627438"/>
          <p14:tracePt t="71888" x="4716463" y="3619500"/>
          <p14:tracePt t="71904" x="4754563" y="3619500"/>
          <p14:tracePt t="71927" x="4953000" y="3611563"/>
          <p14:tracePt t="71943" x="5083175" y="3597275"/>
          <p14:tracePt t="71957" x="5203825" y="3589338"/>
          <p14:tracePt t="71973" x="5318125" y="3573463"/>
          <p14:tracePt t="71989" x="5426075" y="3559175"/>
          <p14:tracePt t="72004" x="5532438" y="3543300"/>
          <p14:tracePt t="72026" x="5668963" y="3513138"/>
          <p14:tracePt t="72042" x="5775325" y="3489325"/>
          <p14:tracePt t="72057" x="5883275" y="3475038"/>
          <p14:tracePt t="72072" x="5973763" y="3467100"/>
          <p14:tracePt t="72089" x="6080125" y="3459163"/>
          <p14:tracePt t="72125" x="6324600" y="3436938"/>
          <p14:tracePt t="72129" x="6346825" y="3436938"/>
          <p14:tracePt t="72156" x="6507163" y="3421063"/>
          <p14:tracePt t="72160" x="6545263" y="3421063"/>
          <p14:tracePt t="72173" x="6591300" y="3413125"/>
          <p14:tracePt t="72189" x="6675438" y="3406775"/>
          <p14:tracePt t="72204" x="6735763" y="3398838"/>
          <p14:tracePt t="72226" x="6811963" y="3390900"/>
          <p14:tracePt t="72243" x="6827838" y="3390900"/>
          <p14:tracePt t="72257" x="6850063" y="3390900"/>
          <p14:tracePt t="72273" x="6858000" y="3390900"/>
          <p14:tracePt t="72289" x="6865938" y="3390900"/>
          <p14:tracePt t="72304" x="6880225" y="3390900"/>
          <p14:tracePt t="72327" x="6911975" y="3390900"/>
          <p14:tracePt t="72343" x="6918325" y="3390900"/>
          <p14:tracePt t="72359" x="6942138" y="3390900"/>
          <p14:tracePt t="72374" x="6956425" y="3390900"/>
          <p14:tracePt t="72391" x="6980238" y="3390900"/>
          <p14:tracePt t="72405" x="6994525" y="3390900"/>
          <p14:tracePt t="72427" x="7002463" y="3398838"/>
          <p14:tracePt t="72443" x="7010400" y="3398838"/>
          <p14:tracePt t="72488" x="7010400" y="3406775"/>
          <p14:tracePt t="72536" x="7010400" y="3413125"/>
          <p14:tracePt t="72544" x="7002463" y="3413125"/>
          <p14:tracePt t="72560" x="6994525" y="3413125"/>
          <p14:tracePt t="72589" x="6980238" y="3421063"/>
          <p14:tracePt t="72648" x="6972300" y="3421063"/>
          <p14:tracePt t="72664" x="6964363" y="3421063"/>
          <p14:tracePt t="72672" x="6956425" y="3421063"/>
          <p14:tracePt t="72680" x="6942138" y="3421063"/>
          <p14:tracePt t="72689" x="6934200" y="3421063"/>
          <p14:tracePt t="72705" x="6918325" y="3421063"/>
          <p14:tracePt t="72727" x="6911975" y="3421063"/>
          <p14:tracePt t="72744" x="6904038" y="3421063"/>
          <p14:tracePt t="72758" x="6888163" y="3421063"/>
          <p14:tracePt t="72774" x="6880225" y="3421063"/>
          <p14:tracePt t="72806" x="6873875" y="3421063"/>
          <p14:tracePt t="72827" x="6858000" y="3421063"/>
          <p14:tracePt t="72961" x="6850063" y="3421063"/>
          <p14:tracePt t="73010" x="6842125" y="3421063"/>
          <p14:tracePt t="73289" x="6835775" y="3421063"/>
          <p14:tracePt t="73329" x="6827838" y="3421063"/>
          <p14:tracePt t="74026" x="6811963" y="3413125"/>
          <p14:tracePt t="74034" x="6804025" y="3390900"/>
          <p14:tracePt t="74059" x="6765925" y="3336925"/>
          <p14:tracePt t="74076" x="6751638" y="3292475"/>
          <p14:tracePt t="74093" x="6735763" y="3268663"/>
          <p14:tracePt t="74108" x="6727825" y="3254375"/>
          <p14:tracePt t="74131" x="6727825" y="3246438"/>
          <p14:tracePt t="74145" x="6721475" y="3238500"/>
          <p14:tracePt t="74163" x="6721475" y="3222625"/>
          <p14:tracePt t="74177" x="6721475" y="3216275"/>
          <p14:tracePt t="74193" x="6721475" y="3208338"/>
          <p14:tracePt t="74208" x="6721475" y="3200400"/>
          <p14:tracePt t="74230" x="6721475" y="3184525"/>
          <p14:tracePt t="74245" x="6721475" y="3178175"/>
          <p14:tracePt t="74261" x="6721475" y="3162300"/>
          <p14:tracePt t="74276" x="6721475" y="3154363"/>
          <p14:tracePt t="74292" x="6721475" y="3146425"/>
          <p14:tracePt t="74309" x="6721475" y="3140075"/>
          <p14:tracePt t="74332" x="6751638" y="3116263"/>
          <p14:tracePt t="74345" x="6759575" y="3108325"/>
          <p14:tracePt t="74363" x="6773863" y="3101975"/>
          <p14:tracePt t="74377" x="6789738" y="3094038"/>
          <p14:tracePt t="74392" x="6797675" y="3094038"/>
          <p14:tracePt t="74409" x="6804025" y="3094038"/>
          <p14:tracePt t="74430" x="6811963" y="3094038"/>
          <p14:tracePt t="74461" x="6827838" y="3094038"/>
          <p14:tracePt t="74507" x="6842125" y="3192463"/>
          <p14:tracePt t="74532" x="6842125" y="3268663"/>
          <p14:tracePt t="74547" x="6842125" y="3298825"/>
          <p14:tracePt t="74562" x="6842125" y="3360738"/>
          <p14:tracePt t="74578" x="6842125" y="3429000"/>
          <p14:tracePt t="74608" x="6842125" y="3527425"/>
          <p14:tracePt t="74612" x="6842125" y="3551238"/>
          <p14:tracePt t="74630" x="6842125" y="3589338"/>
          <p14:tracePt t="74660" x="6842125" y="3635375"/>
          <p14:tracePt t="74676" x="6842125" y="3657600"/>
          <p14:tracePt t="74693" x="6850063" y="3679825"/>
          <p14:tracePt t="74708" x="6858000" y="3717925"/>
          <p14:tracePt t="74732" x="6873875" y="3802063"/>
          <p14:tracePt t="74746" x="6880225" y="3832225"/>
          <p14:tracePt t="74748" x="6888163" y="3863975"/>
          <p14:tracePt t="74762" x="6888163" y="3878263"/>
          <p14:tracePt t="74777" x="6888163" y="3916363"/>
          <p14:tracePt t="74793" x="6888163" y="3932238"/>
          <p14:tracePt t="74809" x="6896100" y="3940175"/>
          <p14:tracePt t="74830" x="6904038" y="3946525"/>
          <p14:tracePt t="74846" x="6911975" y="3946525"/>
          <p14:tracePt t="74862" x="6926263" y="3946525"/>
          <p14:tracePt t="74877" x="6950075" y="3946525"/>
          <p14:tracePt t="74893" x="6964363" y="3946525"/>
          <p14:tracePt t="74909" x="6980238" y="3946525"/>
          <p14:tracePt t="74932" x="6994525" y="3946525"/>
          <p14:tracePt t="74963" x="7010400" y="3932238"/>
          <p14:tracePt t="74978" x="7032625" y="3916363"/>
          <p14:tracePt t="74993" x="7056438" y="3902075"/>
          <p14:tracePt t="75009" x="7070725" y="3886200"/>
          <p14:tracePt t="75030" x="7086600" y="3886200"/>
          <p14:tracePt t="75046" x="7102475" y="3886200"/>
          <p14:tracePt t="75062" x="7108825" y="3886200"/>
          <p14:tracePt t="75077" x="7116763" y="3886200"/>
          <p14:tracePt t="75093" x="7124700" y="3886200"/>
          <p14:tracePt t="75109" x="7132638" y="3886200"/>
          <p14:tracePt t="75131" x="7140575" y="3878263"/>
          <p14:tracePt t="75163" x="7146925" y="3878263"/>
          <p14:tracePt t="75204" x="7146925" y="3870325"/>
          <p14:tracePt t="75212" x="7146925" y="3863975"/>
          <p14:tracePt t="75228" x="7146925" y="3856038"/>
          <p14:tracePt t="75237" x="7140575" y="3856038"/>
          <p14:tracePt t="75246" x="7140575" y="3848100"/>
          <p14:tracePt t="75262" x="7132638" y="3832225"/>
          <p14:tracePt t="75277" x="7124700" y="3825875"/>
          <p14:tracePt t="75293" x="7116763" y="3817938"/>
          <p14:tracePt t="75330" x="7108825" y="3810000"/>
          <p14:tracePt t="75362" x="7108825" y="3802063"/>
          <p14:tracePt t="75373" x="7108825" y="3794125"/>
          <p14:tracePt t="75388" x="7108825" y="3779838"/>
          <p14:tracePt t="75396" x="7108825" y="3756025"/>
          <p14:tracePt t="75409" x="7108825" y="3741738"/>
          <p14:tracePt t="75432" x="7108825" y="3695700"/>
          <p14:tracePt t="75446" x="7108825" y="3673475"/>
          <p14:tracePt t="75462" x="7108825" y="3665538"/>
          <p14:tracePt t="75533" x="7102475" y="3665538"/>
          <p14:tracePt t="75661" x="7102475" y="3657600"/>
          <p14:tracePt t="75669" x="7102475" y="3649663"/>
          <p14:tracePt t="75678" x="7102475" y="3641725"/>
          <p14:tracePt t="75709" x="7102475" y="3611563"/>
          <p14:tracePt t="75732" x="7102475" y="3603625"/>
          <p14:tracePt t="77173" x="7102475" y="3589338"/>
          <p14:tracePt t="77180" x="7086600" y="3559175"/>
          <p14:tracePt t="77187" x="7070725" y="3535363"/>
          <p14:tracePt t="77211" x="7010400" y="3429000"/>
          <p14:tracePt t="77235" x="6964363" y="3344863"/>
          <p14:tracePt t="77281" x="6911975" y="3246438"/>
          <p14:tracePt t="77285" x="6904038" y="3238500"/>
          <p14:tracePt t="77311" x="6888163" y="3222625"/>
          <p14:tracePt t="77332" x="6880225" y="3222625"/>
          <p14:tracePt t="77339" x="6880225" y="3216275"/>
          <p14:tracePt t="77364" x="6873875" y="3200400"/>
          <p14:tracePt t="77381" x="6873875" y="3170238"/>
          <p14:tracePt t="77396" x="6873875" y="3154363"/>
          <p14:tracePt t="77413" x="6850063" y="3078163"/>
          <p14:tracePt t="77435" x="6827838" y="3017838"/>
          <p14:tracePt t="77450" x="6819900" y="2979738"/>
          <p14:tracePt t="77465" x="6811963" y="2949575"/>
          <p14:tracePt t="77482" x="6804025" y="2949575"/>
          <p14:tracePt t="77496" x="6804025" y="2941638"/>
          <p14:tracePt t="77516" x="6797675" y="2941638"/>
          <p14:tracePt t="77541" x="6789738" y="2941638"/>
          <p14:tracePt t="77653" x="6789738" y="2949575"/>
          <p14:tracePt t="77829" x="6789738" y="2955925"/>
          <p14:tracePt t="77845" x="6789738" y="2963863"/>
          <p14:tracePt t="77860" x="6789738" y="2971800"/>
          <p14:tracePt t="77876" x="6789738" y="2979738"/>
          <p14:tracePt t="77893" x="6789738" y="2994025"/>
          <p14:tracePt t="77900" x="6797675" y="2994025"/>
          <p14:tracePt t="77912" x="6797675" y="3001963"/>
          <p14:tracePt t="77935" x="6797675" y="3032125"/>
          <p14:tracePt t="77950" x="6797675" y="3040063"/>
          <p14:tracePt t="77965" x="6797675" y="3048000"/>
          <p14:tracePt t="78005" x="6797675" y="3055938"/>
          <p14:tracePt t="78029" x="6797675" y="3063875"/>
          <p14:tracePt t="78038" x="6797675" y="3070225"/>
          <p14:tracePt t="78054" x="6797675" y="3078163"/>
          <p14:tracePt t="78066" x="6797675" y="3086100"/>
          <p14:tracePt t="78082" x="6797675" y="3094038"/>
          <p14:tracePt t="78097" x="6797675" y="3101975"/>
          <p14:tracePt t="78113" x="6797675" y="3108325"/>
          <p14:tracePt t="78181" x="6797675" y="3116263"/>
          <p14:tracePt t="78198" x="6797675" y="3124200"/>
          <p14:tracePt t="83175" x="6789738" y="3124200"/>
          <p14:tracePt t="83183" x="6759575" y="3124200"/>
          <p14:tracePt t="83203" x="6675438" y="3124200"/>
          <p14:tracePt t="83207" x="6607175" y="3124200"/>
          <p14:tracePt t="83239" x="6248400" y="3086100"/>
          <p14:tracePt t="83271" x="5859463" y="3048000"/>
          <p14:tracePt t="83287" x="5768975" y="3040063"/>
          <p14:tracePt t="83304" x="5524500" y="3040063"/>
          <p14:tracePt t="83319" x="5456238" y="3040063"/>
          <p14:tracePt t="83342" x="5265738" y="3040063"/>
          <p14:tracePt t="83357" x="5219700" y="3040063"/>
          <p14:tracePt t="83373" x="5143500" y="3055938"/>
          <p14:tracePt t="83388" x="5067300" y="3070225"/>
          <p14:tracePt t="83405" x="4999038" y="3078163"/>
          <p14:tracePt t="83421" x="4899025" y="3094038"/>
          <p14:tracePt t="83442" x="4740275" y="3108325"/>
          <p14:tracePt t="83457" x="4618038" y="3124200"/>
          <p14:tracePt t="83472" x="4457700" y="3170238"/>
          <p14:tracePt t="83488" x="4305300" y="3208338"/>
          <p14:tracePt t="83505" x="4144963" y="3260725"/>
          <p14:tracePt t="83520" x="4016375" y="3306763"/>
          <p14:tracePt t="83542" x="3908425" y="3375025"/>
          <p14:tracePt t="83557" x="3886200" y="3398838"/>
          <p14:tracePt t="83572" x="3825875" y="3444875"/>
          <p14:tracePt t="83588" x="3763963" y="3489325"/>
          <p14:tracePt t="83605" x="3717925" y="3527425"/>
          <p14:tracePt t="83619" x="3665538" y="3581400"/>
          <p14:tracePt t="83641" x="3565525" y="3665538"/>
          <p14:tracePt t="83656" x="3489325" y="3733800"/>
          <p14:tracePt t="83672" x="3421063" y="3817938"/>
          <p14:tracePt t="83688" x="3382963" y="3848100"/>
          <p14:tracePt t="83705" x="3260725" y="3992563"/>
          <p14:tracePt t="83721" x="3184525" y="4084638"/>
          <p14:tracePt t="83742" x="3101975" y="4168775"/>
          <p14:tracePt t="83757" x="3032125" y="4259263"/>
          <p14:tracePt t="83773" x="2963863" y="4343400"/>
          <p14:tracePt t="83788" x="2887663" y="4419600"/>
          <p14:tracePt t="83804" x="2819400" y="4495800"/>
          <p14:tracePt t="83820" x="2743200" y="4579938"/>
          <p14:tracePt t="83841" x="2620963" y="4694238"/>
          <p14:tracePt t="83857" x="2544763" y="4762500"/>
          <p14:tracePt t="83872" x="2514600" y="4792663"/>
          <p14:tracePt t="83888" x="2422525" y="4892675"/>
          <p14:tracePt t="83905" x="2370138" y="4937125"/>
          <p14:tracePt t="83940" x="2270125" y="5006975"/>
          <p14:tracePt t="83945" x="2232025" y="5029200"/>
          <p14:tracePt t="83972" x="2133600" y="5089525"/>
          <p14:tracePt t="83976" x="2103438" y="5105400"/>
          <p14:tracePt t="83988" x="2079625" y="5121275"/>
          <p14:tracePt t="84003" x="2019300" y="5135563"/>
          <p14:tracePt t="84021" x="1965325" y="5159375"/>
          <p14:tracePt t="84041" x="1927225" y="5159375"/>
          <p14:tracePt t="84056" x="1920875" y="5159375"/>
          <p14:tracePt t="84072" x="1920875" y="5135563"/>
          <p14:tracePt t="84089" x="1920875" y="5121275"/>
          <p14:tracePt t="84105" x="1920875" y="5113338"/>
          <p14:tracePt t="84216" x="1920875" y="5105400"/>
          <p14:tracePt t="84223" x="1935163" y="5097463"/>
          <p14:tracePt t="84242" x="1951038" y="5083175"/>
          <p14:tracePt t="84257" x="1958975" y="5051425"/>
          <p14:tracePt t="84273" x="1965325" y="5021263"/>
          <p14:tracePt t="84288" x="1989138" y="4975225"/>
          <p14:tracePt t="84320" x="2065338" y="4868863"/>
          <p14:tracePt t="84342" x="2117725" y="4808538"/>
          <p14:tracePt t="84373" x="2193925" y="4740275"/>
          <p14:tracePt t="84378" x="2209800" y="4724400"/>
          <p14:tracePt t="84388" x="2225675" y="4716463"/>
          <p14:tracePt t="84404" x="2232025" y="4708525"/>
          <p14:tracePt t="84421" x="2239963" y="4708525"/>
          <p14:tracePt t="84443" x="2239963" y="4702175"/>
          <p14:tracePt t="84488" x="2255838" y="4694238"/>
          <p14:tracePt t="84520" x="2278063" y="4670425"/>
          <p14:tracePt t="84542" x="2286000" y="4648200"/>
          <p14:tracePt t="84573" x="2301875" y="4632325"/>
          <p14:tracePt t="84577" x="2308225" y="4632325"/>
          <p14:tracePt t="84745" x="2316163" y="4632325"/>
          <p14:tracePt t="84753" x="2324100" y="4632325"/>
          <p14:tracePt t="84769" x="2332038" y="4632325"/>
          <p14:tracePt t="84785" x="2339975" y="4632325"/>
          <p14:tracePt t="84794" x="2354263" y="4632325"/>
          <p14:tracePt t="84819" x="2384425" y="4632325"/>
          <p14:tracePt t="84843" x="2430463" y="4632325"/>
          <p14:tracePt t="84872" x="2476500" y="4618038"/>
          <p14:tracePt t="84876" x="2484438" y="4610100"/>
          <p14:tracePt t="84881" x="2498725" y="4602163"/>
          <p14:tracePt t="84890" x="2514600" y="4602163"/>
          <p14:tracePt t="84905" x="2530475" y="4594225"/>
          <p14:tracePt t="84922" x="2544763" y="4587875"/>
          <p14:tracePt t="84942" x="2560638" y="4579938"/>
          <p14:tracePt t="84958" x="2582863" y="4579938"/>
          <p14:tracePt t="84973" x="2606675" y="4564063"/>
          <p14:tracePt t="84989" x="2636838" y="4556125"/>
          <p14:tracePt t="85004" x="2659063" y="4541838"/>
          <p14:tracePt t="85021" x="2697163" y="4518025"/>
          <p14:tracePt t="85042" x="2743200" y="4503738"/>
          <p14:tracePt t="85058" x="2765425" y="4495800"/>
          <p14:tracePt t="85073" x="2797175" y="4495800"/>
          <p14:tracePt t="85090" x="2819400" y="4487863"/>
          <p14:tracePt t="85105" x="2849563" y="4479925"/>
          <p14:tracePt t="85122" x="2879725" y="4473575"/>
          <p14:tracePt t="85142" x="2925763" y="4441825"/>
          <p14:tracePt t="85158" x="2963863" y="4419600"/>
          <p14:tracePt t="85173" x="3009900" y="4381500"/>
          <p14:tracePt t="85189" x="3055938" y="4351338"/>
          <p14:tracePt t="85205" x="3086100" y="4321175"/>
          <p14:tracePt t="85222" x="3124200" y="4289425"/>
          <p14:tracePt t="85243" x="3178175" y="4251325"/>
          <p14:tracePt t="85259" x="3230563" y="4213225"/>
          <p14:tracePt t="85274" x="3276600" y="4175125"/>
          <p14:tracePt t="85290" x="3284538" y="4160838"/>
          <p14:tracePt t="85306" x="3336925" y="4098925"/>
          <p14:tracePt t="85323" x="3375025" y="4060825"/>
          <p14:tracePt t="85343" x="3398838" y="4022725"/>
          <p14:tracePt t="85359" x="3421063" y="3992563"/>
          <p14:tracePt t="85374" x="3451225" y="3962400"/>
          <p14:tracePt t="85390" x="3482975" y="3940175"/>
          <p14:tracePt t="85405" x="3505200" y="3908425"/>
          <p14:tracePt t="85421" x="3535363" y="3878263"/>
          <p14:tracePt t="85443" x="3565525" y="3856038"/>
          <p14:tracePt t="85458" x="3573463" y="3848100"/>
          <p14:tracePt t="85475" x="3581400" y="3840163"/>
          <p14:tracePt t="85562" x="3581400" y="3848100"/>
          <p14:tracePt t="85570" x="3573463" y="3856038"/>
          <p14:tracePt t="85578" x="3573463" y="3870325"/>
          <p14:tracePt t="85590" x="3559175" y="3878263"/>
          <p14:tracePt t="85605" x="3543300" y="3902075"/>
          <p14:tracePt t="85621" x="3513138" y="3924300"/>
          <p14:tracePt t="85644" x="3475038" y="3962400"/>
          <p14:tracePt t="85659" x="3451225" y="3984625"/>
          <p14:tracePt t="85674" x="3436938" y="4000500"/>
          <p14:tracePt t="85691" x="3421063" y="4022725"/>
          <p14:tracePt t="85706" x="3413125" y="4038600"/>
          <p14:tracePt t="85723" x="3406775" y="4054475"/>
          <p14:tracePt t="85743" x="3382963" y="4084638"/>
          <p14:tracePt t="85759" x="3360738" y="4114800"/>
          <p14:tracePt t="85775" x="3322638" y="4152900"/>
          <p14:tracePt t="85790" x="3292475" y="4191000"/>
          <p14:tracePt t="85805" x="3246438" y="4237038"/>
          <p14:tracePt t="85822" x="3200400" y="4283075"/>
          <p14:tracePt t="85844" x="3146425" y="4327525"/>
          <p14:tracePt t="85859" x="3140075" y="4335463"/>
          <p14:tracePt t="85875" x="3101975" y="4365625"/>
          <p14:tracePt t="85891" x="3078163" y="4389438"/>
          <p14:tracePt t="85907" x="3048000" y="4403725"/>
          <p14:tracePt t="85923" x="3032125" y="4419600"/>
          <p14:tracePt t="85943" x="2979738" y="4457700"/>
          <p14:tracePt t="85958" x="2955925" y="4473575"/>
          <p14:tracePt t="85974" x="2925763" y="4495800"/>
          <p14:tracePt t="85990" x="2903538" y="4503738"/>
          <p14:tracePt t="86005" x="2865438" y="4518025"/>
          <p14:tracePt t="86021" x="2819400" y="4541838"/>
          <p14:tracePt t="86044" x="2727325" y="4610100"/>
          <p14:tracePt t="86059" x="2659063" y="4656138"/>
          <p14:tracePt t="86075" x="2613025" y="4694238"/>
          <p14:tracePt t="86092" x="2560638" y="4732338"/>
          <p14:tracePt t="86106" x="2544763" y="4746625"/>
          <p14:tracePt t="86122" x="2506663" y="4754563"/>
          <p14:tracePt t="86143" x="2460625" y="4770438"/>
          <p14:tracePt t="86159" x="2446338" y="4770438"/>
          <p14:tracePt t="86174" x="2422525" y="4770438"/>
          <p14:tracePt t="86190" x="2408238" y="4770438"/>
          <p14:tracePt t="86221" x="2370138" y="4770438"/>
          <p14:tracePt t="86244" x="2346325" y="4770438"/>
          <p14:tracePt t="86274" x="2332038" y="4770438"/>
          <p14:tracePt t="86278" x="2324100" y="4770438"/>
          <p14:tracePt t="86296" x="2316163" y="4770438"/>
          <p14:tracePt t="86306" x="2308225" y="4770438"/>
          <p14:tracePt t="86322" x="2293938" y="4770438"/>
          <p14:tracePt t="86344" x="2263775" y="4770438"/>
          <p14:tracePt t="86360" x="2232025" y="4770438"/>
          <p14:tracePt t="86375" x="2209800" y="4770438"/>
          <p14:tracePt t="86391" x="2201863" y="4770438"/>
          <p14:tracePt t="86437" x="2201863" y="4762500"/>
          <p14:tracePt t="86444" x="2201863" y="4754563"/>
          <p14:tracePt t="87674" x="2201863" y="4746625"/>
          <p14:tracePt t="87689" x="2201863" y="4740275"/>
          <p14:tracePt t="87705" x="2201863" y="4732338"/>
          <p14:tracePt t="87723" x="2209800" y="4724400"/>
          <p14:tracePt t="87762" x="2217738" y="4724400"/>
          <p14:tracePt t="87779" x="2217738" y="4716463"/>
          <p14:tracePt t="87794" x="2225675" y="4716463"/>
          <p14:tracePt t="87809" x="2232025" y="4708525"/>
          <p14:tracePt t="87824" x="2239963" y="4708525"/>
          <p14:tracePt t="87845" x="2247900" y="4708525"/>
          <p14:tracePt t="87874" x="2255838" y="4708525"/>
          <p14:tracePt t="87890" x="2263775" y="4708525"/>
          <p14:tracePt t="87906" x="2278063" y="4708525"/>
          <p14:tracePt t="87914" x="2286000" y="4708525"/>
          <p14:tracePt t="87923" x="2293938" y="4708525"/>
          <p14:tracePt t="87947" x="2301875" y="4702175"/>
          <p14:tracePt t="87962" x="2308225" y="4694238"/>
          <p14:tracePt t="88315" x="2316163" y="4694238"/>
          <p14:tracePt t="88412" x="2316163" y="4686300"/>
          <p14:tracePt t="89669" x="2316163" y="4678363"/>
          <p14:tracePt t="89677" x="2316163" y="4648200"/>
          <p14:tracePt t="89685" x="2316163" y="4625975"/>
          <p14:tracePt t="89695" x="2324100" y="4587875"/>
          <p14:tracePt t="89709" x="2339975" y="4495800"/>
          <p14:tracePt t="89726" x="2362200" y="4449763"/>
          <p14:tracePt t="89747" x="2384425" y="4381500"/>
          <p14:tracePt t="89763" x="2408238" y="4321175"/>
          <p14:tracePt t="89779" x="2416175" y="4283075"/>
          <p14:tracePt t="89794" x="2430463" y="4244975"/>
          <p14:tracePt t="89810" x="2438400" y="4213225"/>
          <p14:tracePt t="89825" x="2438400" y="4191000"/>
          <p14:tracePt t="89847" x="2438400" y="4168775"/>
          <p14:tracePt t="89862" x="2438400" y="4152900"/>
          <p14:tracePt t="89878" x="2438400" y="4144963"/>
          <p14:tracePt t="89895" x="2438400" y="4137025"/>
          <p14:tracePt t="89910" x="2438400" y="4130675"/>
          <p14:tracePt t="89966" x="2430463" y="4130675"/>
          <p14:tracePt t="89984" x="2422525" y="4130675"/>
          <p14:tracePt t="89990" x="2416175" y="4130675"/>
          <p14:tracePt t="90009" x="2384425" y="4137025"/>
          <p14:tracePt t="90015" x="2362200" y="4152900"/>
          <p14:tracePt t="90047" x="2278063" y="4229100"/>
          <p14:tracePt t="90078" x="2171700" y="4283075"/>
          <p14:tracePt t="90094" x="2125663" y="4289425"/>
          <p14:tracePt t="90110" x="2087563" y="4305300"/>
          <p14:tracePt t="90127" x="2027238" y="4305300"/>
          <p14:tracePt t="90148" x="1973263" y="4305300"/>
          <p14:tracePt t="90163" x="1889125" y="4305300"/>
          <p14:tracePt t="90180" x="1798638" y="4259263"/>
          <p14:tracePt t="90195" x="1736725" y="4221163"/>
          <p14:tracePt t="90211" x="1676400" y="4183063"/>
          <p14:tracePt t="90227" x="1638300" y="4144963"/>
          <p14:tracePt t="90248" x="1616075" y="4114800"/>
          <p14:tracePt t="90263" x="1616075" y="4098925"/>
          <p14:tracePt t="90279" x="1616075" y="4092575"/>
          <p14:tracePt t="90295" x="1616075" y="4084638"/>
          <p14:tracePt t="90359" x="1622425" y="4084638"/>
          <p14:tracePt t="90366" x="1638300" y="4084638"/>
          <p14:tracePt t="90379" x="1654175" y="4084638"/>
          <p14:tracePt t="90410" x="1760538" y="4092575"/>
          <p14:tracePt t="90415" x="1806575" y="4098925"/>
          <p14:tracePt t="90426" x="1882775" y="4106863"/>
          <p14:tracePt t="90448" x="2019300" y="4114800"/>
          <p14:tracePt t="90478" x="2171700" y="4114800"/>
          <p14:tracePt t="90495" x="2232025" y="4114800"/>
          <p14:tracePt t="90511" x="2270125" y="4114800"/>
          <p14:tracePt t="90527" x="2301875" y="4106863"/>
          <p14:tracePt t="90548" x="2308225" y="4106863"/>
          <p14:tracePt t="90564" x="2324100" y="4106863"/>
          <p14:tracePt t="90664" x="2316163" y="4106863"/>
          <p14:tracePt t="91829" x="2316163" y="4092575"/>
          <p14:tracePt t="91836" x="2332038" y="4076700"/>
          <p14:tracePt t="91852" x="2346325" y="4068763"/>
          <p14:tracePt t="91881" x="2416175" y="4000500"/>
          <p14:tracePt t="91886" x="2430463" y="3984625"/>
          <p14:tracePt t="91897" x="2460625" y="3946525"/>
          <p14:tracePt t="91912" x="2498725" y="3894138"/>
          <p14:tracePt t="91929" x="2536825" y="3832225"/>
          <p14:tracePt t="91950" x="2598738" y="3725863"/>
          <p14:tracePt t="91965" x="2636838" y="3641725"/>
          <p14:tracePt t="91982" x="2667000" y="3597275"/>
          <p14:tracePt t="91998" x="2689225" y="3527425"/>
          <p14:tracePt t="92014" x="2713038" y="3467100"/>
          <p14:tracePt t="92030" x="2743200" y="3382963"/>
          <p14:tracePt t="92052" x="2765425" y="3306763"/>
          <p14:tracePt t="92066" x="2789238" y="3268663"/>
          <p14:tracePt t="92082" x="2811463" y="3208338"/>
          <p14:tracePt t="92097" x="2827338" y="3162300"/>
          <p14:tracePt t="92113" x="2841625" y="3101975"/>
          <p14:tracePt t="92129" x="2849563" y="3048000"/>
          <p14:tracePt t="92151" x="2849563" y="2971800"/>
          <p14:tracePt t="92166" x="2849563" y="2925763"/>
          <p14:tracePt t="92182" x="2849563" y="2865438"/>
          <p14:tracePt t="92198" x="2841625" y="2765425"/>
          <p14:tracePt t="92214" x="2819400" y="2682875"/>
          <p14:tracePt t="92230" x="2797175" y="2598738"/>
          <p14:tracePt t="92252" x="2781300" y="2536825"/>
          <p14:tracePt t="92267" x="2759075" y="2492375"/>
          <p14:tracePt t="92283" x="2743200" y="2454275"/>
          <p14:tracePt t="92298" x="2735263" y="2430463"/>
          <p14:tracePt t="92313" x="2720975" y="2422525"/>
          <p14:tracePt t="92329" x="2705100" y="2408238"/>
          <p14:tracePt t="92351" x="2674938" y="2384425"/>
          <p14:tracePt t="92367" x="2659063" y="2370138"/>
          <p14:tracePt t="92382" x="2651125" y="2354263"/>
          <p14:tracePt t="92398" x="2636838" y="2346325"/>
          <p14:tracePt t="92430" x="2620963" y="2339975"/>
          <p14:tracePt t="92451" x="2606675" y="2332038"/>
          <p14:tracePt t="92466" x="2582863" y="2316163"/>
          <p14:tracePt t="92482" x="2552700" y="2301875"/>
          <p14:tracePt t="92497" x="2522538" y="2286000"/>
          <p14:tracePt t="92528" x="2454275" y="2286000"/>
          <p14:tracePt t="92552" x="2408238" y="2286000"/>
          <p14:tracePt t="92582" x="2384425" y="2286000"/>
          <p14:tracePt t="92585" x="2378075" y="2286000"/>
          <p14:tracePt t="92599" x="2370138" y="2286000"/>
          <p14:tracePt t="92613" x="2362200" y="2286000"/>
          <p14:tracePt t="92630" x="2354263" y="2286000"/>
          <p14:tracePt t="92651" x="2339975" y="2286000"/>
          <p14:tracePt t="92666" x="2332038" y="2286000"/>
          <p14:tracePt t="92682" x="2324100" y="2286000"/>
          <p14:tracePt t="92697" x="2316163" y="2286000"/>
          <p14:tracePt t="92713" x="2308225" y="2286000"/>
          <p14:tracePt t="92728" x="2301875" y="2286000"/>
          <p14:tracePt t="92752" x="2293938" y="2286000"/>
          <p14:tracePt t="92967" x="2286000" y="2286000"/>
          <p14:tracePt t="92991" x="2278063" y="2286000"/>
          <p14:tracePt t="97793" x="2293938" y="2286000"/>
          <p14:tracePt t="97800" x="2308225" y="2286000"/>
          <p14:tracePt t="97808" x="2332038" y="2286000"/>
          <p14:tracePt t="97818" x="2354263" y="2286000"/>
          <p14:tracePt t="97834" x="2408238" y="2286000"/>
          <p14:tracePt t="97857" x="2530475" y="2286000"/>
          <p14:tracePt t="97873" x="2613025" y="2286000"/>
          <p14:tracePt t="97889" x="2697163" y="2286000"/>
          <p14:tracePt t="97903" x="2773363" y="2286000"/>
          <p14:tracePt t="97921" x="2865438" y="2286000"/>
          <p14:tracePt t="97935" x="2987675" y="2286000"/>
          <p14:tracePt t="97956" x="3184525" y="2301875"/>
          <p14:tracePt t="97972" x="3330575" y="2316163"/>
          <p14:tracePt t="97988" x="3482975" y="2339975"/>
          <p14:tracePt t="98003" x="3657600" y="2362200"/>
          <p14:tracePt t="98019" x="3825875" y="2384425"/>
          <p14:tracePt t="98034" x="3978275" y="2416175"/>
          <p14:tracePt t="98057" x="4206875" y="2454275"/>
          <p14:tracePt t="98073" x="4275138" y="2476500"/>
          <p14:tracePt t="98089" x="4487863" y="2536825"/>
          <p14:tracePt t="98104" x="4564063" y="2560638"/>
          <p14:tracePt t="98120" x="4686300" y="2606675"/>
          <p14:tracePt t="98134" x="4800600" y="2651125"/>
          <p14:tracePt t="98156" x="4991100" y="2720975"/>
          <p14:tracePt t="98172" x="5105400" y="2765425"/>
          <p14:tracePt t="98188" x="5235575" y="2803525"/>
          <p14:tracePt t="98203" x="5380038" y="2835275"/>
          <p14:tracePt t="98233" x="5661025" y="2903538"/>
          <p14:tracePt t="98257" x="5859463" y="2941638"/>
          <p14:tracePt t="98286" x="6049963" y="2987675"/>
          <p14:tracePt t="98290" x="6096000" y="3009900"/>
          <p14:tracePt t="98303" x="6156325" y="3032125"/>
          <p14:tracePt t="98321" x="6248400" y="3070225"/>
          <p14:tracePt t="98335" x="6354763" y="3124200"/>
          <p14:tracePt t="98356" x="6469063" y="3184525"/>
          <p14:tracePt t="98372" x="6553200" y="3216275"/>
          <p14:tracePt t="98388" x="6645275" y="3276600"/>
          <p14:tracePt t="98403" x="6713538" y="3336925"/>
          <p14:tracePt t="98419" x="6781800" y="3413125"/>
          <p14:tracePt t="98435" x="6850063" y="3489325"/>
          <p14:tracePt t="98457" x="6911975" y="3573463"/>
          <p14:tracePt t="98473" x="6942138" y="3603625"/>
          <p14:tracePt t="98490" x="6964363" y="3627438"/>
          <p14:tracePt t="98504" x="6964363" y="3635375"/>
          <p14:tracePt t="98521" x="6980238" y="3649663"/>
          <p14:tracePt t="98561" x="6980238" y="3657600"/>
          <p14:tracePt t="98593" x="6980238" y="3665538"/>
          <p14:tracePt t="98601" x="6972300" y="3665538"/>
          <p14:tracePt t="98609" x="6956425" y="3673475"/>
          <p14:tracePt t="98619" x="6934200" y="3679825"/>
          <p14:tracePt t="98635" x="6896100" y="3717925"/>
          <p14:tracePt t="98658" x="6819900" y="3802063"/>
          <p14:tracePt t="98673" x="6781800" y="3840163"/>
          <p14:tracePt t="98690" x="6735763" y="3902075"/>
          <p14:tracePt t="98706" x="6697663" y="3954463"/>
          <p14:tracePt t="98722" x="6683375" y="3970338"/>
          <p14:tracePt t="98736" x="6659563" y="4008438"/>
          <p14:tracePt t="98757" x="6645275" y="4038600"/>
          <p14:tracePt t="98773" x="6637338" y="4068763"/>
          <p14:tracePt t="98789" x="6637338" y="4092575"/>
          <p14:tracePt t="98805" x="6637338" y="4114800"/>
          <p14:tracePt t="98821" x="6637338" y="4152900"/>
          <p14:tracePt t="98836" x="6637338" y="4198938"/>
          <p14:tracePt t="98858" x="6637338" y="4244975"/>
          <p14:tracePt t="98874" x="6651625" y="4327525"/>
          <p14:tracePt t="98890" x="6667500" y="4373563"/>
          <p14:tracePt t="98906" x="6683375" y="4411663"/>
          <p14:tracePt t="98922" x="6689725" y="4427538"/>
          <p14:tracePt t="98957" x="6705600" y="4449763"/>
          <p14:tracePt t="98962" x="6713538" y="4449763"/>
          <p14:tracePt t="98988" x="6727825" y="4449763"/>
          <p14:tracePt t="99005" x="6735763" y="4449763"/>
          <p14:tracePt t="99027" x="6743700" y="4449763"/>
          <p14:tracePt t="99036" x="6743700" y="4441825"/>
          <p14:tracePt t="100008" x="6759575" y="4441825"/>
          <p14:tracePt t="100015" x="6765925" y="4441825"/>
          <p14:tracePt t="100023" x="6773863" y="4441825"/>
          <p14:tracePt t="100058" x="6811963" y="4449763"/>
          <p14:tracePt t="100066" x="6819900" y="4449763"/>
          <p14:tracePt t="100089" x="6835775" y="4449763"/>
          <p14:tracePt t="100104" x="6842125" y="4449763"/>
          <p14:tracePt t="100122" x="6858000" y="4457700"/>
          <p14:tracePt t="100138" x="6865938" y="4457700"/>
          <p14:tracePt t="100189" x="6873875" y="4457700"/>
          <p14:tracePt t="100194" x="6880225" y="4457700"/>
          <p14:tracePt t="100221" x="6896100" y="4457700"/>
          <p14:tracePt t="100224" x="6911975" y="4457700"/>
          <p14:tracePt t="100240" x="6918325" y="4457700"/>
          <p14:tracePt t="100258" x="6926263" y="4457700"/>
          <p14:tracePt t="100289" x="6934200" y="4457700"/>
          <p14:tracePt t="100359" x="6942138" y="4457700"/>
          <p14:tracePt t="100457" x="6950075" y="4457700"/>
          <p14:tracePt t="100472" x="6956425" y="4457700"/>
          <p14:tracePt t="100488" x="6964363" y="4457700"/>
          <p14:tracePt t="100496" x="6972300" y="4457700"/>
          <p14:tracePt t="100513" x="6980238" y="4457700"/>
          <p14:tracePt t="100528" x="6988175" y="4457700"/>
          <p14:tracePt t="100544" x="6994525" y="4457700"/>
          <p14:tracePt t="100559" x="7002463" y="4457700"/>
          <p14:tracePt t="100643" x="7010400" y="4457700"/>
          <p14:tracePt t="101989" x="7010400" y="4465638"/>
          <p14:tracePt t="102005" x="7010400" y="4473575"/>
          <p14:tracePt t="102011" x="7010400" y="4479925"/>
          <p14:tracePt t="102026" x="7010400" y="4487863"/>
          <p14:tracePt t="102043" x="7010400" y="4495800"/>
          <p14:tracePt t="102061" x="7010400" y="4511675"/>
          <p14:tracePt t="102078" x="7010400" y="4518025"/>
          <p14:tracePt t="102094" x="7010400" y="4525963"/>
          <p14:tracePt t="102107" x="7010400" y="4533900"/>
          <p14:tracePt t="102155" x="7002463" y="4533900"/>
          <p14:tracePt t="102181" x="6994525" y="4533900"/>
          <p14:tracePt t="102251" x="6994525" y="4525963"/>
          <p14:tracePt t="102276" x="6988175" y="4525963"/>
          <p14:tracePt t="102306" x="6988175" y="4518025"/>
          <p14:tracePt t="102325" x="6988175" y="4511675"/>
          <p14:tracePt t="102341" x="6988175" y="4503738"/>
          <p14:tracePt t="102363" x="6988175" y="4487863"/>
          <p14:tracePt t="102392" x="6988175" y="4465638"/>
          <p14:tracePt t="102397" x="6988175" y="4457700"/>
          <p14:tracePt t="102408" x="6988175" y="4449763"/>
          <p14:tracePt t="102424" x="6988175" y="4441825"/>
          <p14:tracePt t="102441" x="6988175" y="4419600"/>
          <p14:tracePt t="102461" x="6988175" y="4351338"/>
          <p14:tracePt t="102477" x="6980238" y="4259263"/>
          <p14:tracePt t="102493" x="6964363" y="4114800"/>
          <p14:tracePt t="102507" x="6942138" y="3940175"/>
          <p14:tracePt t="102524" x="6934200" y="3825875"/>
          <p14:tracePt t="102541" x="6934200" y="3725863"/>
          <p14:tracePt t="102563" x="6934200" y="3673475"/>
          <p14:tracePt t="102565" x="6934200" y="3665538"/>
          <p14:tracePt t="102627" x="6934200" y="3673475"/>
          <p14:tracePt t="102635" x="6934200" y="3679825"/>
          <p14:tracePt t="102645" x="6934200" y="3687763"/>
          <p14:tracePt t="102661" x="6934200" y="3695700"/>
          <p14:tracePt t="102677" x="6934200" y="3703638"/>
          <p14:tracePt t="102764" x="6926263" y="3703638"/>
          <p14:tracePt t="102805" x="6918325" y="3703638"/>
          <p14:tracePt t="102836" x="6918325" y="3711575"/>
          <p14:tracePt t="102860" x="6918325" y="3717925"/>
          <p14:tracePt t="102875" x="6918325" y="3725863"/>
          <p14:tracePt t="102884" x="6918325" y="3733800"/>
          <p14:tracePt t="102900" x="6918325" y="3741738"/>
          <p14:tracePt t="102916" x="6918325" y="3749675"/>
          <p14:tracePt t="102956" x="6918325" y="3756025"/>
          <p14:tracePt t="102973" x="6918325" y="3763963"/>
          <p14:tracePt t="102996" x="6918325" y="3771900"/>
          <p14:tracePt t="103012" x="6918325" y="3779838"/>
          <p14:tracePt t="103028" x="6918325" y="3787775"/>
          <p14:tracePt t="103036" x="6918325" y="3794125"/>
          <p14:tracePt t="103044" x="6918325" y="3802063"/>
          <p14:tracePt t="103068" x="6918325" y="3810000"/>
          <p14:tracePt t="103361" x="6918325" y="3779838"/>
          <p14:tracePt t="103368" x="6911975" y="3733800"/>
          <p14:tracePt t="103393" x="6873875" y="3581400"/>
          <p14:tracePt t="103409" x="6865938" y="3444875"/>
          <p14:tracePt t="103425" x="6858000" y="3292475"/>
          <p14:tracePt t="103441" x="6858000" y="3216275"/>
          <p14:tracePt t="103463" x="6858000" y="3017838"/>
          <p14:tracePt t="103478" x="6858000" y="2933700"/>
          <p14:tracePt t="103494" x="6873875" y="2819400"/>
          <p14:tracePt t="103510" x="6888163" y="2697163"/>
          <p14:tracePt t="103525" x="6904038" y="2544763"/>
          <p14:tracePt t="103541" x="6904038" y="2346325"/>
          <p14:tracePt t="103563" x="6904038" y="2027238"/>
          <p14:tracePt t="103578" x="6904038" y="1836738"/>
          <p14:tracePt t="103594" x="6904038" y="1714500"/>
          <p14:tracePt t="103610" x="6911975" y="1608138"/>
          <p14:tracePt t="103625" x="6926263" y="1562100"/>
          <p14:tracePt t="103641" x="6926263" y="1546225"/>
          <p14:tracePt t="103663" x="6926263" y="1531938"/>
          <p14:tracePt t="103889" x="6926263" y="1539875"/>
          <p14:tracePt t="103913" x="6926263" y="1546225"/>
          <p14:tracePt t="103978" x="6926263" y="1554163"/>
          <p14:tracePt t="104001" x="6926263" y="1562100"/>
          <p14:tracePt t="104010" x="6926263" y="1570038"/>
          <p14:tracePt t="104027" x="6926263" y="1577975"/>
          <p14:tracePt t="104042" x="6926263" y="1584325"/>
          <p14:tracePt t="104049" x="6926263" y="1600200"/>
          <p14:tracePt t="104063" x="6926263" y="1616075"/>
          <p14:tracePt t="104079" x="6926263" y="1654175"/>
          <p14:tracePt t="104081" x="6926263" y="1668463"/>
          <p14:tracePt t="104109" x="6926263" y="1736725"/>
          <p14:tracePt t="104113" x="6926263" y="1768475"/>
          <p14:tracePt t="104141" x="6926263" y="1905000"/>
          <p14:tracePt t="104163" x="6926263" y="2065338"/>
          <p14:tracePt t="104194" x="6926263" y="2232025"/>
          <p14:tracePt t="104197" x="6926263" y="2293938"/>
          <p14:tracePt t="104211" x="6911975" y="2400300"/>
          <p14:tracePt t="104226" x="6911975" y="2468563"/>
          <p14:tracePt t="104243" x="6904038" y="2530475"/>
          <p14:tracePt t="104263" x="6904038" y="2560638"/>
          <p14:tracePt t="104279" x="6896100" y="2574925"/>
          <p14:tracePt t="104294" x="6896100" y="2598738"/>
          <p14:tracePt t="104310" x="6896100" y="2628900"/>
          <p14:tracePt t="104325" x="6896100" y="2667000"/>
          <p14:tracePt t="104341" x="6896100" y="2713038"/>
          <p14:tracePt t="104363" x="6904038" y="2759075"/>
          <p14:tracePt t="104379" x="6904038" y="2773363"/>
          <p14:tracePt t="104411" x="6904038" y="2759075"/>
          <p14:tracePt t="107564" x="6904038" y="2773363"/>
          <p14:tracePt t="107571" x="6904038" y="2811463"/>
          <p14:tracePt t="107597" x="6896100" y="2903538"/>
          <p14:tracePt t="107614" x="6880225" y="2949575"/>
          <p14:tracePt t="107629" x="6865938" y="3017838"/>
          <p14:tracePt t="107644" x="6835775" y="3086100"/>
          <p14:tracePt t="107668" x="6811963" y="3154363"/>
          <p14:tracePt t="107684" x="6797675" y="3216275"/>
          <p14:tracePt t="107699" x="6789738" y="3238500"/>
          <p14:tracePt t="107714" x="6781800" y="3306763"/>
          <p14:tracePt t="107730" x="6759575" y="3375025"/>
          <p14:tracePt t="107745" x="6735763" y="3436938"/>
          <p14:tracePt t="107767" x="6713538" y="3551238"/>
          <p14:tracePt t="107783" x="6689725" y="3627438"/>
          <p14:tracePt t="107797" x="6667500" y="3711575"/>
          <p14:tracePt t="107813" x="6651625" y="3787775"/>
          <p14:tracePt t="107829" x="6621463" y="3894138"/>
          <p14:tracePt t="107844" x="6599238" y="3940175"/>
          <p14:tracePt t="107868" x="6553200" y="4076700"/>
          <p14:tracePt t="107885" x="6523038" y="4175125"/>
          <p14:tracePt t="107899" x="6507163" y="4191000"/>
          <p14:tracePt t="107914" x="6484938" y="4237038"/>
          <p14:tracePt t="107931" x="6454775" y="4289425"/>
          <p14:tracePt t="107946" x="6438900" y="4335463"/>
          <p14:tracePt t="107968" x="6423025" y="4411663"/>
          <p14:tracePt t="107983" x="6408738" y="4457700"/>
          <p14:tracePt t="107998" x="6400800" y="4495800"/>
          <p14:tracePt t="108014" x="6384925" y="4533900"/>
          <p14:tracePt t="108030" x="6370638" y="4556125"/>
          <p14:tracePt t="108045" x="6362700" y="4587875"/>
          <p14:tracePt t="108068" x="6346825" y="4610100"/>
          <p14:tracePt t="108084" x="6340475" y="4618038"/>
          <p14:tracePt t="108099" x="6340475" y="4632325"/>
          <p14:tracePt t="108114" x="6340475" y="4656138"/>
          <p14:tracePt t="108130" x="6332538" y="4664075"/>
          <p14:tracePt t="108133" x="6332538" y="4670425"/>
          <p14:tracePt t="108145" x="6332538" y="4678363"/>
          <p14:tracePt t="108167" x="6324600" y="4708525"/>
          <p14:tracePt t="108183" x="6324600" y="4732338"/>
          <p14:tracePt t="108198" x="6324600" y="4770438"/>
          <p14:tracePt t="108214" x="6324600" y="4792663"/>
          <p14:tracePt t="108245" x="6308725" y="4838700"/>
          <p14:tracePt t="108269" x="6308725" y="4868863"/>
          <p14:tracePt t="108299" x="6308725" y="4892675"/>
          <p14:tracePt t="108301" x="6308725" y="4899025"/>
          <p14:tracePt t="108314" x="6308725" y="4914900"/>
          <p14:tracePt t="108331" x="6302375" y="4922838"/>
          <p14:tracePt t="108345" x="6302375" y="4937125"/>
          <p14:tracePt t="108367" x="6294438" y="4945063"/>
          <p14:tracePt t="108383" x="6294438" y="4960938"/>
          <p14:tracePt t="108399" x="6286500" y="4968875"/>
          <p14:tracePt t="108429" x="6286500" y="4983163"/>
          <p14:tracePt t="108467" x="6278563" y="4999038"/>
          <p14:tracePt t="108471" x="6270625" y="4999038"/>
          <p14:tracePt t="108498" x="6264275" y="5006975"/>
          <p14:tracePt t="112380" x="6240463" y="5006975"/>
          <p14:tracePt t="112389" x="6210300" y="5006975"/>
          <p14:tracePt t="112396" x="6188075" y="5006975"/>
          <p14:tracePt t="112407" x="6156325" y="5006975"/>
          <p14:tracePt t="112418" x="6126163" y="5006975"/>
          <p14:tracePt t="112433" x="5989638" y="5006975"/>
          <p14:tracePt t="112449" x="5761038" y="4983163"/>
          <p14:tracePt t="112472" x="5387975" y="4854575"/>
          <p14:tracePt t="112487" x="5113338" y="4732338"/>
          <p14:tracePt t="112503" x="4838700" y="4579938"/>
          <p14:tracePt t="112518" x="4594225" y="4435475"/>
          <p14:tracePt t="112533" x="4427538" y="4327525"/>
          <p14:tracePt t="112549" x="4237038" y="4198938"/>
          <p14:tracePt t="112573" x="4084638" y="4098925"/>
          <p14:tracePt t="112587" x="3946525" y="4038600"/>
          <p14:tracePt t="112603" x="3863975" y="4000500"/>
          <p14:tracePt t="112619" x="3763963" y="3978275"/>
          <p14:tracePt t="112634" x="3635375" y="3954463"/>
          <p14:tracePt t="112672" x="3360738" y="3908425"/>
          <p14:tracePt t="112702" x="3146425" y="3840163"/>
          <p14:tracePt t="112709" x="3101975" y="3817938"/>
          <p14:tracePt t="112718" x="3055938" y="3794125"/>
          <p14:tracePt t="112733" x="2933700" y="3756025"/>
          <p14:tracePt t="112749" x="2781300" y="3711575"/>
          <p14:tracePt t="112773" x="2636838" y="3673475"/>
          <p14:tracePt t="112788" x="2484438" y="3635375"/>
          <p14:tracePt t="112803" x="2324100" y="3597275"/>
          <p14:tracePt t="112818" x="2187575" y="3559175"/>
          <p14:tracePt t="112834" x="2057400" y="3513138"/>
          <p14:tracePt t="112850" x="1997075" y="3475038"/>
          <p14:tracePt t="112873" x="1920875" y="3429000"/>
          <p14:tracePt t="112888" x="1897063" y="3406775"/>
          <p14:tracePt t="112903" x="1882775" y="3406775"/>
          <p14:tracePt t="112919" x="1866900" y="3406775"/>
          <p14:tracePt t="114335" x="1866900" y="3429000"/>
          <p14:tracePt t="114343" x="1866900" y="3444875"/>
          <p14:tracePt t="114354" x="1866900" y="3475038"/>
          <p14:tracePt t="114374" x="1882775" y="3535363"/>
          <p14:tracePt t="114406" x="1958975" y="3657600"/>
          <p14:tracePt t="114409" x="1973263" y="3665538"/>
          <p14:tracePt t="114422" x="1997075" y="3695700"/>
          <p14:tracePt t="114437" x="2057400" y="3733800"/>
          <p14:tracePt t="114452" x="2111375" y="3771900"/>
          <p14:tracePt t="114473" x="2209800" y="3817938"/>
          <p14:tracePt t="114489" x="2255838" y="3832225"/>
          <p14:tracePt t="114506" x="2354263" y="3863975"/>
          <p14:tracePt t="114521" x="2430463" y="3870325"/>
          <p14:tracePt t="114537" x="2506663" y="3870325"/>
          <p14:tracePt t="114552" x="2606675" y="3870325"/>
          <p14:tracePt t="114575" x="2689225" y="3870325"/>
          <p14:tracePt t="114591" x="2773363" y="3870325"/>
          <p14:tracePt t="114607" x="2873375" y="3870325"/>
          <p14:tracePt t="114623" x="2963863" y="3848100"/>
          <p14:tracePt t="114637" x="3040063" y="3802063"/>
          <p14:tracePt t="114652" x="3094038" y="3771900"/>
          <p14:tracePt t="114674" x="3170238" y="3711575"/>
          <p14:tracePt t="114690" x="3208338" y="3679825"/>
          <p14:tracePt t="114706" x="3254375" y="3657600"/>
          <p14:tracePt t="114722" x="3276600" y="3635375"/>
          <p14:tracePt t="114737" x="3298825" y="3619500"/>
          <p14:tracePt t="114752" x="3306763" y="3589338"/>
          <p14:tracePt t="114775" x="3314700" y="3559175"/>
          <p14:tracePt t="114791" x="3330575" y="3535363"/>
          <p14:tracePt t="114806" x="3336925" y="3505200"/>
          <p14:tracePt t="114823" x="3336925" y="3489325"/>
          <p14:tracePt t="114836" x="3336925" y="3459163"/>
          <p14:tracePt t="114852" x="3336925" y="3436938"/>
          <p14:tracePt t="114874" x="3322638" y="3375025"/>
          <p14:tracePt t="114890" x="3284538" y="3330575"/>
          <p14:tracePt t="114905" x="3238500" y="3254375"/>
          <p14:tracePt t="114921" x="3184525" y="3192463"/>
          <p14:tracePt t="114937" x="3140075" y="3146425"/>
          <p14:tracePt t="114953" x="3116263" y="3124200"/>
          <p14:tracePt t="114974" x="3055938" y="3078163"/>
          <p14:tracePt t="114990" x="3009900" y="3063875"/>
          <p14:tracePt t="115006" x="2963863" y="3048000"/>
          <p14:tracePt t="115022" x="2925763" y="3032125"/>
          <p14:tracePt t="115037" x="2849563" y="3009900"/>
          <p14:tracePt t="115073" x="2628900" y="2987675"/>
          <p14:tracePt t="115105" x="2384425" y="2987675"/>
          <p14:tracePt t="115122" x="2301875" y="2987675"/>
          <p14:tracePt t="115138" x="2217738" y="3017838"/>
          <p14:tracePt t="115154" x="2155825" y="3055938"/>
          <p14:tracePt t="115176" x="2111375" y="3094038"/>
          <p14:tracePt t="115190" x="2049463" y="3132138"/>
          <p14:tracePt t="115206" x="1981200" y="3184525"/>
          <p14:tracePt t="115211" x="1943100" y="3216275"/>
          <p14:tracePt t="115223" x="1912938" y="3246438"/>
          <p14:tracePt t="115237" x="1820863" y="3306763"/>
          <p14:tracePt t="115252" x="1730375" y="3360738"/>
          <p14:tracePt t="115275" x="1630363" y="3406775"/>
          <p14:tracePt t="115290" x="1592263" y="3421063"/>
          <p14:tracePt t="115306" x="1570038" y="3436938"/>
          <p14:tracePt t="115323" x="1562100" y="3444875"/>
          <p14:tracePt t="115338" x="1562100" y="3467100"/>
          <p14:tracePt t="115354" x="1562100" y="3482975"/>
          <p14:tracePt t="115376" x="1562100" y="3505200"/>
          <p14:tracePt t="115391" x="1562100" y="3521075"/>
          <p14:tracePt t="115406" x="1562100" y="3535363"/>
          <p14:tracePt t="115422" x="1562100" y="3543300"/>
          <p14:tracePt t="117264" x="1562100" y="3527425"/>
          <p14:tracePt t="117272" x="1562100" y="3513138"/>
          <p14:tracePt t="117280" x="1577975" y="3505200"/>
          <p14:tracePt t="117307" x="1630363" y="3459163"/>
          <p14:tracePt t="117312" x="1646238" y="3444875"/>
          <p14:tracePt t="117324" x="1668463" y="3429000"/>
          <p14:tracePt t="117340" x="1714500" y="3398838"/>
          <p14:tracePt t="117356" x="1760538" y="3375025"/>
          <p14:tracePt t="117377" x="1844675" y="3336925"/>
          <p14:tracePt t="117393" x="1897063" y="3322638"/>
          <p14:tracePt t="117409" x="1943100" y="3292475"/>
          <p14:tracePt t="117424" x="2003425" y="3284538"/>
          <p14:tracePt t="117441" x="2049463" y="3268663"/>
          <p14:tracePt t="117458" x="2087563" y="3260725"/>
          <p14:tracePt t="117478" x="2117725" y="3260725"/>
          <p14:tracePt t="117493" x="2141538" y="3260725"/>
          <p14:tracePt t="117509" x="2155825" y="3260725"/>
          <p14:tracePt t="117524" x="2179638" y="3260725"/>
          <p14:tracePt t="117540" x="2201863" y="3260725"/>
          <p14:tracePt t="117556" x="2209800" y="3260725"/>
          <p14:tracePt t="117577" x="2225675" y="3260725"/>
          <p14:tracePt t="117648" x="2232025" y="3260725"/>
          <p14:tracePt t="117664" x="2239963" y="3260725"/>
          <p14:tracePt t="117680" x="2255838" y="3268663"/>
          <p14:tracePt t="118275" x="2255838" y="3260725"/>
          <p14:tracePt t="118281" x="2255838" y="3246438"/>
          <p14:tracePt t="118294" x="2255838" y="3222625"/>
          <p14:tracePt t="118310" x="2255838" y="3184525"/>
          <p14:tracePt t="118325" x="2255838" y="3140075"/>
          <p14:tracePt t="118340" x="2255838" y="3108325"/>
          <p14:tracePt t="118356" x="2255838" y="3086100"/>
          <p14:tracePt t="118378" x="2255838" y="3055938"/>
          <p14:tracePt t="118394" x="2255838" y="3032125"/>
          <p14:tracePt t="118410" x="2255838" y="3025775"/>
          <p14:tracePt t="118426" x="2255838" y="3009900"/>
          <p14:tracePt t="118442" x="2255838" y="3001963"/>
          <p14:tracePt t="118478" x="2255838" y="2979738"/>
          <p14:tracePt t="118493" x="2255838" y="2955925"/>
          <p14:tracePt t="118510" x="2255838" y="2941638"/>
          <p14:tracePt t="118539" x="2255838" y="2895600"/>
          <p14:tracePt t="118578" x="2255838" y="2865438"/>
          <p14:tracePt t="118581" x="2255838" y="2857500"/>
          <p14:tracePt t="118608" x="2255838" y="2835275"/>
          <p14:tracePt t="118612" x="2255838" y="2819400"/>
          <p14:tracePt t="118625" x="2255838" y="2811463"/>
          <p14:tracePt t="118641" x="2255838" y="2797175"/>
          <p14:tracePt t="118657" x="2255838" y="2781300"/>
          <p14:tracePt t="118678" x="2255838" y="2759075"/>
          <p14:tracePt t="118694" x="2255838" y="2735263"/>
          <p14:tracePt t="118709" x="2255838" y="2720975"/>
          <p14:tracePt t="118725" x="2255838" y="2705100"/>
          <p14:tracePt t="118741" x="2255838" y="2674938"/>
          <p14:tracePt t="118756" x="2255838" y="2644775"/>
          <p14:tracePt t="118778" x="2239963" y="2590800"/>
          <p14:tracePt t="118794" x="2232025" y="2552700"/>
          <p14:tracePt t="118811" x="2232025" y="2506663"/>
          <p14:tracePt t="118826" x="2232025" y="2476500"/>
          <p14:tracePt t="118841" x="2232025" y="2454275"/>
          <p14:tracePt t="118858" x="2232025" y="2422525"/>
          <p14:tracePt t="118878" x="2232025" y="2370138"/>
          <p14:tracePt t="118894" x="2232025" y="2332038"/>
          <p14:tracePt t="118909" x="2232025" y="2293938"/>
          <p14:tracePt t="118925" x="2232025" y="2263775"/>
          <p14:tracePt t="118942" x="2232025" y="2232025"/>
          <p14:tracePt t="118957" x="2232025" y="2193925"/>
          <p14:tracePt t="118979" x="2232025" y="2141538"/>
          <p14:tracePt t="118994" x="2225675" y="2111375"/>
          <p14:tracePt t="119011" x="2209800" y="2073275"/>
          <p14:tracePt t="119026" x="2209800" y="2049463"/>
          <p14:tracePt t="119041" x="2209800" y="2035175"/>
          <p14:tracePt t="119057" x="2201863" y="2003425"/>
          <p14:tracePt t="119078" x="2201863" y="1965325"/>
          <p14:tracePt t="119093" x="2201863" y="1935163"/>
          <p14:tracePt t="119109" x="2201863" y="1920875"/>
          <p14:tracePt t="119125" x="2201863" y="1905000"/>
          <p14:tracePt t="119140" x="2201863" y="1889125"/>
          <p14:tracePt t="119157" x="2201863" y="1882775"/>
          <p14:tracePt t="119179" x="2201863" y="1866900"/>
          <p14:tracePt t="119195" x="2201863" y="1844675"/>
          <p14:tracePt t="119211" x="2201863" y="1820863"/>
          <p14:tracePt t="119226" x="2201863" y="1806575"/>
          <p14:tracePt t="119255" x="2201863" y="1768475"/>
          <p14:tracePt t="119278" x="2201863" y="1752600"/>
          <p14:tracePt t="119308" x="2201863" y="1744663"/>
          <p14:tracePt t="119326" x="2201863" y="1736725"/>
          <p14:tracePt t="119331" x="2209800" y="1730375"/>
          <p14:tracePt t="119341" x="2209800" y="1722438"/>
          <p14:tracePt t="119357" x="2217738" y="1714500"/>
          <p14:tracePt t="119379" x="2217738" y="1698625"/>
          <p14:tracePt t="119410" x="2217738" y="1684338"/>
          <p14:tracePt t="119413" x="2217738" y="1676400"/>
          <p14:tracePt t="119441" x="2217738" y="1668463"/>
          <p14:tracePt t="119459" x="2217738" y="1660525"/>
          <p14:tracePt t="119483" x="2217738" y="1654175"/>
          <p14:tracePt t="119501" x="2217738" y="1646238"/>
          <p14:tracePt t="130020" x="2217738" y="1660525"/>
          <p14:tracePt t="130027" x="2217738" y="1692275"/>
          <p14:tracePt t="130048" x="2217738" y="1768475"/>
          <p14:tracePt t="130051" x="2217738" y="1806575"/>
          <p14:tracePt t="130085" x="2239963" y="1965325"/>
          <p14:tracePt t="130118" x="2239963" y="2111375"/>
          <p14:tracePt t="130133" x="2239963" y="2163763"/>
          <p14:tracePt t="130150" x="2239963" y="2225675"/>
          <p14:tracePt t="130164" x="2239963" y="2324100"/>
          <p14:tracePt t="130187" x="2239963" y="2422525"/>
          <p14:tracePt t="130203" x="2255838" y="2530475"/>
          <p14:tracePt t="130219" x="2270125" y="2613025"/>
          <p14:tracePt t="130234" x="2286000" y="2720975"/>
          <p14:tracePt t="130250" x="2293938" y="2797175"/>
          <p14:tracePt t="130264" x="2301875" y="2865438"/>
          <p14:tracePt t="130286" x="2301875" y="2955925"/>
          <p14:tracePt t="130301" x="2301875" y="2994025"/>
          <p14:tracePt t="130317" x="2301875" y="3017838"/>
          <p14:tracePt t="130333" x="2308225" y="3040063"/>
          <p14:tracePt t="130350" x="2316163" y="3055938"/>
          <p14:tracePt t="130365" x="2316163" y="3063875"/>
          <p14:tracePt t="130389" x="2316163" y="3086100"/>
          <p14:tracePt t="130404" x="2324100" y="3108325"/>
          <p14:tracePt t="130418" x="2324100" y="3154363"/>
          <p14:tracePt t="130433" x="2324100" y="3192463"/>
          <p14:tracePt t="130449" x="2324100" y="3222625"/>
          <p14:tracePt t="130465" x="2324100" y="3254375"/>
          <p14:tracePt t="130488" x="2324100" y="3298825"/>
          <p14:tracePt t="130502" x="2324100" y="3336925"/>
          <p14:tracePt t="130517" x="2324100" y="3375025"/>
          <p14:tracePt t="130533" x="2324100" y="3413125"/>
          <p14:tracePt t="130550" x="2324100" y="3451225"/>
          <p14:tracePt t="130566" x="2324100" y="3489325"/>
          <p14:tracePt t="130586" x="2324100" y="3505200"/>
          <p14:tracePt t="130603" x="2324100" y="3521075"/>
          <p14:tracePt t="130618" x="2316163" y="3527425"/>
          <p14:tracePt t="130633" x="2308225" y="3527425"/>
          <p14:tracePt t="130664" x="2301875" y="3527425"/>
          <p14:tracePt t="130693" x="2301875" y="3535363"/>
          <p14:tracePt t="130702" x="2293938" y="3535363"/>
          <p14:tracePt t="130741" x="2286000" y="3535363"/>
          <p14:tracePt t="133061" x="2308225" y="3535363"/>
          <p14:tracePt t="133070" x="2332038" y="3535363"/>
          <p14:tracePt t="133077" x="2362200" y="3527425"/>
          <p14:tracePt t="133091" x="2384425" y="3521075"/>
          <p14:tracePt t="133122" x="2498725" y="3467100"/>
          <p14:tracePt t="133137" x="2560638" y="3429000"/>
          <p14:tracePt t="133152" x="2636838" y="3398838"/>
          <p14:tracePt t="133169" x="2697163" y="3360738"/>
          <p14:tracePt t="133191" x="2819400" y="3292475"/>
          <p14:tracePt t="133207" x="2879725" y="3260725"/>
          <p14:tracePt t="133223" x="2955925" y="3230563"/>
          <p14:tracePt t="133238" x="3025775" y="3216275"/>
          <p14:tracePt t="133254" x="3070225" y="3208338"/>
          <p14:tracePt t="133270" x="3116263" y="3208338"/>
          <p14:tracePt t="133292" x="3154363" y="3208338"/>
          <p14:tracePt t="133307" x="3192463" y="3208338"/>
          <p14:tracePt t="133324" x="3222625" y="3208338"/>
          <p14:tracePt t="133338" x="3246438" y="3208338"/>
          <p14:tracePt t="133353" x="3276600" y="3208338"/>
          <p14:tracePt t="133369" x="3306763" y="3208338"/>
          <p14:tracePt t="133392" x="3360738" y="3208338"/>
          <p14:tracePt t="133421" x="3429000" y="3208338"/>
          <p14:tracePt t="133425" x="3451225" y="3208338"/>
          <p14:tracePt t="133453" x="3513138" y="3216275"/>
          <p14:tracePt t="133456" x="3527425" y="3222625"/>
          <p14:tracePt t="133470" x="3543300" y="3222625"/>
          <p14:tracePt t="133491" x="3573463" y="3222625"/>
          <p14:tracePt t="133522" x="3611563" y="3222625"/>
          <p14:tracePt t="133526" x="3619500" y="3222625"/>
          <p14:tracePt t="133537" x="3627438" y="3230563"/>
          <p14:tracePt t="133552" x="3635375" y="3230563"/>
          <p14:tracePt t="133569" x="3649663" y="3230563"/>
          <p14:tracePt t="133591" x="3657600" y="3238500"/>
          <p14:tracePt t="133607" x="3665538" y="3238500"/>
          <p14:tracePt t="133639" x="3673475" y="3238500"/>
          <p14:tracePt t="133654" x="3679825" y="3238500"/>
          <p14:tracePt t="133670" x="3687763" y="3238500"/>
          <p14:tracePt t="133692" x="3695700" y="3246438"/>
          <p14:tracePt t="133707" x="3703638" y="3246438"/>
          <p14:tracePt t="133722" x="3711575" y="3246438"/>
          <p14:tracePt t="133737" x="3717925" y="3246438"/>
          <p14:tracePt t="133753" x="3733800" y="3246438"/>
          <p14:tracePt t="133769" x="3741738" y="3246438"/>
          <p14:tracePt t="133792" x="3771900" y="3246438"/>
          <p14:tracePt t="133807" x="3794125" y="3246438"/>
          <p14:tracePt t="133824" x="3810000" y="3246438"/>
          <p14:tracePt t="133839" x="3817938" y="3246438"/>
          <p14:tracePt t="133854" x="3825875" y="3246438"/>
          <p14:tracePt t="133869" x="3832225" y="3246438"/>
          <p14:tracePt t="133892" x="3840163" y="3246438"/>
          <p14:tracePt t="134592" x="3848100" y="3246438"/>
          <p14:tracePt t="134615" x="3856038" y="3246438"/>
          <p14:tracePt t="134632" x="3856038" y="3254375"/>
          <p14:tracePt t="134644" x="3863975" y="3254375"/>
          <p14:tracePt t="134658" x="3863975" y="3260725"/>
          <p14:tracePt t="134670" x="3870325" y="3260725"/>
          <p14:tracePt t="135674" x="3863975" y="3260725"/>
          <p14:tracePt t="135689" x="3856038" y="3260725"/>
          <p14:tracePt t="136382" x="3848100" y="3260725"/>
          <p14:tracePt t="136391" x="3840163" y="3260725"/>
          <p14:tracePt t="136399" x="3832225" y="3260725"/>
          <p14:tracePt t="136410" x="3825875" y="3260725"/>
          <p14:tracePt t="136425" x="3810000" y="3260725"/>
          <p14:tracePt t="136442" x="3787775" y="3260725"/>
          <p14:tracePt t="136472" x="3749675" y="3284538"/>
          <p14:tracePt t="136495" x="3717925" y="3292475"/>
          <p14:tracePt t="136526" x="3649663" y="3314700"/>
          <p14:tracePt t="136543" x="3581400" y="3322638"/>
          <p14:tracePt t="136559" x="3521075" y="3336925"/>
          <p14:tracePt t="136575" x="3436938" y="3352800"/>
          <p14:tracePt t="136595" x="3322638" y="3398838"/>
          <p14:tracePt t="136610" x="3184525" y="3444875"/>
          <p14:tracePt t="136626" x="3032125" y="3497263"/>
          <p14:tracePt t="136642" x="2933700" y="3521075"/>
          <p14:tracePt t="136657" x="2827338" y="3551238"/>
          <p14:tracePt t="136673" x="2751138" y="3573463"/>
          <p14:tracePt t="136696" x="2682875" y="3589338"/>
          <p14:tracePt t="136711" x="2651125" y="3589338"/>
          <p14:tracePt t="136727" x="2606675" y="3589338"/>
          <p14:tracePt t="136742" x="2574925" y="3589338"/>
          <p14:tracePt t="136758" x="2522538" y="3589338"/>
          <p14:tracePt t="136774" x="2468563" y="3565525"/>
          <p14:tracePt t="136795" x="2384425" y="3535363"/>
          <p14:tracePt t="136810" x="2354263" y="3521075"/>
          <p14:tracePt t="136826" x="2339975" y="3521075"/>
          <p14:tracePt t="136843" x="2332038" y="3521075"/>
          <p14:tracePt t="136872" x="2316163" y="3521075"/>
          <p14:tracePt t="136895" x="2301875" y="3513138"/>
          <p14:tracePt t="136911" x="2293938" y="3505200"/>
          <p14:tracePt t="136926" x="2286000" y="3505200"/>
          <p14:tracePt t="136942" x="2286000" y="3497263"/>
          <p14:tracePt t="136973" x="2286000" y="3489325"/>
          <p14:tracePt t="143648" x="2286000" y="3482975"/>
          <p14:tracePt t="143656" x="2286000" y="3451225"/>
          <p14:tracePt t="143664" x="2308225" y="3375025"/>
          <p14:tracePt t="143678" x="2346325" y="3314700"/>
          <p14:tracePt t="143699" x="2498725" y="3154363"/>
          <p14:tracePt t="143715" x="2568575" y="3094038"/>
          <p14:tracePt t="143730" x="2628900" y="3032125"/>
          <p14:tracePt t="143746" x="2667000" y="3001963"/>
          <p14:tracePt t="143762" x="2674938" y="2987675"/>
          <p14:tracePt t="143777" x="2682875" y="2979738"/>
          <p14:tracePt t="143800" x="2689225" y="2979738"/>
          <p14:tracePt t="143816" x="2689225" y="2971800"/>
          <p14:tracePt t="143832" x="2697163" y="2963863"/>
          <p14:tracePt t="143848" x="2705100" y="2963863"/>
          <p14:tracePt t="143863" x="2713038" y="2933700"/>
          <p14:tracePt t="143878" x="2743200" y="2895600"/>
          <p14:tracePt t="143900" x="2827338" y="2819400"/>
          <p14:tracePt t="143915" x="2873375" y="2789238"/>
          <p14:tracePt t="143932" x="2925763" y="2759075"/>
          <p14:tracePt t="143947" x="2949575" y="2751138"/>
          <p14:tracePt t="143962" x="2963863" y="2751138"/>
          <p14:tracePt t="144041" x="2963863" y="2759075"/>
          <p14:tracePt t="144049" x="2963863" y="2773363"/>
          <p14:tracePt t="144058" x="2963863" y="2781300"/>
          <p14:tracePt t="144065" x="2963863" y="2797175"/>
          <p14:tracePt t="144079" x="2963863" y="2811463"/>
          <p14:tracePt t="144100" x="2941638" y="2841625"/>
          <p14:tracePt t="144115" x="2933700" y="2857500"/>
          <p14:tracePt t="144132" x="2925763" y="2865438"/>
          <p14:tracePt t="144147" x="2925763" y="2873375"/>
          <p14:tracePt t="144163" x="2925763" y="2879725"/>
          <p14:tracePt t="144178" x="2925763" y="2887663"/>
          <p14:tracePt t="144201" x="2917825" y="2895600"/>
          <p14:tracePt t="144217" x="2911475" y="2911475"/>
          <p14:tracePt t="144234" x="2903538" y="2925763"/>
          <p14:tracePt t="144248" x="2903538" y="2933700"/>
          <p14:tracePt t="144263" x="2887663" y="2949575"/>
          <p14:tracePt t="144301" x="2849563" y="3055938"/>
          <p14:tracePt t="144331" x="2773363" y="3154363"/>
          <p14:tracePt t="144348" x="2727325" y="3200400"/>
          <p14:tracePt t="144363" x="2682875" y="3230563"/>
          <p14:tracePt t="144379" x="2644775" y="3246438"/>
          <p14:tracePt t="144402" x="2620963" y="3254375"/>
          <p14:tracePt t="144530" x="2613025" y="3254375"/>
          <p14:tracePt t="145423" x="2620963" y="3254375"/>
          <p14:tracePt t="145448" x="2682875" y="3254375"/>
          <p14:tracePt t="145479" x="2735263" y="3246438"/>
          <p14:tracePt t="145503" x="2751138" y="3246438"/>
          <p14:tracePt t="145533" x="2759075" y="3246438"/>
          <p14:tracePt t="145880" x="2765425" y="3246438"/>
          <p14:tracePt t="145887" x="2773363" y="3246438"/>
          <p14:tracePt t="145905" x="2781300" y="3246438"/>
          <p14:tracePt t="146057" x="2789238" y="3246438"/>
          <p14:tracePt t="146071" x="2803525" y="3246438"/>
          <p14:tracePt t="146081" x="2811463" y="3246438"/>
          <p14:tracePt t="146104" x="2849563" y="3246438"/>
          <p14:tracePt t="146136" x="3017838" y="3246438"/>
          <p14:tracePt t="146139" x="3078163" y="3246438"/>
          <p14:tracePt t="146151" x="3140075" y="3246438"/>
          <p14:tracePt t="146166" x="3260725" y="3246438"/>
          <p14:tracePt t="146182" x="3330575" y="3238500"/>
          <p14:tracePt t="146203" x="3451225" y="3216275"/>
          <p14:tracePt t="146219" x="3521075" y="3200400"/>
          <p14:tracePt t="146234" x="3581400" y="3200400"/>
          <p14:tracePt t="146250" x="3627438" y="3200400"/>
          <p14:tracePt t="146265" x="3665538" y="3200400"/>
          <p14:tracePt t="146281" x="3695700" y="3200400"/>
          <p14:tracePt t="146304" x="3725863" y="3200400"/>
          <p14:tracePt t="146320" x="3733800" y="3200400"/>
          <p14:tracePt t="146349" x="3771900" y="3200400"/>
          <p14:tracePt t="146353" x="3787775" y="3200400"/>
          <p14:tracePt t="146382" x="3840163" y="3200400"/>
          <p14:tracePt t="146384" x="3856038" y="3200400"/>
          <p14:tracePt t="146403" x="3902075" y="3200400"/>
          <p14:tracePt t="146434" x="3924300" y="3192463"/>
          <p14:tracePt t="146450" x="3940175" y="3192463"/>
          <p14:tracePt t="147684" x="3970338" y="3192463"/>
          <p14:tracePt t="147690" x="4030663" y="3192463"/>
          <p14:tracePt t="147704" x="4098925" y="3200400"/>
          <p14:tracePt t="147734" x="4473575" y="3292475"/>
          <p14:tracePt t="147741" x="4564063" y="3322638"/>
          <p14:tracePt t="147751" x="4670425" y="3336925"/>
          <p14:tracePt t="147766" x="4860925" y="3368675"/>
          <p14:tracePt t="147782" x="5059363" y="3398838"/>
          <p14:tracePt t="147803" x="5311775" y="3421063"/>
          <p14:tracePt t="147819" x="5394325" y="3429000"/>
          <p14:tracePt t="147835" x="5540375" y="3444875"/>
          <p14:tracePt t="147851" x="5753100" y="3467100"/>
          <p14:tracePt t="147867" x="5845175" y="3482975"/>
          <p14:tracePt t="147883" x="5951538" y="3497263"/>
          <p14:tracePt t="147905" x="6057900" y="3513138"/>
          <p14:tracePt t="147920" x="6134100" y="3527425"/>
          <p14:tracePt t="147935" x="6210300" y="3535363"/>
          <p14:tracePt t="147951" x="6286500" y="3543300"/>
          <p14:tracePt t="147966" x="6384925" y="3565525"/>
          <p14:tracePt t="147982" x="6438900" y="3589338"/>
          <p14:tracePt t="148004" x="6545263" y="3619500"/>
          <p14:tracePt t="148019" x="6607175" y="3641725"/>
          <p14:tracePt t="148035" x="6675438" y="3657600"/>
          <p14:tracePt t="148052" x="6727825" y="3665538"/>
          <p14:tracePt t="148068" x="6781800" y="3673475"/>
          <p14:tracePt t="148084" x="6842125" y="3687763"/>
          <p14:tracePt t="148106" x="6888163" y="3687763"/>
          <p14:tracePt t="148121" x="6926263" y="3703638"/>
          <p14:tracePt t="148136" x="6964363" y="3711575"/>
          <p14:tracePt t="148151" x="6994525" y="3717925"/>
          <p14:tracePt t="148166" x="7018338" y="3717925"/>
          <p14:tracePt t="148182" x="7032625" y="3725863"/>
          <p14:tracePt t="148204" x="7048500" y="3725863"/>
          <p14:tracePt t="148220" x="7064375" y="3733800"/>
          <p14:tracePt t="148235" x="7070725" y="3733800"/>
          <p14:tracePt t="148267" x="7070725" y="3741738"/>
          <p14:tracePt t="148292" x="7070725" y="3749675"/>
          <p14:tracePt t="148333" x="7070725" y="3756025"/>
          <p14:tracePt t="148347" x="7070725" y="3763963"/>
          <p14:tracePt t="148363" x="7056438" y="3771900"/>
          <p14:tracePt t="148382" x="7032625" y="3794125"/>
          <p14:tracePt t="148404" x="6994525" y="3825875"/>
          <p14:tracePt t="148435" x="6918325" y="3870325"/>
          <p14:tracePt t="148452" x="6880225" y="3886200"/>
          <p14:tracePt t="148468" x="6842125" y="3902075"/>
          <p14:tracePt t="148484" x="6811963" y="3908425"/>
          <p14:tracePt t="148504" x="6804025" y="3908425"/>
          <p14:tracePt t="148520" x="6797675" y="3908425"/>
          <p14:tracePt t="148536" x="6789738" y="3908425"/>
          <p14:tracePt t="148604" x="6781800" y="3908425"/>
          <p14:tracePt t="148621" x="6765925" y="3908425"/>
          <p14:tracePt t="148628" x="6765925" y="3902075"/>
          <p14:tracePt t="148636" x="6759575" y="3902075"/>
          <p14:tracePt t="148653" x="6743700" y="3894138"/>
          <p14:tracePt t="148667" x="6743700" y="3886200"/>
          <p14:tracePt t="148741" x="6735763" y="3886200"/>
          <p14:tracePt t="148756" x="6735763" y="3878263"/>
          <p14:tracePt t="148764" x="6727825" y="3878263"/>
          <p14:tracePt t="148782" x="6727825" y="3870325"/>
          <p14:tracePt t="148805" x="6721475" y="3863975"/>
          <p14:tracePt t="148821" x="6721475" y="3856038"/>
          <p14:tracePt t="148876" x="6721475" y="3848100"/>
          <p14:tracePt t="148886" x="6713538" y="3848100"/>
          <p14:tracePt t="148905" x="6705600" y="3840163"/>
          <p14:tracePt t="148935" x="6705600" y="3832225"/>
          <p14:tracePt t="151134" x="6721475" y="3832225"/>
          <p14:tracePt t="151141" x="6735763" y="3832225"/>
          <p14:tracePt t="151153" x="6751638" y="3832225"/>
          <p14:tracePt t="151169" x="6789738" y="3825875"/>
          <p14:tracePt t="151184" x="6819900" y="3810000"/>
          <p14:tracePt t="151207" x="6888163" y="3794125"/>
          <p14:tracePt t="151223" x="6934200" y="3779838"/>
          <p14:tracePt t="151238" x="6988175" y="3771900"/>
          <p14:tracePt t="151254" x="7026275" y="3771900"/>
          <p14:tracePt t="151270" x="7040563" y="3763963"/>
          <p14:tracePt t="151286" x="7070725" y="3756025"/>
          <p14:tracePt t="151307" x="7078663" y="3756025"/>
          <p14:tracePt t="151324" x="7086600" y="3756025"/>
          <p14:tracePt t="151339" x="7094538" y="3756025"/>
          <p14:tracePt t="151354" x="7102475" y="3749675"/>
          <p14:tracePt t="151370" x="7116763" y="3733800"/>
          <p14:tracePt t="151385" x="7132638" y="3725863"/>
          <p14:tracePt t="151407" x="7146925" y="3711575"/>
          <p14:tracePt t="151424" x="7162800" y="3695700"/>
          <p14:tracePt t="151440" x="7170738" y="3695700"/>
          <p14:tracePt t="151550" x="7162800" y="3695700"/>
          <p14:tracePt t="151559" x="7154863" y="3695700"/>
          <p14:tracePt t="151582" x="7146925" y="3695700"/>
          <p14:tracePt t="153017" x="7140575" y="3695700"/>
          <p14:tracePt t="153025" x="7132638" y="3695700"/>
          <p14:tracePt t="153032" x="7116763" y="3695700"/>
          <p14:tracePt t="153043" x="7102475" y="3695700"/>
          <p14:tracePt t="153057" x="7086600" y="3679825"/>
          <p14:tracePt t="153073" x="7040563" y="3657600"/>
          <p14:tracePt t="153090" x="7010400" y="3627438"/>
          <p14:tracePt t="153110" x="6980238" y="3597275"/>
          <p14:tracePt t="153126" x="6950075" y="3565525"/>
          <p14:tracePt t="153143" x="6911975" y="3535363"/>
          <p14:tracePt t="153157" x="6873875" y="3497263"/>
          <p14:tracePt t="153172" x="6835775" y="3475038"/>
          <p14:tracePt t="153188" x="6797675" y="3444875"/>
          <p14:tracePt t="153211" x="6751638" y="3398838"/>
          <p14:tracePt t="153226" x="6721475" y="3375025"/>
          <p14:tracePt t="153243" x="6705600" y="3344863"/>
          <p14:tracePt t="153258" x="6683375" y="3306763"/>
          <p14:tracePt t="153273" x="6675438" y="3292475"/>
          <p14:tracePt t="153290" x="6659563" y="3238500"/>
          <p14:tracePt t="153310" x="6645275" y="3208338"/>
          <p14:tracePt t="153325" x="6645275" y="3184525"/>
          <p14:tracePt t="153342" x="6645275" y="3178175"/>
          <p14:tracePt t="153357" x="6637338" y="3170238"/>
          <p14:tracePt t="153372" x="6629400" y="3162300"/>
          <p14:tracePt t="153388" x="6621463" y="3154363"/>
          <p14:tracePt t="153410" x="6607175" y="3132138"/>
          <p14:tracePt t="153426" x="6599238" y="3108325"/>
          <p14:tracePt t="153443" x="6591300" y="3094038"/>
          <p14:tracePt t="153458" x="6583363" y="3094038"/>
          <p14:tracePt t="153489" x="6575425" y="3094038"/>
          <p14:tracePt t="153509" x="6569075" y="3094038"/>
          <p14:tracePt t="153530" x="6561138" y="3094038"/>
          <p14:tracePt t="154663" x="6561138" y="3101975"/>
          <p14:tracePt t="155281" x="6561138" y="3116263"/>
          <p14:tracePt t="155288" x="6561138" y="3132138"/>
          <p14:tracePt t="155297" x="6561138" y="3154363"/>
          <p14:tracePt t="155313" x="6561138" y="3192463"/>
          <p14:tracePt t="155328" x="6561138" y="3230563"/>
          <p14:tracePt t="155344" x="6561138" y="3246438"/>
          <p14:tracePt t="155361" x="6553200" y="3306763"/>
          <p14:tracePt t="155376" x="6553200" y="3322638"/>
          <p14:tracePt t="155391" x="6545263" y="3360738"/>
          <p14:tracePt t="155412" x="6545263" y="3390900"/>
          <p14:tracePt t="155427" x="6545263" y="3406775"/>
          <p14:tracePt t="155443" x="6545263" y="3429000"/>
          <p14:tracePt t="155459" x="6545263" y="3436938"/>
          <p14:tracePt t="155475" x="6537325" y="3459163"/>
          <p14:tracePt t="155490" x="6530975" y="3489325"/>
          <p14:tracePt t="155514" x="6523038" y="3551238"/>
          <p14:tracePt t="155528" x="6523038" y="3565525"/>
          <p14:tracePt t="155543" x="6515100" y="3611563"/>
          <p14:tracePt t="155560" x="6507163" y="3657600"/>
          <p14:tracePt t="155576" x="6507163" y="3711575"/>
          <p14:tracePt t="155592" x="6507163" y="3763963"/>
          <p14:tracePt t="155612" x="6507163" y="3848100"/>
          <p14:tracePt t="155627" x="6507163" y="3902075"/>
          <p14:tracePt t="155643" x="6507163" y="3954463"/>
          <p14:tracePt t="155659" x="6507163" y="4000500"/>
          <p14:tracePt t="155675" x="6507163" y="4046538"/>
          <p14:tracePt t="155691" x="6492875" y="4098925"/>
          <p14:tracePt t="155713" x="6477000" y="4175125"/>
          <p14:tracePt t="155729" x="6477000" y="4229100"/>
          <p14:tracePt t="155743" x="6469063" y="4259263"/>
          <p14:tracePt t="155760" x="6454775" y="4335463"/>
          <p14:tracePt t="155775" x="6446838" y="4403725"/>
          <p14:tracePt t="155810" x="6438900" y="4564063"/>
          <p14:tracePt t="155842" x="6438900" y="4670425"/>
          <p14:tracePt t="155860" x="6438900" y="4724400"/>
          <p14:tracePt t="155874" x="6438900" y="4778375"/>
          <p14:tracePt t="155891" x="6438900" y="4822825"/>
          <p14:tracePt t="155913" x="6438900" y="4876800"/>
          <p14:tracePt t="155929" x="6438900" y="4953000"/>
          <p14:tracePt t="155944" x="6438900" y="4975225"/>
          <p14:tracePt t="155960" x="6430963" y="5021263"/>
          <p14:tracePt t="155976" x="6423025" y="5067300"/>
          <p14:tracePt t="155992" x="6392863" y="5127625"/>
          <p14:tracePt t="156013" x="6354763" y="5203825"/>
          <p14:tracePt t="156028" x="6332538" y="5249863"/>
          <p14:tracePt t="156043" x="6308725" y="5303838"/>
          <p14:tracePt t="156059" x="6294438" y="5334000"/>
          <p14:tracePt t="156091" x="6270625" y="5394325"/>
          <p14:tracePt t="156114" x="6270625" y="5448300"/>
          <p14:tracePt t="156130" x="6270625" y="5486400"/>
          <p14:tracePt t="156144" x="6270625" y="5502275"/>
          <p14:tracePt t="156161" x="6270625" y="5540375"/>
          <p14:tracePt t="156191" x="6256338" y="5616575"/>
          <p14:tracePt t="156195" x="6248400" y="5646738"/>
          <p14:tracePt t="156213" x="6232525" y="5676900"/>
          <p14:tracePt t="156244" x="6210300" y="5730875"/>
          <p14:tracePt t="156260" x="6202363" y="5745163"/>
          <p14:tracePt t="156275" x="6194425" y="5753100"/>
          <p14:tracePt t="156292" x="6194425" y="5761038"/>
          <p14:tracePt t="156314" x="6194425" y="5775325"/>
          <p14:tracePt t="156329" x="6194425" y="5783263"/>
          <p14:tracePt t="156344" x="6194425" y="5791200"/>
          <p14:tracePt t="156360" x="6194425" y="5807075"/>
          <p14:tracePt t="156378" x="6194425" y="5813425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Stability and Buoyancy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81000" y="762000"/>
            <a:ext cx="8229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000" b="1" smtClean="0">
                <a:solidFill>
                  <a:prstClr val="black"/>
                </a:solidFill>
              </a:rPr>
              <a:t>In the atmosphere, the stability is related to the </a:t>
            </a:r>
            <a:r>
              <a:rPr lang="en-US" sz="2000" b="1" i="1" u="sng" smtClean="0">
                <a:solidFill>
                  <a:prstClr val="black"/>
                </a:solidFill>
              </a:rPr>
              <a:t>buoyancy</a:t>
            </a:r>
            <a:r>
              <a:rPr lang="en-US" sz="2000" b="1" smtClean="0">
                <a:solidFill>
                  <a:prstClr val="black"/>
                </a:solidFill>
              </a:rPr>
              <a:t>, the upward force exerted on the air parcel by virtue of the temperature difference between the parcel and the surrounding air. </a:t>
            </a:r>
          </a:p>
        </p:txBody>
      </p:sp>
      <p:sp>
        <p:nvSpPr>
          <p:cNvPr id="19478" name="Text Box 25"/>
          <p:cNvSpPr txBox="1">
            <a:spLocks noChangeArrowheads="1"/>
          </p:cNvSpPr>
          <p:nvPr/>
        </p:nvSpPr>
        <p:spPr bwMode="auto">
          <a:xfrm>
            <a:off x="914400" y="5715000"/>
            <a:ext cx="7162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</a:rPr>
              <a:t>We determine which conditions exists in the atmosphere       	by the environmental lapse rate.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592670" y="2167467"/>
            <a:ext cx="8001000" cy="3225800"/>
            <a:chOff x="762000" y="2184400"/>
            <a:chExt cx="8001000" cy="3225800"/>
          </a:xfrm>
        </p:grpSpPr>
        <p:sp>
          <p:nvSpPr>
            <p:cNvPr id="46" name="Rectangle 4"/>
            <p:cNvSpPr>
              <a:spLocks noChangeArrowheads="1"/>
            </p:cNvSpPr>
            <p:nvPr/>
          </p:nvSpPr>
          <p:spPr bwMode="auto">
            <a:xfrm>
              <a:off x="762000" y="2971800"/>
              <a:ext cx="2057400" cy="2438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>
                  <a:solidFill>
                    <a:prstClr val="white"/>
                  </a:solidFill>
                  <a:latin typeface="Calibri"/>
                </a:rPr>
                <a:t>Tparcel</a:t>
              </a:r>
            </a:p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Rectangle 5"/>
            <p:cNvSpPr>
              <a:spLocks noChangeArrowheads="1"/>
            </p:cNvSpPr>
            <p:nvPr/>
          </p:nvSpPr>
          <p:spPr bwMode="auto">
            <a:xfrm>
              <a:off x="3619500" y="2971800"/>
              <a:ext cx="2057400" cy="2438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Rectangle 6"/>
            <p:cNvSpPr>
              <a:spLocks noChangeArrowheads="1"/>
            </p:cNvSpPr>
            <p:nvPr/>
          </p:nvSpPr>
          <p:spPr bwMode="auto">
            <a:xfrm>
              <a:off x="6400800" y="2971800"/>
              <a:ext cx="2057400" cy="2438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Oval 10"/>
            <p:cNvSpPr>
              <a:spLocks noChangeArrowheads="1"/>
            </p:cNvSpPr>
            <p:nvPr/>
          </p:nvSpPr>
          <p:spPr bwMode="auto">
            <a:xfrm>
              <a:off x="7603067" y="35941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val 11"/>
            <p:cNvSpPr>
              <a:spLocks noChangeArrowheads="1"/>
            </p:cNvSpPr>
            <p:nvPr/>
          </p:nvSpPr>
          <p:spPr bwMode="auto">
            <a:xfrm>
              <a:off x="6934200" y="36576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7848600" y="43434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val 13"/>
            <p:cNvSpPr>
              <a:spLocks noChangeArrowheads="1"/>
            </p:cNvSpPr>
            <p:nvPr/>
          </p:nvSpPr>
          <p:spPr bwMode="auto">
            <a:xfrm>
              <a:off x="7052734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val 14"/>
            <p:cNvSpPr>
              <a:spLocks noChangeArrowheads="1"/>
            </p:cNvSpPr>
            <p:nvPr/>
          </p:nvSpPr>
          <p:spPr bwMode="auto">
            <a:xfrm>
              <a:off x="7552268" y="4597401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AutoShape 16"/>
            <p:cNvSpPr>
              <a:spLocks noChangeArrowheads="1"/>
            </p:cNvSpPr>
            <p:nvPr/>
          </p:nvSpPr>
          <p:spPr bwMode="auto">
            <a:xfrm>
              <a:off x="1481666" y="4851402"/>
              <a:ext cx="609600" cy="38100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AutoShape 17"/>
            <p:cNvSpPr>
              <a:spLocks noChangeArrowheads="1"/>
            </p:cNvSpPr>
            <p:nvPr/>
          </p:nvSpPr>
          <p:spPr bwMode="auto">
            <a:xfrm rot="10800000">
              <a:off x="4322233" y="3098799"/>
              <a:ext cx="609600" cy="38100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AutoShape 18"/>
            <p:cNvSpPr>
              <a:spLocks noChangeArrowheads="1"/>
            </p:cNvSpPr>
            <p:nvPr/>
          </p:nvSpPr>
          <p:spPr bwMode="auto">
            <a:xfrm rot="10800000">
              <a:off x="7128934" y="3107649"/>
              <a:ext cx="609600" cy="346364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Text Box 19"/>
            <p:cNvSpPr txBox="1">
              <a:spLocks noChangeArrowheads="1"/>
            </p:cNvSpPr>
            <p:nvPr/>
          </p:nvSpPr>
          <p:spPr bwMode="auto">
            <a:xfrm>
              <a:off x="823913" y="2184400"/>
              <a:ext cx="1979612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2000" b="1" smtClean="0">
                  <a:solidFill>
                    <a:srgbClr val="C0504D"/>
                  </a:solidFill>
                </a:rPr>
                <a:t>ABSOLUTELY </a:t>
              </a:r>
            </a:p>
            <a:p>
              <a:pPr algn="ctr" eaLnBrk="1" hangingPunct="1">
                <a:defRPr/>
              </a:pPr>
              <a:r>
                <a:rPr lang="en-US" sz="2000" b="1" smtClean="0">
                  <a:solidFill>
                    <a:srgbClr val="C0504D"/>
                  </a:solidFill>
                </a:rPr>
                <a:t>STABLE</a:t>
              </a:r>
            </a:p>
          </p:txBody>
        </p:sp>
        <p:sp>
          <p:nvSpPr>
            <p:cNvPr id="58" name="Rectangle 20"/>
            <p:cNvSpPr>
              <a:spLocks noChangeArrowheads="1"/>
            </p:cNvSpPr>
            <p:nvPr/>
          </p:nvSpPr>
          <p:spPr bwMode="auto">
            <a:xfrm>
              <a:off x="3619500" y="2209800"/>
              <a:ext cx="20574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>
                  <a:solidFill>
                    <a:srgbClr val="FF3300"/>
                  </a:solidFill>
                  <a:latin typeface="Calibri"/>
                </a:rPr>
                <a:t>ABSOLUTELY </a:t>
              </a:r>
            </a:p>
            <a:p>
              <a:pPr algn="ctr">
                <a:defRPr/>
              </a:pPr>
              <a:r>
                <a:rPr lang="en-US" sz="2000" b="1">
                  <a:solidFill>
                    <a:srgbClr val="FF3300"/>
                  </a:solidFill>
                  <a:latin typeface="Calibri"/>
                </a:rPr>
                <a:t>UNSTABLE</a:t>
              </a:r>
            </a:p>
          </p:txBody>
        </p:sp>
        <p:sp>
          <p:nvSpPr>
            <p:cNvPr id="59" name="Rectangle 21"/>
            <p:cNvSpPr>
              <a:spLocks noChangeArrowheads="1"/>
            </p:cNvSpPr>
            <p:nvPr/>
          </p:nvSpPr>
          <p:spPr bwMode="auto">
            <a:xfrm>
              <a:off x="6096000" y="2209800"/>
              <a:ext cx="26670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FF9900"/>
                  </a:solidFill>
                  <a:latin typeface="Calibri"/>
                </a:rPr>
                <a:t>CONDITIONALLY</a:t>
              </a:r>
            </a:p>
            <a:p>
              <a:pPr algn="ctr">
                <a:defRPr/>
              </a:pPr>
              <a:r>
                <a:rPr lang="en-US" sz="2000" b="1" dirty="0">
                  <a:solidFill>
                    <a:srgbClr val="FF9900"/>
                  </a:solidFill>
                  <a:latin typeface="Calibri"/>
                </a:rPr>
                <a:t>UNSTABLE</a:t>
              </a:r>
            </a:p>
          </p:txBody>
        </p:sp>
        <p:sp>
          <p:nvSpPr>
            <p:cNvPr id="60" name="Oval 7"/>
            <p:cNvSpPr>
              <a:spLocks noChangeArrowheads="1"/>
            </p:cNvSpPr>
            <p:nvPr/>
          </p:nvSpPr>
          <p:spPr bwMode="auto">
            <a:xfrm>
              <a:off x="1024466" y="3417485"/>
              <a:ext cx="1524000" cy="15270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/>
                </a:rPr>
                <a:t>PARCEL</a:t>
              </a:r>
            </a:p>
            <a:p>
              <a:pPr algn="ctr">
                <a:defRPr/>
              </a:pPr>
              <a:r>
                <a:rPr 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/>
                </a:rPr>
                <a:t>COOLER</a:t>
              </a:r>
              <a:endParaRPr lang="en-US" b="1" baseline="-250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61" name="Oval 8"/>
            <p:cNvSpPr>
              <a:spLocks noChangeArrowheads="1"/>
            </p:cNvSpPr>
            <p:nvPr/>
          </p:nvSpPr>
          <p:spPr bwMode="auto">
            <a:xfrm>
              <a:off x="3852334" y="3429000"/>
              <a:ext cx="1527048" cy="152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/>
                </a:rPr>
                <a:t>PARCEL</a:t>
              </a:r>
            </a:p>
            <a:p>
              <a:pPr algn="ctr">
                <a:defRPr/>
              </a:pPr>
              <a:r>
                <a:rPr 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/>
                </a:rPr>
                <a:t>WARMER</a:t>
              </a:r>
            </a:p>
          </p:txBody>
        </p:sp>
        <p:sp>
          <p:nvSpPr>
            <p:cNvPr id="62" name="AutoShape 18"/>
            <p:cNvSpPr>
              <a:spLocks noChangeArrowheads="1"/>
            </p:cNvSpPr>
            <p:nvPr/>
          </p:nvSpPr>
          <p:spPr bwMode="auto">
            <a:xfrm>
              <a:off x="7162800" y="4865284"/>
              <a:ext cx="609600" cy="38100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Oval 9"/>
            <p:cNvSpPr>
              <a:spLocks noChangeArrowheads="1"/>
            </p:cNvSpPr>
            <p:nvPr/>
          </p:nvSpPr>
          <p:spPr bwMode="auto">
            <a:xfrm>
              <a:off x="6680200" y="3417485"/>
              <a:ext cx="1524000" cy="152704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b="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4" name="Rectangle 15"/>
            <p:cNvSpPr>
              <a:spLocks noChangeArrowheads="1"/>
            </p:cNvSpPr>
            <p:nvPr/>
          </p:nvSpPr>
          <p:spPr bwMode="auto">
            <a:xfrm>
              <a:off x="6355440" y="3476184"/>
              <a:ext cx="2209800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/>
                </a:rPr>
                <a:t>PARCEL</a:t>
              </a:r>
            </a:p>
            <a:p>
              <a:pPr algn="ctr">
                <a:defRPr/>
              </a:pPr>
              <a:r>
                <a:rPr 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/>
                </a:rPr>
                <a:t>WARMER</a:t>
              </a:r>
            </a:p>
            <a:p>
              <a:pPr algn="ctr">
                <a:defRPr/>
              </a:pPr>
              <a:r>
                <a:rPr 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/>
                </a:rPr>
                <a:t>ONLY </a:t>
              </a:r>
              <a:r>
                <a:rPr lang="en-US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/>
                </a:rPr>
                <a:t>IF CONDENSATION</a:t>
              </a:r>
              <a:endPara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6116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How a Galilean Thermometer Works</a:t>
            </a:r>
            <a:endParaRPr lang="en-US" sz="3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3" y="1451505"/>
            <a:ext cx="1776428" cy="42009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08801" y="1987106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Bulbs at the top of the thermometer are </a:t>
            </a:r>
          </a:p>
          <a:p>
            <a:r>
              <a:rPr lang="en-US" sz="2000" dirty="0" smtClean="0"/>
              <a:t>less dense than the fluid around them.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546269" y="4245543"/>
            <a:ext cx="48731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Bulbs at the bottom of the thermometer are </a:t>
            </a:r>
          </a:p>
          <a:p>
            <a:r>
              <a:rPr lang="en-US" sz="2000" dirty="0" smtClean="0"/>
              <a:t>less dense than the fluid surrounding them.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546269" y="3081298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bulb in middle of the thermometer is</a:t>
            </a:r>
          </a:p>
          <a:p>
            <a:r>
              <a:rPr lang="en-US" sz="2000" dirty="0" smtClean="0"/>
              <a:t>same density as the fluid surrounding it.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303866" y="5787032"/>
            <a:ext cx="6773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As the temperature of the fluid changes, its density changes. </a:t>
            </a:r>
          </a:p>
          <a:p>
            <a:r>
              <a:rPr lang="en-US" sz="2000" dirty="0" smtClean="0"/>
              <a:t>Hence, the buoyancy force acting on each bulb changes too!</a:t>
            </a:r>
            <a:endParaRPr lang="en-US" sz="20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6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332"/>
    </mc:Choice>
    <mc:Fallback xmlns="">
      <p:transition spd="slow" advTm="13233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107" x="6210300" y="5813425"/>
          <p14:tracePt t="1113" x="6248400" y="5799138"/>
          <p14:tracePt t="1130" x="6308725" y="5753100"/>
          <p14:tracePt t="1145" x="6607175" y="5470525"/>
          <p14:tracePt t="1161" x="7002463" y="5105400"/>
          <p14:tracePt t="1177" x="7451725" y="4724400"/>
          <p14:tracePt t="1191" x="7932738" y="4365625"/>
          <p14:tracePt t="1207" x="8297863" y="4130675"/>
          <p14:tracePt t="1229" x="8945563" y="3763963"/>
          <p14:tracePt t="2207" x="9136063" y="3543300"/>
          <p14:tracePt t="2229" x="9097963" y="3497263"/>
          <p14:tracePt t="2246" x="9075738" y="3475038"/>
          <p14:tracePt t="2261" x="9059863" y="3459163"/>
          <p14:tracePt t="2276" x="9059863" y="3444875"/>
          <p14:tracePt t="2292" x="9051925" y="3436938"/>
          <p14:tracePt t="2309" x="9037638" y="3421063"/>
          <p14:tracePt t="2330" x="9029700" y="3413125"/>
          <p14:tracePt t="2346" x="9013825" y="3390900"/>
          <p14:tracePt t="2361" x="8999538" y="3360738"/>
          <p14:tracePt t="2376" x="8983663" y="3314700"/>
          <p14:tracePt t="2392" x="8969375" y="3276600"/>
          <p14:tracePt t="2407" x="8961438" y="3254375"/>
          <p14:tracePt t="2429" x="8953500" y="3238500"/>
          <p14:tracePt t="2446" x="8953500" y="3230563"/>
          <p14:tracePt t="2869" x="8945563" y="3230563"/>
          <p14:tracePt t="2876" x="8931275" y="3230563"/>
          <p14:tracePt t="2894" x="8915400" y="3230563"/>
          <p14:tracePt t="2931" x="8899525" y="3222625"/>
          <p14:tracePt t="2980" x="8893175" y="3216275"/>
          <p14:tracePt t="2989" x="8893175" y="3208338"/>
          <p14:tracePt t="2996" x="8885238" y="3208338"/>
          <p14:tracePt t="3009" x="8885238" y="3200400"/>
          <p14:tracePt t="3031" x="8855075" y="3170238"/>
          <p14:tracePt t="3046" x="8831263" y="3146425"/>
          <p14:tracePt t="3062" x="8801100" y="3140075"/>
          <p14:tracePt t="3078" x="8778875" y="3124200"/>
          <p14:tracePt t="3093" x="8755063" y="3124200"/>
          <p14:tracePt t="3110" x="8724900" y="3116263"/>
          <p14:tracePt t="3132" x="8702675" y="3108325"/>
          <p14:tracePt t="3147" x="8686800" y="3108325"/>
          <p14:tracePt t="3162" x="8678863" y="3108325"/>
          <p14:tracePt t="3190" x="8678863" y="3116263"/>
          <p14:tracePt t="3197" x="8670925" y="3132138"/>
          <p14:tracePt t="3209" x="8670925" y="3140075"/>
          <p14:tracePt t="3230" x="8670925" y="3154363"/>
          <p14:tracePt t="3262" x="8664575" y="3154363"/>
          <p14:tracePt t="7554" x="8648700" y="3154363"/>
          <p14:tracePt t="7562" x="8632825" y="3154363"/>
          <p14:tracePt t="7570" x="8626475" y="3154363"/>
          <p14:tracePt t="7585" x="8602663" y="3146425"/>
          <p14:tracePt t="7600" x="8556625" y="3124200"/>
          <p14:tracePt t="7616" x="8488363" y="3094038"/>
          <p14:tracePt t="7638" x="8366125" y="3048000"/>
          <p14:tracePt t="7653" x="8275638" y="3025775"/>
          <p14:tracePt t="7668" x="8183563" y="2994025"/>
          <p14:tracePt t="7684" x="8085138" y="2971800"/>
          <p14:tracePt t="7699" x="8016875" y="2963863"/>
          <p14:tracePt t="7715" x="7947025" y="2941638"/>
          <p14:tracePt t="7738" x="7840663" y="2903538"/>
          <p14:tracePt t="7754" x="7780338" y="2873375"/>
          <p14:tracePt t="7768" x="7750175" y="2841625"/>
          <p14:tracePt t="7784" x="7680325" y="2781300"/>
          <p14:tracePt t="7800" x="7597775" y="2720975"/>
          <p14:tracePt t="7816" x="7483475" y="2644775"/>
          <p14:tracePt t="7837" x="7331075" y="2568575"/>
          <p14:tracePt t="7852" x="7261225" y="2544763"/>
          <p14:tracePt t="7868" x="7154863" y="2522538"/>
          <p14:tracePt t="7884" x="7040563" y="2498725"/>
          <p14:tracePt t="7899" x="6934200" y="2476500"/>
          <p14:tracePt t="7915" x="6804025" y="2430463"/>
          <p14:tracePt t="7939" x="6675438" y="2378075"/>
          <p14:tracePt t="7955" x="6430963" y="2247900"/>
          <p14:tracePt t="7969" x="6346825" y="2217738"/>
          <p14:tracePt t="7985" x="6180138" y="2141538"/>
          <p14:tracePt t="7986" x="6103938" y="2103438"/>
          <p14:tracePt t="8000" x="6073775" y="2095500"/>
          <p14:tracePt t="8016" x="5935663" y="2057400"/>
          <p14:tracePt t="8038" x="5761038" y="2049463"/>
          <p14:tracePt t="8053" x="5676900" y="2049463"/>
          <p14:tracePt t="8069" x="5592763" y="2049463"/>
          <p14:tracePt t="8084" x="5470525" y="2049463"/>
          <p14:tracePt t="8100" x="5326063" y="2079625"/>
          <p14:tracePt t="8115" x="5151438" y="2103438"/>
          <p14:tracePt t="8140" x="4899025" y="2125663"/>
          <p14:tracePt t="8154" x="4732338" y="2125663"/>
          <p14:tracePt t="8170" x="4664075" y="2125663"/>
          <p14:tracePt t="8186" x="4495800" y="2117725"/>
          <p14:tracePt t="8201" x="4457700" y="2103438"/>
          <p14:tracePt t="8237" x="4343400" y="2073275"/>
          <p14:tracePt t="8583" x="4313238" y="2073275"/>
          <p14:tracePt t="8592" x="4283075" y="2073275"/>
          <p14:tracePt t="8617" x="4206875" y="2049463"/>
          <p14:tracePt t="8640" x="4084638" y="2011363"/>
          <p14:tracePt t="8671" x="3962400" y="1989138"/>
          <p14:tracePt t="8673" x="3932238" y="1981200"/>
          <p14:tracePt t="8687" x="3894138" y="1973263"/>
          <p14:tracePt t="8702" x="3832225" y="1943100"/>
          <p14:tracePt t="8717" x="3771900" y="1920875"/>
          <p14:tracePt t="8740" x="3679825" y="1858963"/>
          <p14:tracePt t="8755" x="3611563" y="1806575"/>
          <p14:tracePt t="8770" x="3521075" y="1752600"/>
          <p14:tracePt t="8786" x="3429000" y="1706563"/>
          <p14:tracePt t="8801" x="3298825" y="1668463"/>
          <p14:tracePt t="8816" x="3178175" y="1630363"/>
          <p14:tracePt t="8840" x="3040063" y="1600200"/>
          <p14:tracePt t="8856" x="2895600" y="1570038"/>
          <p14:tracePt t="8871" x="2751138" y="1531938"/>
          <p14:tracePt t="8886" x="2606675" y="1516063"/>
          <p14:tracePt t="8901" x="2454275" y="1508125"/>
          <p14:tracePt t="8917" x="2293938" y="1501775"/>
          <p14:tracePt t="8939" x="2065338" y="1501775"/>
          <p14:tracePt t="8955" x="1912938" y="1501775"/>
          <p14:tracePt t="8970" x="1768475" y="1501775"/>
          <p14:tracePt t="8985" x="1638300" y="1501775"/>
          <p14:tracePt t="9000" x="1501775" y="1501775"/>
          <p14:tracePt t="9016" x="1349375" y="1516063"/>
          <p14:tracePt t="9039" x="1196975" y="1531938"/>
          <p14:tracePt t="9056" x="1036638" y="1546225"/>
          <p14:tracePt t="9070" x="876300" y="1570038"/>
          <p14:tracePt t="9086" x="723900" y="1584325"/>
          <p14:tracePt t="9101" x="587375" y="1608138"/>
          <p14:tracePt t="9116" x="479425" y="1638300"/>
          <p14:tracePt t="9140" x="381000" y="1676400"/>
          <p14:tracePt t="9155" x="312738" y="1722438"/>
          <p14:tracePt t="9170" x="250825" y="1768475"/>
          <p14:tracePt t="9185" x="206375" y="1820863"/>
          <p14:tracePt t="9200" x="136525" y="1897063"/>
          <p14:tracePt t="9586" x="46038" y="3086100"/>
          <p14:tracePt t="9601" x="98425" y="3132138"/>
          <p14:tracePt t="9617" x="174625" y="3184525"/>
          <p14:tracePt t="9641" x="258763" y="3260725"/>
          <p14:tracePt t="9656" x="282575" y="3276600"/>
          <p14:tracePt t="9671" x="327025" y="3336925"/>
          <p14:tracePt t="9686" x="365125" y="3382963"/>
          <p14:tracePt t="9702" x="396875" y="3429000"/>
          <p14:tracePt t="9717" x="427038" y="3475038"/>
          <p14:tracePt t="9740" x="457200" y="3527425"/>
          <p14:tracePt t="9755" x="473075" y="3551238"/>
          <p14:tracePt t="9770" x="479425" y="3559175"/>
          <p14:tracePt t="9786" x="487363" y="3565525"/>
          <p14:tracePt t="9801" x="503238" y="3565525"/>
          <p14:tracePt t="9818" x="511175" y="3565525"/>
          <p14:tracePt t="9841" x="517525" y="3565525"/>
          <p14:tracePt t="9856" x="533400" y="3565525"/>
          <p14:tracePt t="10066" x="541338" y="3565525"/>
          <p14:tracePt t="10081" x="549275" y="3565525"/>
          <p14:tracePt t="10097" x="555625" y="3565525"/>
          <p14:tracePt t="10113" x="563563" y="3565525"/>
          <p14:tracePt t="11541" x="563563" y="3581400"/>
          <p14:tracePt t="11549" x="563563" y="3597275"/>
          <p14:tracePt t="11572" x="563563" y="3627438"/>
          <p14:tracePt t="11574" x="563563" y="3641725"/>
          <p14:tracePt t="11588" x="563563" y="3679825"/>
          <p14:tracePt t="11605" x="563563" y="3717925"/>
          <p14:tracePt t="11620" x="563563" y="3756025"/>
          <p14:tracePt t="11640" x="563563" y="3787775"/>
          <p14:tracePt t="11657" x="563563" y="3817938"/>
          <p14:tracePt t="11671" x="593725" y="3848100"/>
          <p14:tracePt t="11687" x="625475" y="3878263"/>
          <p14:tracePt t="11703" x="647700" y="3894138"/>
          <p14:tracePt t="11718" x="663575" y="3908425"/>
          <p14:tracePt t="11741" x="685800" y="3924300"/>
          <p14:tracePt t="11773" x="715963" y="3940175"/>
          <p14:tracePt t="11788" x="739775" y="3946525"/>
          <p14:tracePt t="11804" x="769938" y="3962400"/>
          <p14:tracePt t="11819" x="800100" y="3984625"/>
          <p14:tracePt t="11840" x="846138" y="4022725"/>
          <p14:tracePt t="11857" x="868363" y="4038600"/>
          <p14:tracePt t="11872" x="898525" y="4060825"/>
          <p14:tracePt t="11888" x="936625" y="4084638"/>
          <p14:tracePt t="11903" x="974725" y="4114800"/>
          <p14:tracePt t="11918" x="1028700" y="4144963"/>
          <p14:tracePt t="11942" x="1089025" y="4198938"/>
          <p14:tracePt t="11958" x="1127125" y="4244975"/>
          <p14:tracePt t="11973" x="1143000" y="4267200"/>
          <p14:tracePt t="11989" x="1165225" y="4313238"/>
          <p14:tracePt t="12005" x="1196975" y="4373563"/>
          <p14:tracePt t="12019" x="1203325" y="4403725"/>
          <p14:tracePt t="12041" x="1241425" y="4457700"/>
          <p14:tracePt t="12057" x="1257300" y="4503738"/>
          <p14:tracePt t="12074" x="1279525" y="4533900"/>
          <p14:tracePt t="12088" x="1295400" y="4556125"/>
          <p14:tracePt t="12105" x="1303338" y="4572000"/>
          <p14:tracePt t="12119" x="1311275" y="4579938"/>
          <p14:tracePt t="12142" x="1325563" y="4594225"/>
          <p14:tracePt t="12173" x="1349375" y="4602163"/>
          <p14:tracePt t="12176" x="1355725" y="4610100"/>
          <p14:tracePt t="12206" x="1409700" y="4632325"/>
          <p14:tracePt t="12221" x="1431925" y="4648200"/>
          <p14:tracePt t="12241" x="1455738" y="4656138"/>
          <p14:tracePt t="12271" x="1493838" y="4694238"/>
          <p14:tracePt t="12288" x="1516063" y="4708525"/>
          <p14:tracePt t="12303" x="1554163" y="4716463"/>
          <p14:tracePt t="12319" x="1592263" y="4732338"/>
          <p14:tracePt t="12342" x="1654175" y="4746625"/>
          <p14:tracePt t="12373" x="1722438" y="4754563"/>
          <p14:tracePt t="12376" x="1744663" y="4754563"/>
          <p14:tracePt t="12406" x="1836738" y="4754563"/>
          <p14:tracePt t="12420" x="1858963" y="4754563"/>
          <p14:tracePt t="12441" x="1927225" y="4754563"/>
          <p14:tracePt t="12471" x="2003425" y="4746625"/>
          <p14:tracePt t="12488" x="2041525" y="4740275"/>
          <p14:tracePt t="12503" x="2073275" y="4732338"/>
          <p14:tracePt t="12519" x="2117725" y="4724400"/>
          <p14:tracePt t="12542" x="2171700" y="4716463"/>
          <p14:tracePt t="12558" x="2209800" y="4702175"/>
          <p14:tracePt t="12574" x="2232025" y="4702175"/>
          <p14:tracePt t="12575" x="2255838" y="4694238"/>
          <p14:tracePt t="12589" x="2270125" y="4686300"/>
          <p14:tracePt t="12605" x="2301875" y="4678363"/>
          <p14:tracePt t="12620" x="2339975" y="4670425"/>
          <p14:tracePt t="12641" x="2378075" y="4656138"/>
          <p14:tracePt t="12657" x="2408238" y="4656138"/>
          <p14:tracePt t="12673" x="2438400" y="4656138"/>
          <p14:tracePt t="12688" x="2468563" y="4656138"/>
          <p14:tracePt t="12703" x="2498725" y="4656138"/>
          <p14:tracePt t="12719" x="2530475" y="4656138"/>
          <p14:tracePt t="12742" x="2544763" y="4656138"/>
          <p14:tracePt t="12758" x="2552700" y="4656138"/>
          <p14:tracePt t="12773" x="2560638" y="4656138"/>
          <p14:tracePt t="16282" x="2536825" y="4640263"/>
          <p14:tracePt t="16286" x="2514600" y="4625975"/>
          <p14:tracePt t="16295" x="2492375" y="4602163"/>
          <p14:tracePt t="16308" x="2468563" y="4579938"/>
          <p14:tracePt t="16324" x="2408238" y="4511675"/>
          <p14:tracePt t="16346" x="2362200" y="4435475"/>
          <p14:tracePt t="16361" x="2324100" y="4381500"/>
          <p14:tracePt t="16376" x="2308225" y="4343400"/>
          <p14:tracePt t="16392" x="2301875" y="4305300"/>
          <p14:tracePt t="16408" x="2293938" y="4275138"/>
          <p14:tracePt t="16425" x="2286000" y="4229100"/>
          <p14:tracePt t="16447" x="2286000" y="4191000"/>
          <p14:tracePt t="16463" x="2278063" y="4137025"/>
          <p14:tracePt t="16492" x="2239963" y="4016375"/>
          <p14:tracePt t="16497" x="2232025" y="3984625"/>
          <p14:tracePt t="16523" x="2217738" y="3916363"/>
          <p14:tracePt t="16546" x="2201863" y="3840163"/>
          <p14:tracePt t="16576" x="2179638" y="3641725"/>
          <p14:tracePt t="16592" x="2149475" y="3513138"/>
          <p14:tracePt t="16608" x="2117725" y="3375025"/>
          <p14:tracePt t="16625" x="2065338" y="3246438"/>
          <p14:tracePt t="16647" x="2041525" y="3154363"/>
          <p14:tracePt t="16662" x="2019300" y="3063875"/>
          <p14:tracePt t="16678" x="2003425" y="2955925"/>
          <p14:tracePt t="16693" x="1997075" y="2873375"/>
          <p14:tracePt t="16709" x="1989138" y="2789238"/>
          <p14:tracePt t="16724" x="1989138" y="2720975"/>
          <p14:tracePt t="16746" x="1981200" y="2628900"/>
          <p14:tracePt t="16761" x="1973263" y="2582863"/>
          <p14:tracePt t="16777" x="1973263" y="2552700"/>
          <p14:tracePt t="16793" x="1973263" y="2522538"/>
          <p14:tracePt t="16808" x="1965325" y="2498725"/>
          <p14:tracePt t="16825" x="1965325" y="2476500"/>
          <p14:tracePt t="16848" x="1965325" y="2438400"/>
          <p14:tracePt t="16863" x="1965325" y="2400300"/>
          <p14:tracePt t="16878" x="1965325" y="2346325"/>
          <p14:tracePt t="16894" x="1965325" y="2286000"/>
          <p14:tracePt t="16909" x="1981200" y="2217738"/>
          <p14:tracePt t="16925" x="2003425" y="2149475"/>
          <p14:tracePt t="16947" x="2035175" y="2057400"/>
          <p14:tracePt t="16962" x="2057400" y="2011363"/>
          <p14:tracePt t="16977" x="2073275" y="1958975"/>
          <p14:tracePt t="16993" x="2103438" y="1927225"/>
          <p14:tracePt t="17009" x="2111375" y="1912938"/>
          <p14:tracePt t="17025" x="2149475" y="1866900"/>
          <p14:tracePt t="17048" x="2179638" y="1858963"/>
          <p14:tracePt t="17062" x="2193925" y="1851025"/>
          <p14:tracePt t="17078" x="2209800" y="1844675"/>
          <p14:tracePt t="17095" x="2217738" y="1844675"/>
          <p14:tracePt t="17109" x="2232025" y="1844675"/>
          <p14:tracePt t="17126" x="2239963" y="1844675"/>
          <p14:tracePt t="17147" x="2247900" y="1844675"/>
          <p14:tracePt t="17162" x="2263775" y="1844675"/>
          <p14:tracePt t="17178" x="2270125" y="1844675"/>
          <p14:tracePt t="17194" x="2278063" y="1866900"/>
          <p14:tracePt t="17209" x="2293938" y="1897063"/>
          <p14:tracePt t="17247" x="2308225" y="1965325"/>
          <p14:tracePt t="17250" x="2316163" y="1973263"/>
          <p14:tracePt t="17278" x="2316163" y="1989138"/>
          <p14:tracePt t="17281" x="2316163" y="1997075"/>
          <p14:tracePt t="17309" x="2324100" y="2011363"/>
          <p14:tracePt t="17325" x="2332038" y="2019300"/>
          <p14:tracePt t="17347" x="2346325" y="2057400"/>
          <p14:tracePt t="17362" x="2354263" y="2095500"/>
          <p14:tracePt t="17378" x="2362200" y="2117725"/>
          <p14:tracePt t="17394" x="2362200" y="2133600"/>
          <p14:tracePt t="17409" x="2362200" y="2149475"/>
          <p14:tracePt t="17426" x="2370138" y="2179638"/>
          <p14:tracePt t="17448" x="2378075" y="2239963"/>
          <p14:tracePt t="17464" x="2392363" y="2339975"/>
          <p14:tracePt t="17479" x="2416175" y="2408238"/>
          <p14:tracePt t="17494" x="2430463" y="2484438"/>
          <p14:tracePt t="17510" x="2438400" y="2522538"/>
          <p14:tracePt t="17526" x="2446338" y="2544763"/>
          <p14:tracePt t="17548" x="2446338" y="2552700"/>
          <p14:tracePt t="17593" x="2446338" y="2536825"/>
          <p14:tracePt t="17897" x="2446338" y="2560638"/>
          <p14:tracePt t="17906" x="2446338" y="2606675"/>
          <p14:tracePt t="17913" x="2446338" y="2644775"/>
          <p14:tracePt t="17926" x="2446338" y="2682875"/>
          <p14:tracePt t="17948" x="2468563" y="2797175"/>
          <p14:tracePt t="17963" x="2484438" y="2879725"/>
          <p14:tracePt t="17978" x="2492375" y="2949575"/>
          <p14:tracePt t="17995" x="2506663" y="2994025"/>
          <p14:tracePt t="18010" x="2514600" y="3040063"/>
          <p14:tracePt t="18026" x="2522538" y="3070225"/>
          <p14:tracePt t="18048" x="2536825" y="3116263"/>
          <p14:tracePt t="18065" x="2552700" y="3184525"/>
          <p14:tracePt t="18079" x="2574925" y="3276600"/>
          <p14:tracePt t="18095" x="2598738" y="3344863"/>
          <p14:tracePt t="18110" x="2613025" y="3406775"/>
          <p14:tracePt t="18126" x="2620963" y="3467100"/>
          <p14:tracePt t="18148" x="2636838" y="3521075"/>
          <p14:tracePt t="18163" x="2651125" y="3559175"/>
          <p14:tracePt t="18179" x="2659063" y="3573463"/>
          <p14:tracePt t="18195" x="2674938" y="3611563"/>
          <p14:tracePt t="18211" x="2682875" y="3635375"/>
          <p14:tracePt t="18227" x="2697163" y="3665538"/>
          <p14:tracePt t="18248" x="2705100" y="3679825"/>
          <p14:tracePt t="18263" x="2705100" y="3695700"/>
          <p14:tracePt t="18308" x="2705100" y="3687763"/>
          <p14:tracePt t="18315" x="2705100" y="3679825"/>
          <p14:tracePt t="18326" x="2697163" y="3665538"/>
          <p14:tracePt t="18348" x="2689225" y="3641725"/>
          <p14:tracePt t="18363" x="2689225" y="3627438"/>
          <p14:tracePt t="18396" x="2689225" y="3619500"/>
          <p14:tracePt t="18413" x="2689225" y="3603625"/>
          <p14:tracePt t="18428" x="2689225" y="3597275"/>
          <p14:tracePt t="18448" x="2682875" y="3565525"/>
          <p14:tracePt t="18465" x="2682875" y="3551238"/>
          <p14:tracePt t="18479" x="2682875" y="3535363"/>
          <p14:tracePt t="18496" x="2674938" y="3527425"/>
          <p14:tracePt t="18511" x="2674938" y="3521075"/>
          <p14:tracePt t="18547" x="2674938" y="3505200"/>
          <p14:tracePt t="18579" x="2667000" y="3489325"/>
          <p14:tracePt t="18596" x="2667000" y="3482975"/>
          <p14:tracePt t="18610" x="2667000" y="3475038"/>
          <p14:tracePt t="18643" x="2667000" y="3467100"/>
          <p14:tracePt t="18659" x="2659063" y="3451225"/>
          <p14:tracePt t="18667" x="2651125" y="3451225"/>
          <p14:tracePt t="18679" x="2651125" y="3444875"/>
          <p14:tracePt t="18695" x="2644775" y="3429000"/>
          <p14:tracePt t="18711" x="2636838" y="3406775"/>
          <p14:tracePt t="18727" x="2628900" y="3398838"/>
          <p14:tracePt t="18748" x="2628900" y="3390900"/>
          <p14:tracePt t="18781" x="2628900" y="3382963"/>
          <p14:tracePt t="18797" x="2628900" y="3375025"/>
          <p14:tracePt t="18826" x="2628900" y="3368675"/>
          <p14:tracePt t="18830" x="2628900" y="3360738"/>
          <p14:tracePt t="18941" x="2620963" y="3360738"/>
          <p14:tracePt t="18947" x="2620963" y="3352800"/>
          <p14:tracePt t="18974" x="2620963" y="3344863"/>
          <p14:tracePt t="20907" x="2620963" y="3330575"/>
          <p14:tracePt t="20915" x="2636838" y="3306763"/>
          <p14:tracePt t="20923" x="2659063" y="3298825"/>
          <p14:tracePt t="20950" x="2743200" y="3238500"/>
          <p14:tracePt t="20980" x="2841625" y="3170238"/>
          <p14:tracePt t="20997" x="2887663" y="3124200"/>
          <p14:tracePt t="21012" x="2949575" y="3078163"/>
          <p14:tracePt t="21028" x="2994025" y="3040063"/>
          <p14:tracePt t="21051" x="3078163" y="2987675"/>
          <p14:tracePt t="21067" x="3116263" y="2963863"/>
          <p14:tracePt t="21082" x="3162300" y="2933700"/>
          <p14:tracePt t="21097" x="3216275" y="2887663"/>
          <p14:tracePt t="21113" x="3254375" y="2857500"/>
          <p14:tracePt t="21128" x="3322638" y="2803525"/>
          <p14:tracePt t="21150" x="3382963" y="2765425"/>
          <p14:tracePt t="21166" x="3421063" y="2751138"/>
          <p14:tracePt t="21181" x="3451225" y="2735263"/>
          <p14:tracePt t="21196" x="3497263" y="2713038"/>
          <p14:tracePt t="21212" x="3543300" y="2705100"/>
          <p14:tracePt t="21228" x="3581400" y="2689225"/>
          <p14:tracePt t="21251" x="3649663" y="2659063"/>
          <p14:tracePt t="21268" x="3695700" y="2628900"/>
          <p14:tracePt t="21283" x="3756025" y="2613025"/>
          <p14:tracePt t="21313" x="3848100" y="2590800"/>
          <p14:tracePt t="21317" x="3878263" y="2590800"/>
          <p14:tracePt t="21349" x="3984625" y="2590800"/>
          <p14:tracePt t="21381" x="4068763" y="2582863"/>
          <p14:tracePt t="21397" x="4092575" y="2574925"/>
          <p14:tracePt t="21413" x="4122738" y="2568575"/>
          <p14:tracePt t="21429" x="4160838" y="2568575"/>
          <p14:tracePt t="21452" x="4229100" y="2568575"/>
          <p14:tracePt t="21468" x="4275138" y="2568575"/>
          <p14:tracePt t="21483" x="4327525" y="2568575"/>
          <p14:tracePt t="21498" x="4351338" y="2560638"/>
          <p14:tracePt t="21515" x="4403725" y="2544763"/>
          <p14:tracePt t="21529" x="4449763" y="2536825"/>
          <p14:tracePt t="21551" x="4518025" y="2514600"/>
          <p14:tracePt t="21567" x="4556125" y="2506663"/>
          <p14:tracePt t="21582" x="4594225" y="2498725"/>
          <p14:tracePt t="21598" x="4632325" y="2492375"/>
          <p14:tracePt t="21614" x="4648200" y="2492375"/>
          <p14:tracePt t="21628" x="4656138" y="2492375"/>
          <p14:tracePt t="21651" x="4664075" y="2492375"/>
          <p14:tracePt t="21668" x="4670425" y="2492375"/>
          <p14:tracePt t="21698" x="4678363" y="2492375"/>
          <p14:tracePt t="21715" x="4686300" y="2484438"/>
          <p14:tracePt t="21730" x="4694238" y="2476500"/>
          <p14:tracePt t="21751" x="4716463" y="2454275"/>
          <p14:tracePt t="21767" x="4732338" y="2430463"/>
          <p14:tracePt t="21782" x="4746625" y="2416175"/>
          <p14:tracePt t="21798" x="4762500" y="2400300"/>
          <p14:tracePt t="21814" x="4770438" y="2392363"/>
          <p14:tracePt t="21829" x="4770438" y="2384425"/>
          <p14:tracePt t="21851" x="4778375" y="2384425"/>
          <p14:tracePt t="24173" x="4784725" y="2384425"/>
          <p14:tracePt t="24179" x="4822825" y="2384425"/>
          <p14:tracePt t="24189" x="4868863" y="2384425"/>
          <p14:tracePt t="24216" x="5051425" y="2384425"/>
          <p14:tracePt t="24220" x="5113338" y="2384425"/>
          <p14:tracePt t="24234" x="5203825" y="2384425"/>
          <p14:tracePt t="24237" x="5295900" y="2384425"/>
          <p14:tracePt t="24255" x="5486400" y="2384425"/>
          <p14:tracePt t="24286" x="5851525" y="2384425"/>
          <p14:tracePt t="24302" x="6035675" y="2354263"/>
          <p14:tracePt t="24318" x="6210300" y="2339975"/>
          <p14:tracePt t="24333" x="6378575" y="2324100"/>
          <p14:tracePt t="24357" x="6599238" y="2301875"/>
          <p14:tracePt t="24372" x="6629400" y="2293938"/>
          <p14:tracePt t="24387" x="6735763" y="2278063"/>
          <p14:tracePt t="24402" x="6858000" y="2255838"/>
          <p14:tracePt t="24417" x="6918325" y="2247900"/>
          <p14:tracePt t="24433" x="7026275" y="2247900"/>
          <p14:tracePt t="24455" x="7132638" y="2247900"/>
          <p14:tracePt t="24470" x="7216775" y="2247900"/>
          <p14:tracePt t="24486" x="7285038" y="2247900"/>
          <p14:tracePt t="24501" x="7361238" y="2247900"/>
          <p14:tracePt t="24517" x="7429500" y="2247900"/>
          <p14:tracePt t="24533" x="7535863" y="2247900"/>
          <p14:tracePt t="24558" x="7627938" y="2247900"/>
          <p14:tracePt t="24587" x="7742238" y="2247900"/>
          <p14:tracePt t="24590" x="7772400" y="2247900"/>
          <p14:tracePt t="24633" x="7916863" y="2225675"/>
          <p14:tracePt t="24636" x="7940675" y="2217738"/>
          <p14:tracePt t="24656" x="7978775" y="2209800"/>
          <p14:tracePt t="24670" x="8016875" y="2209800"/>
          <p14:tracePt t="24686" x="8039100" y="2209800"/>
          <p14:tracePt t="24701" x="8054975" y="2209800"/>
          <p14:tracePt t="24733" x="8077200" y="2209800"/>
          <p14:tracePt t="24749" x="8085138" y="2209800"/>
          <p14:tracePt t="24758" x="8093075" y="2209800"/>
          <p14:tracePt t="24785" x="8099425" y="2209800"/>
          <p14:tracePt t="24793" x="8107363" y="2209800"/>
          <p14:tracePt t="24806" x="8123238" y="2209800"/>
          <p14:tracePt t="24821" x="8131175" y="2209800"/>
          <p14:tracePt t="24837" x="8137525" y="2209800"/>
          <p14:tracePt t="25054" x="8137525" y="2225675"/>
          <p14:tracePt t="25061" x="8137525" y="2232025"/>
          <p14:tracePt t="25077" x="8137525" y="2247900"/>
          <p14:tracePt t="25094" x="8137525" y="2255838"/>
          <p14:tracePt t="25109" x="8137525" y="2263775"/>
          <p14:tracePt t="25126" x="8137525" y="2270125"/>
          <p14:tracePt t="26616" x="8123238" y="2270125"/>
          <p14:tracePt t="26623" x="8077200" y="2278063"/>
          <p14:tracePt t="26636" x="8039100" y="2286000"/>
          <p14:tracePt t="26659" x="7848600" y="2308225"/>
          <p14:tracePt t="26689" x="7445375" y="2316163"/>
          <p14:tracePt t="26705" x="7223125" y="2316163"/>
          <p14:tracePt t="26720" x="7010400" y="2316163"/>
          <p14:tracePt t="26736" x="6773863" y="2332038"/>
          <p14:tracePt t="26759" x="6537325" y="2354263"/>
          <p14:tracePt t="26775" x="6248400" y="2408238"/>
          <p14:tracePt t="26790" x="5981700" y="2454275"/>
          <p14:tracePt t="26807" x="5715000" y="2506663"/>
          <p14:tracePt t="26820" x="5470525" y="2552700"/>
          <p14:tracePt t="26836" x="5249863" y="2574925"/>
          <p14:tracePt t="26858" x="4953000" y="2613025"/>
          <p14:tracePt t="26874" x="4770438" y="2636838"/>
          <p14:tracePt t="26889" x="4572000" y="2674938"/>
          <p14:tracePt t="26905" x="4381500" y="2720975"/>
          <p14:tracePt t="26920" x="4275138" y="2735263"/>
          <p14:tracePt t="26936" x="3992563" y="2811463"/>
          <p14:tracePt t="26959" x="3802063" y="2865438"/>
          <p14:tracePt t="26975" x="3619500" y="2917825"/>
          <p14:tracePt t="26991" x="3451225" y="2955925"/>
          <p14:tracePt t="27006" x="3336925" y="2971800"/>
          <p14:tracePt t="27020" x="3200400" y="2987675"/>
          <p14:tracePt t="27036" x="3055938" y="3001963"/>
          <p14:tracePt t="27059" x="2917825" y="3017838"/>
          <p14:tracePt t="27074" x="2781300" y="3025775"/>
          <p14:tracePt t="27090" x="2689225" y="3032125"/>
          <p14:tracePt t="27106" x="2582863" y="3040063"/>
          <p14:tracePt t="27121" x="2454275" y="3055938"/>
          <p14:tracePt t="27137" x="2316163" y="3070225"/>
          <p14:tracePt t="27158" x="2225675" y="3070225"/>
          <p14:tracePt t="27175" x="2103438" y="3078163"/>
          <p14:tracePt t="27190" x="2019300" y="3086100"/>
          <p14:tracePt t="27206" x="1951038" y="3086100"/>
          <p14:tracePt t="27221" x="1905000" y="3086100"/>
          <p14:tracePt t="27236" x="1882775" y="3086100"/>
          <p14:tracePt t="27259" x="1858963" y="3086100"/>
          <p14:tracePt t="27275" x="1851025" y="3078163"/>
          <p14:tracePt t="27290" x="1844675" y="3078163"/>
          <p14:tracePt t="27307" x="1844675" y="3070225"/>
          <p14:tracePt t="27340" x="1844675" y="3063875"/>
          <p14:tracePt t="27360" x="1844675" y="3055938"/>
          <p14:tracePt t="27390" x="1844675" y="3040063"/>
          <p14:tracePt t="27410" x="1844675" y="3032125"/>
          <p14:tracePt t="27426" x="1844675" y="3025775"/>
          <p14:tracePt t="27442" x="1844675" y="3017838"/>
          <p14:tracePt t="27459" x="1882775" y="2994025"/>
          <p14:tracePt t="27475" x="1927225" y="2963863"/>
          <p14:tracePt t="27505" x="2019300" y="2895600"/>
          <p14:tracePt t="27537" x="2057400" y="2857500"/>
          <p14:tracePt t="27540" x="2073275" y="2841625"/>
          <p14:tracePt t="27561" x="2079625" y="2841625"/>
          <p14:tracePt t="27590" x="2095500" y="2841625"/>
          <p14:tracePt t="27611" x="2103438" y="2841625"/>
          <p14:tracePt t="27626" x="2111375" y="2841625"/>
          <p14:tracePt t="27637" x="2125663" y="2849563"/>
          <p14:tracePt t="27659" x="2171700" y="2865438"/>
          <p14:tracePt t="27675" x="2239963" y="2879725"/>
          <p14:tracePt t="27691" x="2308225" y="2879725"/>
          <p14:tracePt t="27708" x="2400300" y="2865438"/>
          <p14:tracePt t="27722" x="2446338" y="2835275"/>
          <p14:tracePt t="27738" x="2544763" y="2765425"/>
          <p14:tracePt t="27761" x="2606675" y="2720975"/>
          <p14:tracePt t="27776" x="2636838" y="2705100"/>
          <p14:tracePt t="27792" x="2651125" y="2697163"/>
          <p14:tracePt t="27866" x="2644775" y="2697163"/>
          <p14:tracePt t="28074" x="2644775" y="2705100"/>
          <p14:tracePt t="28082" x="2636838" y="2713038"/>
          <p14:tracePt t="28098" x="2628900" y="2713038"/>
          <p14:tracePt t="28109" x="2628900" y="2720975"/>
          <p14:tracePt t="28123" x="2620963" y="2720975"/>
          <p14:tracePt t="28195" x="2620963" y="2727325"/>
          <p14:tracePt t="28203" x="2620963" y="2735263"/>
          <p14:tracePt t="28223" x="2620963" y="2751138"/>
          <p14:tracePt t="28226" x="2628900" y="2759075"/>
          <p14:tracePt t="28239" x="2628900" y="2765425"/>
          <p14:tracePt t="28261" x="2636838" y="2773363"/>
          <p14:tracePt t="28435" x="2628900" y="2773363"/>
          <p14:tracePt t="28458" x="2620963" y="2781300"/>
          <p14:tracePt t="28467" x="2620963" y="2797175"/>
          <p14:tracePt t="28491" x="2620963" y="2827338"/>
          <p14:tracePt t="28509" x="2620963" y="2841625"/>
          <p14:tracePt t="28525" x="2620963" y="2849563"/>
          <p14:tracePt t="28540" x="2613025" y="2857500"/>
          <p14:tracePt t="28651" x="2606675" y="2857500"/>
          <p14:tracePt t="28675" x="2598738" y="2865438"/>
          <p14:tracePt t="28683" x="2590800" y="2865438"/>
          <p14:tracePt t="28699" x="2582863" y="2873375"/>
          <p14:tracePt t="28709" x="2582863" y="2879725"/>
          <p14:tracePt t="28726" x="2574925" y="2879725"/>
          <p14:tracePt t="28740" x="2574925" y="2887663"/>
          <p14:tracePt t="29304" x="2613025" y="2887663"/>
          <p14:tracePt t="29312" x="2659063" y="2887663"/>
          <p14:tracePt t="29338" x="2827338" y="2873375"/>
          <p14:tracePt t="29360" x="3048000" y="2803525"/>
          <p14:tracePt t="29393" x="3360738" y="2705100"/>
          <p14:tracePt t="29409" x="3527425" y="2667000"/>
          <p14:tracePt t="29426" x="3679825" y="2620963"/>
          <p14:tracePt t="29440" x="3741738" y="2606675"/>
          <p14:tracePt t="29461" x="3924300" y="2560638"/>
          <p14:tracePt t="29491" x="4054475" y="2514600"/>
          <p14:tracePt t="29523" x="4152900" y="2484438"/>
          <p14:tracePt t="29540" x="4198938" y="2468563"/>
          <p14:tracePt t="29561" x="4275138" y="2460625"/>
          <p14:tracePt t="29594" x="4359275" y="2438400"/>
          <p14:tracePt t="29609" x="4389438" y="2422525"/>
          <p14:tracePt t="29626" x="4419600" y="2422525"/>
          <p14:tracePt t="29641" x="4427538" y="2416175"/>
          <p14:tracePt t="29661" x="4441825" y="2408238"/>
          <p14:tracePt t="29677" x="4449763" y="2408238"/>
          <p14:tracePt t="29693" x="4457700" y="2408238"/>
          <p14:tracePt t="34098" x="4457700" y="2430463"/>
          <p14:tracePt t="34105" x="4457700" y="2468563"/>
          <p14:tracePt t="34114" x="4457700" y="2492375"/>
          <p14:tracePt t="34145" x="4457700" y="2628900"/>
          <p14:tracePt t="34168" x="4457700" y="2743200"/>
          <p14:tracePt t="34199" x="4449763" y="2887663"/>
          <p14:tracePt t="34202" x="4441825" y="2917825"/>
          <p14:tracePt t="34216" x="4435475" y="2949575"/>
          <p14:tracePt t="34231" x="4427538" y="3017838"/>
          <p14:tracePt t="34246" x="4419600" y="3078163"/>
          <p14:tracePt t="34268" x="4411663" y="3208338"/>
          <p14:tracePt t="34283" x="4411663" y="3298825"/>
          <p14:tracePt t="34298" x="4411663" y="3429000"/>
          <p14:tracePt t="34315" x="4397375" y="3559175"/>
          <p14:tracePt t="34329" x="4365625" y="3665538"/>
          <p14:tracePt t="34346" x="4335463" y="3771900"/>
          <p14:tracePt t="34368" x="4313238" y="3832225"/>
          <p14:tracePt t="34385" x="4275138" y="3932238"/>
          <p14:tracePt t="34399" x="4275138" y="3954463"/>
          <p14:tracePt t="34416" x="4259263" y="4000500"/>
          <p14:tracePt t="34430" x="4251325" y="4038600"/>
          <p14:tracePt t="34446" x="4251325" y="4076700"/>
          <p14:tracePt t="34469" x="4229100" y="4144963"/>
          <p14:tracePt t="34484" x="4221163" y="4191000"/>
          <p14:tracePt t="34499" x="4213225" y="4259263"/>
          <p14:tracePt t="34515" x="4191000" y="4343400"/>
          <p14:tracePt t="34530" x="4175125" y="4419600"/>
          <p14:tracePt t="34546" x="4160838" y="4487863"/>
          <p14:tracePt t="34569" x="4137025" y="4579938"/>
          <p14:tracePt t="34585" x="4130675" y="4610100"/>
          <p14:tracePt t="34599" x="4106863" y="4678363"/>
          <p14:tracePt t="34616" x="4098925" y="4732338"/>
          <p14:tracePt t="34631" x="4092575" y="4778375"/>
          <p14:tracePt t="34646" x="4084638" y="4808538"/>
          <p14:tracePt t="34668" x="4084638" y="4822825"/>
          <p14:tracePt t="34684" x="4076700" y="4838700"/>
          <p14:tracePt t="34699" x="4076700" y="4846638"/>
          <p14:tracePt t="34715" x="4076700" y="4854575"/>
          <p14:tracePt t="34731" x="4076700" y="4860925"/>
          <p14:tracePt t="34746" x="4076700" y="4876800"/>
          <p14:tracePt t="34769" x="4068763" y="4892675"/>
          <p14:tracePt t="34785" x="4068763" y="4899025"/>
          <p14:tracePt t="34874" x="4060825" y="4899025"/>
          <p14:tracePt t="34914" x="4046538" y="4899025"/>
          <p14:tracePt t="34931" x="4038600" y="4899025"/>
          <p14:tracePt t="34938" x="4030663" y="4899025"/>
          <p14:tracePt t="34947" x="4022725" y="4892675"/>
          <p14:tracePt t="34970" x="4016375" y="4884738"/>
          <p14:tracePt t="34986" x="4000500" y="4846638"/>
          <p14:tracePt t="35000" x="4000500" y="4830763"/>
          <p14:tracePt t="35017" x="4000500" y="4808538"/>
          <p14:tracePt t="35031" x="4000500" y="4784725"/>
          <p14:tracePt t="35047" x="4000500" y="4778375"/>
          <p14:tracePt t="35070" x="4000500" y="4770438"/>
          <p14:tracePt t="35084" x="4000500" y="4762500"/>
          <p14:tracePt t="35117" x="4000500" y="4754563"/>
          <p14:tracePt t="35147" x="4000500" y="4740275"/>
          <p14:tracePt t="35172" x="4000500" y="4732338"/>
          <p14:tracePt t="35185" x="4000500" y="4724400"/>
          <p14:tracePt t="35217" x="3992563" y="4724400"/>
          <p14:tracePt t="35227" x="3992563" y="4716463"/>
          <p14:tracePt t="35246" x="3984625" y="4716463"/>
          <p14:tracePt t="35250" x="3984625" y="4708525"/>
          <p14:tracePt t="35270" x="3984625" y="4694238"/>
          <p14:tracePt t="35299" x="3978275" y="4670425"/>
          <p14:tracePt t="35339" x="3978275" y="4664075"/>
          <p14:tracePt t="38490" x="3962400" y="4664075"/>
          <p14:tracePt t="38498" x="3954463" y="4664075"/>
          <p14:tracePt t="38507" x="3940175" y="4664075"/>
          <p14:tracePt t="38519" x="3924300" y="4664075"/>
          <p14:tracePt t="38535" x="3886200" y="4664075"/>
          <p14:tracePt t="38551" x="3848100" y="4670425"/>
          <p14:tracePt t="38573" x="3802063" y="4686300"/>
          <p14:tracePt t="38588" x="3741738" y="4694238"/>
          <p14:tracePt t="38604" x="3665538" y="4702175"/>
          <p14:tracePt t="38619" x="3559175" y="4724400"/>
          <p14:tracePt t="38635" x="3413125" y="4762500"/>
          <p14:tracePt t="38652" x="3268663" y="4784725"/>
          <p14:tracePt t="38675" x="3132138" y="4816475"/>
          <p14:tracePt t="38689" x="3040063" y="4838700"/>
          <p14:tracePt t="38705" x="2949575" y="4868863"/>
          <p14:tracePt t="38720" x="2873375" y="4884738"/>
          <p14:tracePt t="38736" x="2819400" y="4892675"/>
          <p14:tracePt t="38751" x="2781300" y="4906963"/>
          <p14:tracePt t="38773" x="2720975" y="4914900"/>
          <p14:tracePt t="38788" x="2667000" y="4930775"/>
          <p14:tracePt t="38804" x="2620963" y="4937125"/>
          <p14:tracePt t="38819" x="2552700" y="4945063"/>
          <p14:tracePt t="38835" x="2492375" y="4945063"/>
          <p14:tracePt t="38852" x="2430463" y="4945063"/>
          <p14:tracePt t="38875" x="2392363" y="4945063"/>
          <p14:tracePt t="38889" x="2362200" y="4945063"/>
          <p14:tracePt t="38905" x="2354263" y="4945063"/>
          <p14:tracePt t="38920" x="2346325" y="4945063"/>
          <p14:tracePt t="39348" x="2354263" y="4945063"/>
          <p14:tracePt t="39364" x="2362200" y="4945063"/>
          <p14:tracePt t="39379" x="2378075" y="4945063"/>
          <p14:tracePt t="39388" x="2384425" y="4945063"/>
          <p14:tracePt t="39406" x="2400300" y="4945063"/>
          <p14:tracePt t="39436" x="2422525" y="4945063"/>
          <p14:tracePt t="39474" x="2438400" y="4945063"/>
          <p14:tracePt t="39509" x="2446338" y="4945063"/>
          <p14:tracePt t="39572" x="2454275" y="4945063"/>
          <p14:tracePt t="39653" x="2460625" y="4945063"/>
          <p14:tracePt t="39677" x="2468563" y="4945063"/>
          <p14:tracePt t="39683" x="2476500" y="4945063"/>
          <p14:tracePt t="39704" x="2484438" y="4945063"/>
          <p14:tracePt t="39709" x="2498725" y="4945063"/>
          <p14:tracePt t="39721" x="2506663" y="4945063"/>
          <p14:tracePt t="39736" x="2552700" y="4937125"/>
          <p14:tracePt t="39752" x="2613025" y="4914900"/>
          <p14:tracePt t="39774" x="2759075" y="4860925"/>
          <p14:tracePt t="39790" x="2903538" y="4816475"/>
          <p14:tracePt t="39805" x="3078163" y="4762500"/>
          <p14:tracePt t="39820" x="3276600" y="4716463"/>
          <p14:tracePt t="39837" x="3459163" y="4670425"/>
          <p14:tracePt t="39852" x="3657600" y="4640263"/>
          <p14:tracePt t="39876" x="3832225" y="4625975"/>
          <p14:tracePt t="39878" x="3908425" y="4618038"/>
          <p14:tracePt t="39890" x="3992563" y="4610100"/>
          <p14:tracePt t="39907" x="4098925" y="4602163"/>
          <p14:tracePt t="39920" x="4206875" y="4594225"/>
          <p14:tracePt t="39936" x="4267200" y="4587875"/>
          <p14:tracePt t="39952" x="4297363" y="4587875"/>
          <p14:tracePt t="39974" x="4313238" y="4587875"/>
          <p14:tracePt t="40077" x="4313238" y="4579938"/>
          <p14:tracePt t="40622" x="4313238" y="4572000"/>
          <p14:tracePt t="40629" x="4313238" y="4556125"/>
          <p14:tracePt t="40638" x="4297363" y="4533900"/>
          <p14:tracePt t="40654" x="4251325" y="4473575"/>
          <p14:tracePt t="40676" x="4191000" y="4403725"/>
          <p14:tracePt t="40721" x="3970338" y="4183063"/>
          <p14:tracePt t="40725" x="3932238" y="4152900"/>
          <p14:tracePt t="40753" x="3810000" y="4030663"/>
          <p14:tracePt t="40775" x="3665538" y="3894138"/>
          <p14:tracePt t="40805" x="3390900" y="3627438"/>
          <p14:tracePt t="40822" x="3260725" y="3497263"/>
          <p14:tracePt t="40838" x="3116263" y="3398838"/>
          <p14:tracePt t="40854" x="3048000" y="3344863"/>
          <p14:tracePt t="40877" x="2963863" y="3292475"/>
          <p14:tracePt t="40892" x="2911475" y="3260725"/>
          <p14:tracePt t="40894" x="2895600" y="3254375"/>
          <p14:tracePt t="40907" x="2873375" y="3246438"/>
          <p14:tracePt t="40922" x="2835275" y="3230563"/>
          <p14:tracePt t="40952" x="2751138" y="3192463"/>
          <p14:tracePt t="40975" x="2667000" y="3146425"/>
          <p14:tracePt t="40991" x="2613025" y="3108325"/>
          <p14:tracePt t="41006" x="2560638" y="3086100"/>
          <p14:tracePt t="41022" x="2536825" y="3078163"/>
          <p14:tracePt t="41053" x="2476500" y="3048000"/>
          <p14:tracePt t="41057" x="2460625" y="3040063"/>
          <p14:tracePt t="41076" x="2438400" y="3032125"/>
          <p14:tracePt t="41107" x="2416175" y="3025775"/>
          <p14:tracePt t="41167" x="2416175" y="3032125"/>
          <p14:tracePt t="41174" x="2416175" y="3048000"/>
          <p14:tracePt t="41182" x="2416175" y="3063875"/>
          <p14:tracePt t="41192" x="2416175" y="3078163"/>
          <p14:tracePt t="41207" x="2416175" y="3124200"/>
          <p14:tracePt t="41223" x="2416175" y="3162300"/>
          <p14:tracePt t="41252" x="2416175" y="3200400"/>
          <p14:tracePt t="41256" x="2416175" y="3208338"/>
          <p14:tracePt t="41276" x="2416175" y="3222625"/>
          <p14:tracePt t="41307" x="2416175" y="3246438"/>
          <p14:tracePt t="41322" x="2416175" y="3254375"/>
          <p14:tracePt t="41337" x="2416175" y="3268663"/>
          <p14:tracePt t="41353" x="2416175" y="3292475"/>
          <p14:tracePt t="41376" x="2416175" y="3306763"/>
          <p14:tracePt t="41391" x="2416175" y="3322638"/>
          <p14:tracePt t="41407" x="2416175" y="3330575"/>
          <p14:tracePt t="41424" x="2416175" y="3336925"/>
          <p14:tracePt t="41437" x="2416175" y="3344863"/>
          <p14:tracePt t="41511" x="2422525" y="3352800"/>
          <p14:tracePt t="41543" x="2422525" y="3360738"/>
          <p14:tracePt t="41615" x="2430463" y="3360738"/>
          <p14:tracePt t="41631" x="2430463" y="3368675"/>
          <p14:tracePt t="41639" x="2438400" y="3368675"/>
          <p14:tracePt t="41647" x="2438400" y="3375025"/>
          <p14:tracePt t="41656" x="2446338" y="3375025"/>
          <p14:tracePt t="41676" x="2454275" y="3382963"/>
          <p14:tracePt t="41695" x="2460625" y="3382963"/>
          <p14:tracePt t="41706" x="2468563" y="3382963"/>
          <p14:tracePt t="41834" x="2476500" y="3382963"/>
          <p14:tracePt t="41890" x="2484438" y="3382963"/>
          <p14:tracePt t="41919" x="2492375" y="3382963"/>
          <p14:tracePt t="41927" x="2498725" y="3382963"/>
          <p14:tracePt t="41952" x="2506663" y="3382963"/>
          <p14:tracePt t="41967" x="2514600" y="3382963"/>
          <p14:tracePt t="51796" x="2514600" y="3360738"/>
          <p14:tracePt t="51804" x="2514600" y="3336925"/>
          <p14:tracePt t="51813" x="2514600" y="3330575"/>
          <p14:tracePt t="51828" x="2530475" y="3306763"/>
          <p14:tracePt t="51844" x="2552700" y="3284538"/>
          <p14:tracePt t="51861" x="2582863" y="3260725"/>
          <p14:tracePt t="51883" x="2644775" y="3238500"/>
          <p14:tracePt t="51898" x="2682875" y="3216275"/>
          <p14:tracePt t="51915" x="2765425" y="3178175"/>
          <p14:tracePt t="51929" x="2819400" y="3162300"/>
          <p14:tracePt t="51945" x="2887663" y="3124200"/>
          <p14:tracePt t="51961" x="2933700" y="3101975"/>
          <p14:tracePt t="51982" x="2971800" y="3078163"/>
          <p14:tracePt t="51998" x="3001963" y="3063875"/>
          <p14:tracePt t="52014" x="3032125" y="3048000"/>
          <p14:tracePt t="52029" x="3070225" y="3025775"/>
          <p14:tracePt t="52045" x="3108325" y="2994025"/>
          <p14:tracePt t="52061" x="3140075" y="2979738"/>
          <p14:tracePt t="52084" x="3162300" y="2971800"/>
          <p14:tracePt t="52113" x="3184525" y="2955925"/>
          <p14:tracePt t="52206" x="3184525" y="2949575"/>
          <p14:tracePt t="52212" x="3184525" y="2941638"/>
          <p14:tracePt t="52230" x="3184525" y="2933700"/>
          <p14:tracePt t="52246" x="3184525" y="2917825"/>
          <p14:tracePt t="52253" x="3178175" y="2917825"/>
          <p14:tracePt t="52269" x="3178175" y="2911475"/>
          <p14:tracePt t="52317" x="3170238" y="2911475"/>
          <p14:tracePt t="52341" x="3162300" y="2903538"/>
          <p14:tracePt t="52357" x="3146425" y="2895600"/>
          <p14:tracePt t="52365" x="3146425" y="2887663"/>
          <p14:tracePt t="52383" x="3132138" y="2879725"/>
          <p14:tracePt t="52399" x="3108325" y="2857500"/>
          <p14:tracePt t="52415" x="3094038" y="2849563"/>
          <p14:tracePt t="52430" x="3078163" y="2835275"/>
          <p14:tracePt t="52446" x="3063875" y="2819400"/>
          <p14:tracePt t="52462" x="3048000" y="2811463"/>
          <p14:tracePt t="52484" x="3025775" y="2797175"/>
          <p14:tracePt t="52499" x="3009900" y="2789238"/>
          <p14:tracePt t="52502" x="3001963" y="2781300"/>
          <p14:tracePt t="52516" x="2994025" y="2773363"/>
          <p14:tracePt t="52530" x="2971800" y="2759075"/>
          <p14:tracePt t="52546" x="2955925" y="2743200"/>
          <p14:tracePt t="52561" x="2917825" y="2720975"/>
          <p14:tracePt t="52583" x="2873375" y="2689225"/>
          <p14:tracePt t="52598" x="2849563" y="2674938"/>
          <p14:tracePt t="52614" x="2827338" y="2659063"/>
          <p14:tracePt t="52630" x="2803525" y="2636838"/>
          <p14:tracePt t="52647" x="2797175" y="2628900"/>
          <p14:tracePt t="52663" x="2781300" y="2628900"/>
          <p14:tracePt t="52685" x="2765425" y="2613025"/>
          <p14:tracePt t="52699" x="2751138" y="2606675"/>
          <p14:tracePt t="52716" x="2735263" y="2590800"/>
          <p14:tracePt t="52730" x="2720975" y="2574925"/>
          <p14:tracePt t="52746" x="2705100" y="2560638"/>
          <p14:tracePt t="52762" x="2697163" y="2552700"/>
          <p14:tracePt t="52783" x="2697163" y="2536825"/>
          <p14:tracePt t="52798" x="2689225" y="2536825"/>
          <p14:tracePt t="52815" x="2674938" y="2530475"/>
          <p14:tracePt t="52830" x="2667000" y="2522538"/>
          <p14:tracePt t="52861" x="2659063" y="2514600"/>
          <p14:tracePt t="52865" x="2651125" y="2506663"/>
          <p14:tracePt t="52884" x="2644775" y="2506663"/>
          <p14:tracePt t="52914" x="2636838" y="2498725"/>
          <p14:tracePt t="52918" x="2628900" y="2498725"/>
          <p14:tracePt t="52943" x="2620963" y="2498725"/>
          <p14:tracePt t="52959" x="2613025" y="2498725"/>
          <p14:tracePt t="52990" x="2606675" y="2498725"/>
          <p14:tracePt t="53006" x="2606675" y="2492375"/>
          <p14:tracePt t="53743" x="2598738" y="2492375"/>
          <p14:tracePt t="53751" x="2590800" y="2492375"/>
          <p14:tracePt t="53763" x="2582863" y="2492375"/>
          <p14:tracePt t="53784" x="2544763" y="2484438"/>
          <p14:tracePt t="53800" x="2522538" y="2460625"/>
          <p14:tracePt t="53816" x="2498725" y="2438400"/>
          <p14:tracePt t="53831" x="2476500" y="2416175"/>
          <p14:tracePt t="53863" x="2438400" y="2378075"/>
          <p14:tracePt t="53867" x="2430463" y="2370138"/>
          <p14:tracePt t="53885" x="2408238" y="2354263"/>
          <p14:tracePt t="53916" x="2378075" y="2324100"/>
          <p14:tracePt t="53931" x="2370138" y="2324100"/>
          <p14:tracePt t="53947" x="2370138" y="2316163"/>
          <p14:tracePt t="54032" x="2362200" y="2316163"/>
          <p14:tracePt t="54249" x="2354263" y="2308225"/>
          <p14:tracePt t="54256" x="2354263" y="2301875"/>
          <p14:tracePt t="54265" x="2346325" y="2293938"/>
          <p14:tracePt t="54286" x="2346325" y="2286000"/>
          <p14:tracePt t="54316" x="2339975" y="2270125"/>
          <p14:tracePt t="54449" x="2346325" y="2270125"/>
          <p14:tracePt t="54465" x="2354263" y="2278063"/>
          <p14:tracePt t="54480" x="2370138" y="2286000"/>
          <p14:tracePt t="54522" x="2400300" y="2301875"/>
          <p14:tracePt t="54528" x="2408238" y="2301875"/>
          <p14:tracePt t="54545" x="2416175" y="2308225"/>
          <p14:tracePt t="54553" x="2416175" y="2316163"/>
          <p14:tracePt t="54564" x="2422525" y="2316163"/>
          <p14:tracePt t="54586" x="2422525" y="2332038"/>
          <p14:tracePt t="54601" x="2438400" y="2354263"/>
          <p14:tracePt t="54617" x="2438400" y="2392363"/>
          <p14:tracePt t="54633" x="2446338" y="2430463"/>
          <p14:tracePt t="54649" x="2460625" y="2476500"/>
          <p14:tracePt t="54665" x="2460625" y="2498725"/>
          <p14:tracePt t="54685" x="2468563" y="2560638"/>
          <p14:tracePt t="54701" x="2476500" y="2606675"/>
          <p14:tracePt t="54717" x="2476500" y="2644775"/>
          <p14:tracePt t="54732" x="2476500" y="2682875"/>
          <p14:tracePt t="54748" x="2476500" y="2720975"/>
          <p14:tracePt t="54764" x="2476500" y="2751138"/>
          <p14:tracePt t="54786" x="2476500" y="2803525"/>
          <p14:tracePt t="54801" x="2476500" y="2849563"/>
          <p14:tracePt t="54817" x="2476500" y="2895600"/>
          <p14:tracePt t="54833" x="2476500" y="2933700"/>
          <p14:tracePt t="54849" x="2476500" y="2979738"/>
          <p14:tracePt t="54865" x="2476500" y="3017838"/>
          <p14:tracePt t="54887" x="2460625" y="3040063"/>
          <p14:tracePt t="54901" x="2454275" y="3070225"/>
          <p14:tracePt t="54917" x="2454275" y="3094038"/>
          <p14:tracePt t="54933" x="2454275" y="3116263"/>
          <p14:tracePt t="54949" x="2454275" y="3162300"/>
          <p14:tracePt t="54985" x="2454275" y="3292475"/>
          <p14:tracePt t="55018" x="2454275" y="3382963"/>
          <p14:tracePt t="55033" x="2454275" y="3421063"/>
          <p14:tracePt t="55049" x="2454275" y="3451225"/>
          <p14:tracePt t="55065" x="2454275" y="3467100"/>
          <p14:tracePt t="55087" x="2454275" y="3482975"/>
          <p14:tracePt t="55101" x="2454275" y="3497263"/>
          <p14:tracePt t="55117" x="2454275" y="3505200"/>
          <p14:tracePt t="55846" x="2454275" y="3497263"/>
          <p14:tracePt t="55854" x="2454275" y="3489325"/>
          <p14:tracePt t="55871" x="2454275" y="3482975"/>
          <p14:tracePt t="55888" x="2454275" y="3475038"/>
          <p14:tracePt t="55903" x="2446338" y="3475038"/>
          <p14:tracePt t="55933" x="2446338" y="3459163"/>
          <p14:tracePt t="55937" x="2446338" y="3451225"/>
          <p14:tracePt t="55966" x="2446338" y="3444875"/>
          <p14:tracePt t="55968" x="2446338" y="3436938"/>
          <p14:tracePt t="55987" x="2446338" y="3429000"/>
          <p14:tracePt t="56017" x="2438400" y="3406775"/>
          <p14:tracePt t="56034" x="2438400" y="3390900"/>
          <p14:tracePt t="56049" x="2430463" y="3375025"/>
          <p14:tracePt t="56065" x="2430463" y="3368675"/>
          <p14:tracePt t="56088" x="2430463" y="3360738"/>
          <p14:tracePt t="56103" x="2430463" y="3352800"/>
          <p14:tracePt t="58001" x="2430463" y="3360738"/>
          <p14:tracePt t="58009" x="2430463" y="3375025"/>
          <p14:tracePt t="58019" x="2438400" y="3390900"/>
          <p14:tracePt t="58035" x="2446338" y="3429000"/>
          <p14:tracePt t="58067" x="2476500" y="3482975"/>
          <p14:tracePt t="58074" x="2484438" y="3489325"/>
          <p14:tracePt t="58089" x="2484438" y="3497263"/>
          <p14:tracePt t="58119" x="2498725" y="3551238"/>
          <p14:tracePt t="58124" x="2498725" y="3565525"/>
          <p14:tracePt t="58137" x="2506663" y="3581400"/>
          <p14:tracePt t="58152" x="2514600" y="3603625"/>
          <p14:tracePt t="58167" x="2522538" y="3635375"/>
          <p14:tracePt t="58189" x="2530475" y="3679825"/>
          <p14:tracePt t="58204" x="2544763" y="3703638"/>
          <p14:tracePt t="58220" x="2544763" y="3741738"/>
          <p14:tracePt t="58235" x="2560638" y="3763963"/>
          <p14:tracePt t="58251" x="2568575" y="3794125"/>
          <p14:tracePt t="58267" x="2582863" y="3832225"/>
          <p14:tracePt t="58289" x="2598738" y="3878263"/>
          <p14:tracePt t="58304" x="2606675" y="3924300"/>
          <p14:tracePt t="58320" x="2620963" y="3978275"/>
          <p14:tracePt t="58335" x="2628900" y="4008438"/>
          <p14:tracePt t="58351" x="2628900" y="4038600"/>
          <p14:tracePt t="58367" x="2628900" y="4076700"/>
          <p14:tracePt t="58389" x="2628900" y="4130675"/>
          <p14:tracePt t="58405" x="2628900" y="4168775"/>
          <p14:tracePt t="58420" x="2628900" y="4206875"/>
          <p14:tracePt t="58436" x="2628900" y="4244975"/>
          <p14:tracePt t="58451" x="2628900" y="4283075"/>
          <p14:tracePt t="58467" x="2620963" y="4327525"/>
          <p14:tracePt t="58489" x="2620963" y="4359275"/>
          <p14:tracePt t="58504" x="2613025" y="4381500"/>
          <p14:tracePt t="58520" x="2606675" y="4411663"/>
          <p14:tracePt t="58536" x="2606675" y="4427538"/>
          <p14:tracePt t="58550" x="2606675" y="4457700"/>
          <p14:tracePt t="58567" x="2606675" y="4479925"/>
          <p14:tracePt t="58589" x="2598738" y="4533900"/>
          <p14:tracePt t="58604" x="2598738" y="4564063"/>
          <p14:tracePt t="58619" x="2590800" y="4594225"/>
          <p14:tracePt t="58636" x="2582863" y="4610100"/>
          <p14:tracePt t="58651" x="2582863" y="4632325"/>
          <p14:tracePt t="58668" x="2574925" y="4648200"/>
          <p14:tracePt t="58690" x="2574925" y="4670425"/>
          <p14:tracePt t="58705" x="2568575" y="4702175"/>
          <p14:tracePt t="58735" x="2568575" y="4732338"/>
          <p14:tracePt t="58766" x="2568575" y="4746625"/>
          <p14:tracePt t="58789" x="2560638" y="4762500"/>
          <p14:tracePt t="58819" x="2560638" y="4778375"/>
          <p14:tracePt t="58836" x="2560638" y="4784725"/>
          <p14:tracePt t="58853" x="2560638" y="4792663"/>
          <p14:tracePt t="58883" x="2560638" y="4800600"/>
          <p14:tracePt t="58892" x="2552700" y="4800600"/>
          <p14:tracePt t="59187" x="2552700" y="4808538"/>
          <p14:tracePt t="59213" x="2552700" y="4816475"/>
          <p14:tracePt t="59292" x="2552700" y="4822825"/>
          <p14:tracePt t="59453" x="2552700" y="4830763"/>
          <p14:tracePt t="59461" x="2552700" y="4838700"/>
          <p14:tracePt t="59477" x="2552700" y="4846638"/>
          <p14:tracePt t="59493" x="2552700" y="4854575"/>
          <p14:tracePt t="59519" x="2552700" y="4868863"/>
          <p14:tracePt t="59605" x="2552700" y="4876800"/>
          <p14:tracePt t="59628" x="2552700" y="4884738"/>
          <p14:tracePt t="59862" x="2544763" y="4884738"/>
          <p14:tracePt t="60923" x="2544763" y="4892675"/>
          <p14:tracePt t="60938" x="2544763" y="4899025"/>
          <p14:tracePt t="60955" x="2544763" y="4906963"/>
          <p14:tracePt t="60992" x="2552700" y="4922838"/>
          <p14:tracePt t="61021" x="2560638" y="4937125"/>
          <p14:tracePt t="61038" x="2560638" y="4945063"/>
          <p14:tracePt t="61054" x="2560638" y="4953000"/>
          <p14:tracePt t="61069" x="2560638" y="4960938"/>
          <p14:tracePt t="61091" x="2560638" y="4975225"/>
          <p14:tracePt t="61107" x="2560638" y="4991100"/>
          <p14:tracePt t="61123" x="2560638" y="4999038"/>
          <p14:tracePt t="61138" x="2560638" y="5006975"/>
          <p14:tracePt t="61155" x="2560638" y="5021263"/>
          <p14:tracePt t="61170" x="2560638" y="5029200"/>
          <p14:tracePt t="61191" x="2560638" y="5037138"/>
          <p14:tracePt t="61222" x="2560638" y="5045075"/>
          <p14:tracePt t="61252" x="2568575" y="5051425"/>
          <p14:tracePt t="61342" x="2568575" y="5059363"/>
          <p14:tracePt t="61348" x="2552700" y="5045075"/>
          <p14:tracePt t="61369" x="2552700" y="5037138"/>
          <p14:tracePt t="61391" x="2552700" y="5029200"/>
          <p14:tracePt t="63958" x="2552700" y="5021263"/>
          <p14:tracePt t="63975" x="2552700" y="5006975"/>
          <p14:tracePt t="63981" x="2552700" y="4999038"/>
          <p14:tracePt t="63993" x="2552700" y="4991100"/>
          <p14:tracePt t="64009" x="2552700" y="4968875"/>
          <p14:tracePt t="64025" x="2552700" y="4945063"/>
          <p14:tracePt t="64040" x="2552700" y="4914900"/>
          <p14:tracePt t="64055" x="2552700" y="4868863"/>
          <p14:tracePt t="64071" x="2552700" y="4822825"/>
          <p14:tracePt t="64095" x="2552700" y="4778375"/>
          <p14:tracePt t="64096" x="2552700" y="4754563"/>
          <p14:tracePt t="64126" x="2552700" y="4702175"/>
          <p14:tracePt t="64128" x="2560638" y="4686300"/>
          <p14:tracePt t="64157" x="2582863" y="4640263"/>
          <p14:tracePt t="64159" x="2582863" y="4632325"/>
          <p14:tracePt t="64172" x="2590800" y="4618038"/>
          <p14:tracePt t="64193" x="2606675" y="4579938"/>
          <p14:tracePt t="64224" x="2620963" y="4525963"/>
          <p14:tracePt t="64239" x="2620963" y="4479925"/>
          <p14:tracePt t="64256" x="2620963" y="4435475"/>
          <p14:tracePt t="64271" x="2620963" y="4373563"/>
          <p14:tracePt t="64295" x="2620963" y="4283075"/>
          <p14:tracePt t="64310" x="2620963" y="4251325"/>
          <p14:tracePt t="64327" x="2620963" y="4198938"/>
          <p14:tracePt t="64340" x="2620963" y="4152900"/>
          <p14:tracePt t="64357" x="2620963" y="4114800"/>
          <p14:tracePt t="64372" x="2636838" y="4084638"/>
          <p14:tracePt t="64393" x="2651125" y="4054475"/>
          <p14:tracePt t="64408" x="2659063" y="4038600"/>
          <p14:tracePt t="64424" x="2674938" y="4008438"/>
          <p14:tracePt t="64438" x="2682875" y="3978275"/>
          <p14:tracePt t="64455" x="2689225" y="3908425"/>
          <p14:tracePt t="64471" x="2697163" y="3848100"/>
          <p14:tracePt t="64495" x="2705100" y="3703638"/>
          <p14:tracePt t="64510" x="2705100" y="3665538"/>
          <p14:tracePt t="64527" x="2705100" y="3597275"/>
          <p14:tracePt t="64555" x="2720975" y="3497263"/>
          <p14:tracePt t="64559" x="2720975" y="3475038"/>
          <p14:tracePt t="64593" x="2735263" y="3382963"/>
          <p14:tracePt t="64599" x="2735263" y="3360738"/>
          <p14:tracePt t="64625" x="2751138" y="3298825"/>
          <p14:tracePt t="64640" x="2759075" y="3260725"/>
          <p14:tracePt t="64656" x="2759075" y="3238500"/>
          <p14:tracePt t="64672" x="2765425" y="3208338"/>
          <p14:tracePt t="64694" x="2765425" y="3178175"/>
          <p14:tracePt t="64711" x="2765425" y="3116263"/>
          <p14:tracePt t="64727" x="2765425" y="3094038"/>
          <p14:tracePt t="64739" x="2765425" y="3040063"/>
          <p14:tracePt t="64757" x="2765425" y="2987675"/>
          <p14:tracePt t="64771" x="2765425" y="2941638"/>
          <p14:tracePt t="64794" x="2765425" y="2879725"/>
          <p14:tracePt t="64809" x="2765425" y="2835275"/>
          <p14:tracePt t="64825" x="2765425" y="2797175"/>
          <p14:tracePt t="64840" x="2765425" y="2765425"/>
          <p14:tracePt t="64855" x="2759075" y="2735263"/>
          <p14:tracePt t="64872" x="2751138" y="2713038"/>
          <p14:tracePt t="64896" x="2743200" y="2682875"/>
          <p14:tracePt t="64911" x="2743200" y="2674938"/>
          <p14:tracePt t="64928" x="2735263" y="2659063"/>
          <p14:tracePt t="64941" x="2735263" y="2636838"/>
          <p14:tracePt t="64956" x="2727325" y="2620963"/>
          <p14:tracePt t="64971" x="2720975" y="2606675"/>
          <p14:tracePt t="64995" x="2720975" y="2582863"/>
          <p14:tracePt t="65010" x="2713038" y="2560638"/>
          <p14:tracePt t="65025" x="2705100" y="2536825"/>
          <p14:tracePt t="65040" x="2705100" y="2506663"/>
          <p14:tracePt t="65057" x="2697163" y="2476500"/>
          <p14:tracePt t="65072" x="2682875" y="2446338"/>
          <p14:tracePt t="65096" x="2674938" y="2422525"/>
          <p14:tracePt t="65111" x="2667000" y="2416175"/>
          <p14:tracePt t="65126" x="2659063" y="2408238"/>
          <p14:tracePt t="65143" x="2651125" y="2400300"/>
          <p14:tracePt t="65171" x="2636838" y="2392363"/>
          <p14:tracePt t="65194" x="2628900" y="2384425"/>
          <p14:tracePt t="65209" x="2620963" y="2378075"/>
          <p14:tracePt t="65416" x="2620963" y="2384425"/>
          <p14:tracePt t="65432" x="2620963" y="2392363"/>
          <p14:tracePt t="65440" x="2620963" y="2400300"/>
          <p14:tracePt t="66518" x="2651125" y="2400300"/>
          <p14:tracePt t="66526" x="2682875" y="2408238"/>
          <p14:tracePt t="66534" x="2713038" y="2422525"/>
          <p14:tracePt t="66543" x="2759075" y="2446338"/>
          <p14:tracePt t="66559" x="2849563" y="2522538"/>
          <p14:tracePt t="66576" x="3001963" y="2628900"/>
          <p14:tracePt t="66597" x="3146425" y="2789238"/>
          <p14:tracePt t="66598" x="3230563" y="2903538"/>
          <p14:tracePt t="66613" x="3406775" y="3116263"/>
          <p14:tracePt t="66629" x="3611563" y="3429000"/>
          <p14:tracePt t="66645" x="3870325" y="3840163"/>
          <p14:tracePt t="66660" x="4114800" y="4244975"/>
          <p14:tracePt t="66677" x="4237038" y="4465638"/>
          <p14:tracePt t="66697" x="4343400" y="4656138"/>
          <p14:tracePt t="66713" x="4365625" y="4702175"/>
          <p14:tracePt t="67096" x="4365625" y="4708525"/>
          <p14:tracePt t="67103" x="4365625" y="4732338"/>
          <p14:tracePt t="67112" x="4365625" y="4762500"/>
          <p14:tracePt t="67129" x="4389438" y="4830763"/>
          <p14:tracePt t="67144" x="4435475" y="4906963"/>
          <p14:tracePt t="67161" x="4487863" y="4968875"/>
          <p14:tracePt t="67176" x="4549775" y="5029200"/>
          <p14:tracePt t="67197" x="4602163" y="5089525"/>
          <p14:tracePt t="67213" x="4640263" y="5127625"/>
          <p14:tracePt t="67228" x="4678363" y="5181600"/>
          <p14:tracePt t="67245" x="4702175" y="5227638"/>
          <p14:tracePt t="67261" x="4724400" y="5257800"/>
          <p14:tracePt t="67277" x="4732338" y="5287963"/>
          <p14:tracePt t="67297" x="4740275" y="5326063"/>
          <p14:tracePt t="67313" x="4740275" y="5349875"/>
          <p14:tracePt t="67328" x="4746625" y="5364163"/>
          <p14:tracePt t="67345" x="4746625" y="5380038"/>
          <p14:tracePt t="67361" x="4746625" y="5387975"/>
          <p14:tracePt t="67377" x="4762500" y="5410200"/>
          <p14:tracePt t="67398" x="4770438" y="5448300"/>
          <p14:tracePt t="67413" x="4770438" y="5486400"/>
          <p14:tracePt t="67444" x="4778375" y="5540375"/>
          <p14:tracePt t="67448" x="4778375" y="5546725"/>
          <p14:tracePt t="67475" x="4778375" y="5562600"/>
          <p14:tracePt t="67512" x="4784725" y="5570538"/>
          <p14:tracePt t="67535" x="4792663" y="5570538"/>
          <p14:tracePt t="67552" x="4792663" y="5578475"/>
          <p14:tracePt t="67578" x="4800600" y="5578475"/>
          <p14:tracePt t="67680" x="4808538" y="5584825"/>
          <p14:tracePt t="67688" x="4808538" y="5592763"/>
          <p14:tracePt t="67697" x="4816475" y="5592763"/>
          <p14:tracePt t="67713" x="4816475" y="5600700"/>
          <p14:tracePt t="67736" x="4822825" y="5600700"/>
          <p14:tracePt t="67752" x="4822825" y="5608638"/>
          <p14:tracePt t="67800" x="4822825" y="5616575"/>
          <p14:tracePt t="67816" x="4822825" y="5622925"/>
          <p14:tracePt t="67848" x="4822825" y="5630863"/>
          <p14:tracePt t="67888" x="4822825" y="5638800"/>
          <p14:tracePt t="79634" x="4822825" y="5630863"/>
          <p14:tracePt t="79641" x="4800600" y="5608638"/>
          <p14:tracePt t="79649" x="4778375" y="5578475"/>
          <p14:tracePt t="79657" x="4746625" y="5554663"/>
          <p14:tracePt t="79670" x="4708525" y="5524500"/>
          <p14:tracePt t="79686" x="4632325" y="5464175"/>
          <p14:tracePt t="79708" x="4541838" y="5402263"/>
          <p14:tracePt t="79723" x="4487863" y="5356225"/>
          <p14:tracePt t="79739" x="4441825" y="5318125"/>
          <p14:tracePt t="79755" x="4411663" y="5287963"/>
          <p14:tracePt t="79770" x="4359275" y="5235575"/>
          <p14:tracePt t="79786" x="4297363" y="5173663"/>
          <p14:tracePt t="79808" x="4152900" y="5051425"/>
          <p14:tracePt t="79824" x="4046538" y="4975225"/>
          <p14:tracePt t="79839" x="3886200" y="4876800"/>
          <p14:tracePt t="79855" x="3733800" y="4792663"/>
          <p14:tracePt t="79870" x="3641725" y="4746625"/>
          <p14:tracePt t="79886" x="3565525" y="4708525"/>
          <p14:tracePt t="79907" x="3482975" y="4686300"/>
          <p14:tracePt t="79923" x="3421063" y="4656138"/>
          <p14:tracePt t="79939" x="3352800" y="4625975"/>
          <p14:tracePt t="79955" x="3254375" y="4564063"/>
          <p14:tracePt t="79970" x="3116263" y="4473575"/>
          <p14:tracePt t="79987" x="2979738" y="4381500"/>
          <p14:tracePt t="80008" x="2887663" y="4321175"/>
          <p14:tracePt t="80024" x="2797175" y="4259263"/>
          <p14:tracePt t="80039" x="2743200" y="4213225"/>
          <p14:tracePt t="80055" x="2697163" y="4191000"/>
          <p14:tracePt t="80070" x="2674938" y="4175125"/>
          <p14:tracePt t="80086" x="2628900" y="4144963"/>
          <p14:tracePt t="80108" x="2560638" y="4098925"/>
          <p14:tracePt t="80124" x="2514600" y="4060825"/>
          <p14:tracePt t="80139" x="2460625" y="4022725"/>
          <p14:tracePt t="80156" x="2392363" y="3984625"/>
          <p14:tracePt t="80171" x="2339975" y="3954463"/>
          <p14:tracePt t="80187" x="2301875" y="3932238"/>
          <p14:tracePt t="80209" x="2278063" y="3916363"/>
          <p14:tracePt t="80225" x="2255838" y="3886200"/>
          <p14:tracePt t="80239" x="2239963" y="3863975"/>
          <p14:tracePt t="80256" x="2239963" y="3840163"/>
          <p14:tracePt t="80271" x="2232025" y="3832225"/>
          <p14:tracePt t="80308" x="2232025" y="3825875"/>
          <p14:tracePt t="80323" x="2247900" y="3825875"/>
          <p14:tracePt t="80339" x="2293938" y="3825875"/>
          <p14:tracePt t="80355" x="2339975" y="3825875"/>
          <p14:tracePt t="80371" x="2384425" y="3825875"/>
          <p14:tracePt t="80387" x="2422525" y="3825875"/>
          <p14:tracePt t="80409" x="2446338" y="3825875"/>
          <p14:tracePt t="80425" x="2460625" y="3825875"/>
          <p14:tracePt t="80440" x="2468563" y="3825875"/>
          <p14:tracePt t="80523" x="2476500" y="3825875"/>
          <p14:tracePt t="80555" x="2484438" y="3825875"/>
          <p14:tracePt t="80564" x="2484438" y="3832225"/>
          <p14:tracePt t="80580" x="2492375" y="3832225"/>
          <p14:tracePt t="80588" x="2492375" y="3840163"/>
          <p14:tracePt t="80609" x="2498725" y="3848100"/>
          <p14:tracePt t="80624" x="2506663" y="3848100"/>
          <p14:tracePt t="80640" x="2514600" y="3848100"/>
          <p14:tracePt t="81029" x="2522538" y="3848100"/>
          <p14:tracePt t="81068" x="2530475" y="3848100"/>
          <p14:tracePt t="81084" x="2530475" y="3856038"/>
          <p14:tracePt t="81100" x="2536825" y="3856038"/>
          <p14:tracePt t="81156" x="2544763" y="3856038"/>
          <p14:tracePt t="81197" x="2552700" y="3856038"/>
          <p14:tracePt t="81228" x="2560638" y="3856038"/>
          <p14:tracePt t="86503" x="2560638" y="3840163"/>
          <p14:tracePt t="86511" x="2560638" y="3825875"/>
          <p14:tracePt t="86519" x="2560638" y="3810000"/>
          <p14:tracePt t="86546" x="2560638" y="3756025"/>
          <p14:tracePt t="86562" x="2560638" y="3695700"/>
          <p14:tracePt t="86579" x="2552700" y="3619500"/>
          <p14:tracePt t="86595" x="2522538" y="3527425"/>
          <p14:tracePt t="86616" x="2484438" y="3421063"/>
          <p14:tracePt t="86632" x="2476500" y="3368675"/>
          <p14:tracePt t="86648" x="2460625" y="3344863"/>
          <p14:tracePt t="86664" x="2460625" y="3330575"/>
          <p14:tracePt t="86679" x="2454275" y="3322638"/>
          <p14:tracePt t="86695" x="2446338" y="3306763"/>
          <p14:tracePt t="86716" x="2438400" y="3276600"/>
          <p14:tracePt t="86731" x="2430463" y="3238500"/>
          <p14:tracePt t="86747" x="2416175" y="3208338"/>
          <p14:tracePt t="86763" x="2408238" y="3170238"/>
          <p14:tracePt t="86778" x="2408238" y="3132138"/>
          <p14:tracePt t="86796" x="2400300" y="3116263"/>
          <p14:tracePt t="86816" x="2392363" y="3094038"/>
          <p14:tracePt t="86831" x="2392363" y="3086100"/>
          <p14:tracePt t="86848" x="2384425" y="3078163"/>
          <p14:tracePt t="86879" x="2384425" y="3070225"/>
          <p14:tracePt t="86896" x="2378075" y="3070225"/>
          <p14:tracePt t="87377" x="2378075" y="3086100"/>
          <p14:tracePt t="87385" x="2378075" y="3101975"/>
          <p14:tracePt t="87395" x="2378075" y="3116263"/>
          <p14:tracePt t="87417" x="2370138" y="3154363"/>
          <p14:tracePt t="87448" x="2370138" y="3184525"/>
          <p14:tracePt t="87451" x="2370138" y="3192463"/>
          <p14:tracePt t="87466" x="2370138" y="3216275"/>
          <p14:tracePt t="87481" x="2362200" y="3230563"/>
          <p14:tracePt t="87497" x="2354263" y="3246438"/>
          <p14:tracePt t="87517" x="2346325" y="3276600"/>
          <p14:tracePt t="87533" x="2339975" y="3292475"/>
          <p14:tracePt t="87549" x="2324100" y="3322638"/>
          <p14:tracePt t="87564" x="2324100" y="3344863"/>
          <p14:tracePt t="87579" x="2308225" y="3368675"/>
          <p14:tracePt t="87596" x="2301875" y="3398838"/>
          <p14:tracePt t="87618" x="2301875" y="3429000"/>
          <p14:tracePt t="87633" x="2293938" y="3444875"/>
          <p14:tracePt t="87649" x="2293938" y="3451225"/>
          <p14:tracePt t="87666" x="2293938" y="3467100"/>
          <p14:tracePt t="87681" x="2293938" y="3475038"/>
          <p14:tracePt t="87717" x="2293938" y="3482975"/>
          <p14:tracePt t="87733" x="2293938" y="3497263"/>
          <p14:tracePt t="87749" x="2293938" y="3521075"/>
          <p14:tracePt t="87764" x="2293938" y="3535363"/>
          <p14:tracePt t="87779" x="2293938" y="3565525"/>
          <p14:tracePt t="87796" x="2293938" y="3581400"/>
          <p14:tracePt t="87818" x="2293938" y="3603625"/>
          <p14:tracePt t="87834" x="2293938" y="3611563"/>
          <p14:tracePt t="87850" x="2293938" y="3627438"/>
          <p14:tracePt t="87866" x="2293938" y="3641725"/>
          <p14:tracePt t="87897" x="2293938" y="3673475"/>
          <p14:tracePt t="87917" x="2293938" y="3687763"/>
          <p14:tracePt t="87933" x="2293938" y="3703638"/>
          <p14:tracePt t="87948" x="2293938" y="3711575"/>
          <p14:tracePt t="87964" x="2293938" y="3717925"/>
          <p14:tracePt t="87979" x="2293938" y="3733800"/>
          <p14:tracePt t="87996" x="2293938" y="3749675"/>
          <p14:tracePt t="88018" x="2293938" y="3787775"/>
          <p14:tracePt t="88034" x="2301875" y="3825875"/>
          <p14:tracePt t="88049" x="2301875" y="3832225"/>
          <p14:tracePt t="88065" x="2301875" y="3863975"/>
          <p14:tracePt t="88096" x="2316163" y="3924300"/>
          <p14:tracePt t="88099" x="2316163" y="3932238"/>
          <p14:tracePt t="88118" x="2316163" y="3962400"/>
          <p14:tracePt t="88150" x="2316163" y="4008438"/>
          <p14:tracePt t="88165" x="2316163" y="4022725"/>
          <p14:tracePt t="88180" x="2316163" y="4038600"/>
          <p14:tracePt t="88196" x="2316163" y="4046538"/>
          <p14:tracePt t="88219" x="2316163" y="4060825"/>
          <p14:tracePt t="88234" x="2316163" y="4076700"/>
          <p14:tracePt t="88250" x="2316163" y="4098925"/>
          <p14:tracePt t="88266" x="2316163" y="4114800"/>
          <p14:tracePt t="88281" x="2316163" y="4130675"/>
          <p14:tracePt t="88297" x="2316163" y="4152900"/>
          <p14:tracePt t="88318" x="2316163" y="4191000"/>
          <p14:tracePt t="88334" x="2316163" y="4206875"/>
          <p14:tracePt t="88349" x="2316163" y="4213225"/>
          <p14:tracePt t="88364" x="2316163" y="4229100"/>
          <p14:tracePt t="88380" x="2324100" y="4244975"/>
          <p14:tracePt t="88396" x="2324100" y="4259263"/>
          <p14:tracePt t="88419" x="2324100" y="4283075"/>
          <p14:tracePt t="88435" x="2324100" y="4305300"/>
          <p14:tracePt t="88449" x="2324100" y="4313238"/>
          <p14:tracePt t="88466" x="2324100" y="4343400"/>
          <p14:tracePt t="88480" x="2332038" y="4351338"/>
          <p14:tracePt t="88496" x="2332038" y="4381500"/>
          <p14:tracePt t="88518" x="2339975" y="4427538"/>
          <p14:tracePt t="88533" x="2354263" y="4465638"/>
          <p14:tracePt t="88549" x="2362200" y="4495800"/>
          <p14:tracePt t="88564" x="2370138" y="4525963"/>
          <p14:tracePt t="88580" x="2370138" y="4541838"/>
          <p14:tracePt t="88596" x="2370138" y="4556125"/>
          <p14:tracePt t="88619" x="2370138" y="4564063"/>
          <p14:tracePt t="88634" x="2378075" y="4572000"/>
          <p14:tracePt t="88649" x="2378075" y="4587875"/>
          <p14:tracePt t="88667" x="2378075" y="4594225"/>
          <p14:tracePt t="88681" x="2378075" y="4602163"/>
          <p14:tracePt t="88697" x="2378075" y="4610100"/>
          <p14:tracePt t="88718" x="2378075" y="4625975"/>
          <p14:tracePt t="88733" x="2378075" y="4632325"/>
          <p14:tracePt t="88749" x="2378075" y="4640263"/>
          <p14:tracePt t="88765" x="2378075" y="4648200"/>
          <p14:tracePt t="88795" x="2378075" y="4664075"/>
          <p14:tracePt t="88819" x="2378075" y="4678363"/>
          <p14:tracePt t="88848" x="2378075" y="4708525"/>
          <p14:tracePt t="88866" x="2378075" y="4716463"/>
          <p14:tracePt t="88881" x="2378075" y="4724400"/>
          <p14:tracePt t="88897" x="2378075" y="4740275"/>
          <p14:tracePt t="88918" x="2378075" y="4754563"/>
          <p14:tracePt t="88933" x="2378075" y="4762500"/>
          <p14:tracePt t="88949" x="2378075" y="4778375"/>
          <p14:tracePt t="88964" x="2378075" y="4800600"/>
          <p14:tracePt t="88980" x="2378075" y="4816475"/>
          <p14:tracePt t="88996" x="2384425" y="4846638"/>
          <p14:tracePt t="89018" x="2384425" y="4860925"/>
          <p14:tracePt t="89034" x="2384425" y="4876800"/>
          <p14:tracePt t="89049" x="2384425" y="4884738"/>
          <p14:tracePt t="89092" x="2384425" y="4876800"/>
          <p14:tracePt t="89099" x="2384425" y="4868863"/>
          <p14:tracePt t="89124" x="2384425" y="4860925"/>
          <p14:tracePt t="89140" x="2384425" y="4854575"/>
          <p14:tracePt t="89163" x="2384425" y="4846638"/>
          <p14:tracePt t="89182" x="2384425" y="4838700"/>
          <p14:tracePt t="89246" x="2384425" y="4830763"/>
          <p14:tracePt t="89285" x="2384425" y="4822825"/>
          <p14:tracePt t="89323" x="2378075" y="4822825"/>
          <p14:tracePt t="89331" x="2370138" y="4822825"/>
          <p14:tracePt t="89349" x="2324100" y="4822825"/>
          <p14:tracePt t="89366" x="2278063" y="4822825"/>
          <p14:tracePt t="89381" x="2225675" y="4822825"/>
          <p14:tracePt t="89397" x="2141538" y="4822825"/>
          <p14:tracePt t="89420" x="2049463" y="4822825"/>
          <p14:tracePt t="89435" x="2019300" y="4816475"/>
          <p14:tracePt t="89451" x="1958975" y="4792663"/>
          <p14:tracePt t="89466" x="1912938" y="4784725"/>
          <p14:tracePt t="89469" x="1897063" y="4784725"/>
          <p14:tracePt t="89481" x="1882775" y="4778375"/>
          <p14:tracePt t="89497" x="1866900" y="4778375"/>
          <p14:tracePt t="89518" x="1836738" y="4770438"/>
          <p14:tracePt t="89534" x="1820863" y="4770438"/>
          <p14:tracePt t="89549" x="1798638" y="4770438"/>
          <p14:tracePt t="89566" x="1782763" y="4770438"/>
          <p14:tracePt t="89581" x="1752600" y="4770438"/>
          <p14:tracePt t="89597" x="1714500" y="4770438"/>
          <p14:tracePt t="89620" x="1668463" y="4770438"/>
          <p14:tracePt t="89635" x="1638300" y="4770438"/>
          <p14:tracePt t="89650" x="1616075" y="4754563"/>
          <p14:tracePt t="89666" x="1600200" y="4746625"/>
          <p14:tracePt t="89681" x="1584325" y="4732338"/>
          <p14:tracePt t="89697" x="1570038" y="4724400"/>
          <p14:tracePt t="89719" x="1516063" y="4708525"/>
          <p14:tracePt t="89734" x="1470025" y="4702175"/>
          <p14:tracePt t="89749" x="1409700" y="4702175"/>
          <p14:tracePt t="89765" x="1349375" y="4686300"/>
          <p14:tracePt t="89781" x="1325563" y="4686300"/>
          <p14:tracePt t="89797" x="1279525" y="4678363"/>
          <p14:tracePt t="89820" x="1257300" y="4678363"/>
          <p14:tracePt t="89836" x="1241425" y="4678363"/>
          <p14:tracePt t="89851" x="1235075" y="4670425"/>
          <p14:tracePt t="89867" x="1227138" y="4664075"/>
          <p14:tracePt t="89881" x="1227138" y="4656138"/>
          <p14:tracePt t="89897" x="1227138" y="4640263"/>
          <p14:tracePt t="89919" x="1227138" y="4632325"/>
          <p14:tracePt t="89935" x="1227138" y="4625975"/>
          <p14:tracePt t="89989" x="1219200" y="4625975"/>
          <p14:tracePt t="91604" x="1227138" y="4625975"/>
          <p14:tracePt t="91611" x="1235075" y="4618038"/>
          <p14:tracePt t="91620" x="1241425" y="4618038"/>
          <p14:tracePt t="91652" x="1273175" y="4610100"/>
          <p14:tracePt t="91654" x="1287463" y="4602163"/>
          <p14:tracePt t="91668" x="1303338" y="4594225"/>
          <p14:tracePt t="91684" x="1325563" y="4594225"/>
          <p14:tracePt t="91699" x="1341438" y="4594225"/>
          <p14:tracePt t="91720" x="1349375" y="4594225"/>
          <p14:tracePt t="91736" x="1363663" y="4594225"/>
          <p14:tracePt t="91751" x="1379538" y="4594225"/>
          <p14:tracePt t="91767" x="1387475" y="4594225"/>
          <p14:tracePt t="91782" x="1393825" y="4594225"/>
          <p14:tracePt t="91798" x="1401763" y="4594225"/>
          <p14:tracePt t="91820" x="1409700" y="4594225"/>
          <p14:tracePt t="91836" x="1417638" y="4594225"/>
          <p14:tracePt t="91867" x="1425575" y="4594225"/>
          <p14:tracePt t="91948" x="1431925" y="4594225"/>
          <p14:tracePt t="91967" x="1439863" y="4594225"/>
          <p14:tracePt t="91973" x="1447800" y="4594225"/>
          <p14:tracePt t="91982" x="1455738" y="4594225"/>
          <p14:tracePt t="91998" x="1470025" y="4594225"/>
          <p14:tracePt t="92020" x="1477963" y="4594225"/>
          <p14:tracePt t="92036" x="1485900" y="4594225"/>
          <p14:tracePt t="92077" x="1493838" y="4594225"/>
          <p14:tracePt t="92100" x="1501775" y="4594225"/>
          <p14:tracePt t="92132" x="1508125" y="4594225"/>
          <p14:tracePt t="92149" x="1516063" y="4594225"/>
          <p14:tracePt t="92164" x="1524000" y="4594225"/>
          <p14:tracePt t="92172" x="1531938" y="4594225"/>
          <p14:tracePt t="92190" x="1539875" y="4594225"/>
          <p14:tracePt t="92219" x="1562100" y="4594225"/>
          <p14:tracePt t="92222" x="1577975" y="4594225"/>
          <p14:tracePt t="92251" x="1608138" y="4594225"/>
          <p14:tracePt t="92254" x="1622425" y="4594225"/>
          <p14:tracePt t="92281" x="1646238" y="4594225"/>
          <p14:tracePt t="92319" x="1668463" y="4594225"/>
          <p14:tracePt t="92429" x="1676400" y="4594225"/>
          <p14:tracePt t="92525" x="1684338" y="4594225"/>
          <p14:tracePt t="92548" x="1692275" y="4587875"/>
          <p14:tracePt t="92557" x="1698625" y="4587875"/>
          <p14:tracePt t="92573" x="1706563" y="4579938"/>
          <p14:tracePt t="92582" x="1714500" y="4579938"/>
          <p14:tracePt t="92598" x="1736725" y="4579938"/>
          <p14:tracePt t="92621" x="1760538" y="4579938"/>
          <p14:tracePt t="92637" x="1774825" y="4579938"/>
          <p14:tracePt t="92652" x="1782763" y="4579938"/>
          <p14:tracePt t="92667" x="1790700" y="4579938"/>
          <p14:tracePt t="92749" x="1798638" y="4579938"/>
          <p14:tracePt t="92765" x="1806575" y="4579938"/>
          <p14:tracePt t="92789" x="1812925" y="4579938"/>
          <p14:tracePt t="92805" x="1820863" y="4579938"/>
          <p14:tracePt t="92822" x="1828800" y="4579938"/>
          <p14:tracePt t="92852" x="1844675" y="4579938"/>
          <p14:tracePt t="92854" x="1851025" y="4579938"/>
          <p14:tracePt t="92867" x="1858963" y="4579938"/>
          <p14:tracePt t="92883" x="1866900" y="4579938"/>
          <p14:tracePt t="93030" x="1874838" y="4579938"/>
          <p14:tracePt t="93046" x="1882775" y="4579938"/>
          <p14:tracePt t="93062" x="1897063" y="4579938"/>
          <p14:tracePt t="93078" x="1905000" y="4579938"/>
          <p14:tracePt t="93085" x="1912938" y="4579938"/>
          <p14:tracePt t="93094" x="1920875" y="4579938"/>
          <p14:tracePt t="93109" x="1927225" y="4579938"/>
          <p14:tracePt t="93222" x="1927225" y="4572000"/>
          <p14:tracePt t="93230" x="1935163" y="4564063"/>
          <p14:tracePt t="93252" x="1951038" y="4533900"/>
          <p14:tracePt t="93255" x="1965325" y="4518025"/>
          <p14:tracePt t="93268" x="1981200" y="4495800"/>
          <p14:tracePt t="93284" x="2011363" y="4457700"/>
          <p14:tracePt t="93300" x="2057400" y="4403725"/>
          <p14:tracePt t="93321" x="2103438" y="4365625"/>
          <p14:tracePt t="93336" x="2141538" y="4351338"/>
          <p14:tracePt t="93352" x="2155825" y="4335463"/>
          <p14:tracePt t="93368" x="2179638" y="4335463"/>
          <p14:tracePt t="93383" x="2193925" y="4335463"/>
          <p14:tracePt t="93398" x="2201863" y="4335463"/>
          <p14:tracePt t="93421" x="2217738" y="4335463"/>
          <p14:tracePt t="93453" x="2225675" y="4335463"/>
          <p14:tracePt t="93468" x="2225675" y="4351338"/>
          <p14:tracePt t="93484" x="2239963" y="4365625"/>
          <p14:tracePt t="93500" x="2247900" y="4389438"/>
          <p14:tracePt t="93521" x="2263775" y="4411663"/>
          <p14:tracePt t="93537" x="2270125" y="4427538"/>
          <p14:tracePt t="93552" x="2278063" y="4435475"/>
          <p14:tracePt t="93568" x="2286000" y="4441825"/>
          <p14:tracePt t="93583" x="2308225" y="4457700"/>
          <p14:tracePt t="93599" x="2332038" y="4473575"/>
          <p14:tracePt t="93622" x="2362200" y="4533900"/>
          <p14:tracePt t="93637" x="2378075" y="4549775"/>
          <p14:tracePt t="93653" x="2400300" y="4594225"/>
          <p14:tracePt t="93668" x="2416175" y="4632325"/>
          <p14:tracePt t="93683" x="2422525" y="4670425"/>
          <p14:tracePt t="93700" x="2430463" y="4694238"/>
          <p14:tracePt t="93721" x="2446338" y="4724400"/>
          <p14:tracePt t="93737" x="2454275" y="4746625"/>
          <p14:tracePt t="93752" x="2454275" y="4754563"/>
          <p14:tracePt t="93767" x="2460625" y="4762500"/>
          <p14:tracePt t="93784" x="2460625" y="4770438"/>
          <p14:tracePt t="93830" x="2468563" y="4778375"/>
          <p14:tracePt t="93847" x="2468563" y="4784725"/>
          <p14:tracePt t="93863" x="2468563" y="4800600"/>
          <p14:tracePt t="93879" x="2468563" y="4808538"/>
          <p14:tracePt t="93898" x="2468563" y="4822825"/>
          <p14:tracePt t="93921" x="2468563" y="4830763"/>
          <p14:tracePt t="93951" x="2476500" y="4854575"/>
          <p14:tracePt t="93968" x="2476500" y="4860925"/>
          <p14:tracePt t="93983" x="2484438" y="4876800"/>
          <p14:tracePt t="93999" x="2484438" y="4884738"/>
          <p14:tracePt t="94021" x="2484438" y="4892675"/>
          <p14:tracePt t="94079" x="2484438" y="4899025"/>
          <p14:tracePt t="94086" x="2492375" y="4906963"/>
          <p14:tracePt t="94135" x="2492375" y="4914900"/>
          <p14:tracePt t="94191" x="2492375" y="4922838"/>
          <p14:tracePt t="94225" x="2492375" y="4930775"/>
          <p14:tracePt t="96439" x="2484438" y="4930775"/>
          <p14:tracePt t="96446" x="2454275" y="4930775"/>
          <p14:tracePt t="96455" x="2430463" y="4930775"/>
          <p14:tracePt t="96471" x="2354263" y="4930775"/>
          <p14:tracePt t="96487" x="2270125" y="4930775"/>
          <p14:tracePt t="96503" x="2193925" y="4930775"/>
          <p14:tracePt t="96524" x="2111375" y="4899025"/>
          <p14:tracePt t="96539" x="1997075" y="4860925"/>
          <p14:tracePt t="96555" x="1912938" y="4830763"/>
          <p14:tracePt t="96570" x="1820863" y="4800600"/>
          <p14:tracePt t="96585" x="1714500" y="4762500"/>
          <p14:tracePt t="96601" x="1577975" y="4716463"/>
          <p14:tracePt t="96624" x="1363663" y="4625975"/>
          <p14:tracePt t="96639" x="1219200" y="4549775"/>
          <p14:tracePt t="96656" x="1082675" y="4473575"/>
          <p14:tracePt t="96671" x="952500" y="4411663"/>
          <p14:tracePt t="96687" x="884238" y="4365625"/>
          <p14:tracePt t="96703" x="808038" y="4335463"/>
          <p14:tracePt t="96723" x="746125" y="4305300"/>
          <p14:tracePt t="96739" x="708025" y="4297363"/>
          <p14:tracePt t="96756" x="685800" y="4283075"/>
          <p14:tracePt t="96771" x="655638" y="4275138"/>
          <p14:tracePt t="96786" x="631825" y="4259263"/>
          <p14:tracePt t="96802" x="587375" y="4237038"/>
          <p14:tracePt t="96824" x="525463" y="4206875"/>
          <p14:tracePt t="96839" x="473075" y="4191000"/>
          <p14:tracePt t="96855" x="434975" y="4175125"/>
          <p14:tracePt t="96872" x="396875" y="4168775"/>
          <p14:tracePt t="96887" x="365125" y="4152900"/>
          <p14:tracePt t="96903" x="358775" y="4144963"/>
          <p14:tracePt t="96924" x="334963" y="4114800"/>
          <p14:tracePt t="96939" x="327025" y="4076700"/>
          <p14:tracePt t="96955" x="327025" y="4030663"/>
          <p14:tracePt t="96970" x="327025" y="3978275"/>
          <p14:tracePt t="96986" x="327025" y="3940175"/>
          <p14:tracePt t="97024" x="327025" y="3863975"/>
          <p14:tracePt t="97054" x="320675" y="3832225"/>
          <p14:tracePt t="97057" x="320675" y="3817938"/>
          <p14:tracePt t="97064" x="312738" y="3802063"/>
          <p14:tracePt t="97073" x="312738" y="3787775"/>
          <p14:tracePt t="97087" x="304800" y="3771900"/>
          <p14:tracePt t="97103" x="304800" y="3749675"/>
          <p14:tracePt t="97123" x="304800" y="3703638"/>
          <p14:tracePt t="97139" x="304800" y="3687763"/>
          <p14:tracePt t="97186" x="304800" y="3679825"/>
          <p14:tracePt t="97930" x="312738" y="3679825"/>
          <p14:tracePt t="97937" x="334963" y="3679825"/>
          <p14:tracePt t="97956" x="388938" y="3679825"/>
          <p14:tracePt t="97985" x="609600" y="3679825"/>
          <p14:tracePt t="98002" x="739775" y="3679825"/>
          <p14:tracePt t="98025" x="944563" y="3679825"/>
          <p14:tracePt t="98056" x="1150938" y="3679825"/>
          <p14:tracePt t="98059" x="1219200" y="3679825"/>
          <p14:tracePt t="98072" x="1249363" y="3679825"/>
          <p14:tracePt t="98076" x="1311275" y="3679825"/>
          <p14:tracePt t="98087" x="1355725" y="3679825"/>
          <p14:tracePt t="98103" x="1439863" y="3679825"/>
          <p14:tracePt t="98124" x="1539875" y="3679825"/>
          <p14:tracePt t="98139" x="1600200" y="3679825"/>
          <p14:tracePt t="98155" x="1646238" y="3679825"/>
          <p14:tracePt t="98170" x="1714500" y="3679825"/>
          <p14:tracePt t="98186" x="1774825" y="3679825"/>
          <p14:tracePt t="98202" x="1836738" y="3679825"/>
          <p14:tracePt t="98226" x="1997075" y="3695700"/>
          <p14:tracePt t="98240" x="2035175" y="3703638"/>
          <p14:tracePt t="98258" x="2225675" y="3733800"/>
          <p14:tracePt t="98271" x="2286000" y="3749675"/>
          <p14:tracePt t="98286" x="2384425" y="3763963"/>
          <p14:tracePt t="98303" x="2492375" y="3779838"/>
          <p14:tracePt t="98324" x="2582863" y="3787775"/>
          <p14:tracePt t="98340" x="2628900" y="3787775"/>
          <p14:tracePt t="98356" x="2667000" y="3787775"/>
          <p14:tracePt t="98371" x="2689225" y="3787775"/>
          <p14:tracePt t="98386" x="2720975" y="3787775"/>
          <p14:tracePt t="98402" x="2743200" y="3787775"/>
          <p14:tracePt t="98426" x="2773363" y="3779838"/>
          <p14:tracePt t="98440" x="2781300" y="3779838"/>
          <p14:tracePt t="98457" x="2803525" y="3756025"/>
          <p14:tracePt t="98486" x="2819400" y="3749675"/>
          <p14:tracePt t="98524" x="2835275" y="3749675"/>
          <p14:tracePt t="98651" x="2827338" y="3749675"/>
          <p14:tracePt t="98698" x="2827338" y="3741738"/>
          <p14:tracePt t="98746" x="2841625" y="3741738"/>
          <p14:tracePt t="98763" x="2849563" y="3741738"/>
          <p14:tracePt t="98770" x="2857500" y="3741738"/>
          <p14:tracePt t="98788" x="2873375" y="3741738"/>
          <p14:tracePt t="98803" x="2887663" y="3741738"/>
          <p14:tracePt t="98827" x="2911475" y="3749675"/>
          <p14:tracePt t="98855" x="2917825" y="3756025"/>
          <p14:tracePt t="98859" x="2925763" y="3756025"/>
          <p14:tracePt t="99051" x="2917825" y="3756025"/>
          <p14:tracePt t="99058" x="2911475" y="3756025"/>
          <p14:tracePt t="99073" x="2903538" y="3756025"/>
          <p14:tracePt t="99102" x="2865438" y="3756025"/>
          <p14:tracePt t="99106" x="2857500" y="3756025"/>
          <p14:tracePt t="99126" x="2841625" y="3756025"/>
          <p14:tracePt t="99156" x="2803525" y="3756025"/>
          <p14:tracePt t="99173" x="2789238" y="3756025"/>
          <p14:tracePt t="99188" x="2773363" y="3756025"/>
          <p14:tracePt t="99203" x="2759075" y="3756025"/>
          <p14:tracePt t="99227" x="2735263" y="3771900"/>
          <p14:tracePt t="99242" x="2727325" y="3771900"/>
          <p14:tracePt t="99256" x="2720975" y="3779838"/>
          <p14:tracePt t="99273" x="2705100" y="3779838"/>
          <p14:tracePt t="99288" x="2705100" y="3787775"/>
          <p14:tracePt t="99304" x="2697163" y="3787775"/>
          <p14:tracePt t="99325" x="2682875" y="3787775"/>
          <p14:tracePt t="99341" x="2674938" y="3794125"/>
          <p14:tracePt t="99356" x="2659063" y="3794125"/>
          <p14:tracePt t="99372" x="2651125" y="3794125"/>
          <p14:tracePt t="99387" x="2644775" y="3794125"/>
          <p14:tracePt t="99403" x="2636838" y="3794125"/>
          <p14:tracePt t="99507" x="2628900" y="3794125"/>
          <p14:tracePt t="99524" x="2628900" y="3802063"/>
          <p14:tracePt t="99539" x="2620963" y="3802063"/>
          <p14:tracePt t="99557" x="2613025" y="3802063"/>
          <p14:tracePt t="99580" x="2606675" y="3802063"/>
          <p14:tracePt t="99635" x="2598738" y="3802063"/>
          <p14:tracePt t="99694" x="2590800" y="3802063"/>
          <p14:tracePt t="99724" x="2582863" y="3802063"/>
          <p14:tracePt t="108083" x="2582863" y="3810000"/>
          <p14:tracePt t="108091" x="2582863" y="3825875"/>
          <p14:tracePt t="108114" x="2582863" y="3863975"/>
          <p14:tracePt t="108117" x="2582863" y="3878263"/>
          <p14:tracePt t="108136" x="2582863" y="3924300"/>
          <p14:tracePt t="108167" x="2582863" y="4022725"/>
          <p14:tracePt t="108171" x="2582863" y="4046538"/>
          <p14:tracePt t="108183" x="2574925" y="4076700"/>
          <p14:tracePt t="108198" x="2568575" y="4144963"/>
          <p14:tracePt t="108215" x="2552700" y="4198938"/>
          <p14:tracePt t="108236" x="2536825" y="4297363"/>
          <p14:tracePt t="108252" x="2522538" y="4359275"/>
          <p14:tracePt t="108268" x="2514600" y="4403725"/>
          <p14:tracePt t="108284" x="2514600" y="4449763"/>
          <p14:tracePt t="108299" x="2506663" y="4495800"/>
          <p14:tracePt t="108316" x="2498725" y="4525963"/>
          <p14:tracePt t="108337" x="2492375" y="4556125"/>
          <p14:tracePt t="108352" x="2492375" y="4579938"/>
          <p14:tracePt t="108367" x="2476500" y="4594225"/>
          <p14:tracePt t="108383" x="2476500" y="4602163"/>
          <p14:tracePt t="108399" x="2476500" y="4610100"/>
          <p14:tracePt t="108415" x="2468563" y="4618038"/>
          <p14:tracePt t="108436" x="2468563" y="4625975"/>
          <p14:tracePt t="108452" x="2460625" y="4632325"/>
          <p14:tracePt t="108468" x="2454275" y="4648200"/>
          <p14:tracePt t="108484" x="2446338" y="4648200"/>
          <p14:tracePt t="108499" x="2446338" y="4656138"/>
          <p14:tracePt t="108515" x="2438400" y="4656138"/>
          <p14:tracePt t="108537" x="2438400" y="4664075"/>
          <p14:tracePt t="108620" x="2430463" y="4664075"/>
          <p14:tracePt t="108637" x="2422525" y="4664075"/>
          <p14:tracePt t="108645" x="2416175" y="4656138"/>
          <p14:tracePt t="108668" x="2392363" y="4587875"/>
          <p14:tracePt t="108685" x="2384425" y="4541838"/>
          <p14:tracePt t="108701" x="2378075" y="4511675"/>
          <p14:tracePt t="108716" x="2378075" y="4495800"/>
          <p14:tracePt t="108756" x="2370138" y="4495800"/>
          <p14:tracePt t="110050" x="2370138" y="4487863"/>
          <p14:tracePt t="110090" x="2370138" y="4479925"/>
          <p14:tracePt t="110097" x="2370138" y="4473575"/>
          <p14:tracePt t="110122" x="2370138" y="4465638"/>
          <p14:tracePt t="110147" x="2370138" y="4457700"/>
          <p14:tracePt t="110604" x="2370138" y="4449763"/>
          <p14:tracePt t="110610" x="2370138" y="4441825"/>
          <p14:tracePt t="110619" x="2370138" y="4435475"/>
          <p14:tracePt t="110640" x="2370138" y="4411663"/>
          <p14:tracePt t="110655" x="2370138" y="4359275"/>
          <p14:tracePt t="110670" x="2370138" y="4297363"/>
          <p14:tracePt t="110687" x="2384425" y="4251325"/>
          <p14:tracePt t="110701" x="2416175" y="4206875"/>
          <p14:tracePt t="110717" x="2446338" y="4183063"/>
          <p14:tracePt t="110739" x="2460625" y="4168775"/>
          <p14:tracePt t="110755" x="2468563" y="4160838"/>
          <p14:tracePt t="111436" x="2468563" y="4152900"/>
          <p14:tracePt t="111445" x="2468563" y="4122738"/>
          <p14:tracePt t="111469" x="2484438" y="3870325"/>
          <p14:tracePt t="111486" x="2498725" y="3695700"/>
          <p14:tracePt t="111501" x="2514600" y="3535363"/>
          <p14:tracePt t="111517" x="2522538" y="3382963"/>
          <p14:tracePt t="111540" x="2536825" y="3254375"/>
          <p14:tracePt t="111556" x="2552700" y="3101975"/>
          <p14:tracePt t="111585" x="2574925" y="2933700"/>
          <p14:tracePt t="111590" x="2582863" y="2911475"/>
          <p14:tracePt t="111618" x="2606675" y="2743200"/>
          <p14:tracePt t="111621" x="2613025" y="2697163"/>
          <p14:tracePt t="111640" x="2620963" y="2636838"/>
          <p14:tracePt t="111669" x="2636838" y="2514600"/>
          <p14:tracePt t="111686" x="2636838" y="2454275"/>
          <p14:tracePt t="111702" x="2636838" y="2370138"/>
          <p14:tracePt t="111717" x="2636838" y="2324100"/>
          <p14:tracePt t="111741" x="2636838" y="2193925"/>
          <p14:tracePt t="111757" x="2636838" y="2171700"/>
          <p14:tracePt t="111772" x="2636838" y="2125663"/>
          <p14:tracePt t="111787" x="2636838" y="2103438"/>
          <p14:tracePt t="111802" x="2636838" y="2095500"/>
          <p14:tracePt t="111817" x="2636838" y="2087563"/>
          <p14:tracePt t="111846" x="2628900" y="2087563"/>
          <p14:tracePt t="111941" x="2628900" y="2095500"/>
          <p14:tracePt t="111948" x="2628900" y="2103438"/>
          <p14:tracePt t="111965" x="2628900" y="2111375"/>
          <p14:tracePt t="112023" x="2628900" y="2117725"/>
          <p14:tracePt t="112037" x="2628900" y="2125663"/>
          <p14:tracePt t="112046" x="2628900" y="2133600"/>
          <p14:tracePt t="112366" x="2620963" y="2133600"/>
          <p14:tracePt t="112373" x="2568575" y="2133600"/>
          <p14:tracePt t="112387" x="2506663" y="2133600"/>
          <p14:tracePt t="112417" x="2217738" y="2209800"/>
          <p14:tracePt t="112422" x="2133600" y="2225675"/>
          <p14:tracePt t="112440" x="1889125" y="2293938"/>
          <p14:tracePt t="112471" x="1401763" y="2454275"/>
          <p14:tracePt t="112487" x="1196975" y="2544763"/>
          <p14:tracePt t="112502" x="1028700" y="2620963"/>
          <p14:tracePt t="112518" x="930275" y="2674938"/>
          <p14:tracePt t="112542" x="792163" y="2751138"/>
          <p14:tracePt t="112556" x="762000" y="2773363"/>
          <p14:tracePt t="112572" x="708025" y="2803525"/>
          <p14:tracePt t="112602" x="639763" y="2835275"/>
          <p14:tracePt t="112607" x="625475" y="2835275"/>
          <p14:tracePt t="112639" x="601663" y="2835275"/>
          <p14:tracePt t="112670" x="593725" y="2835275"/>
          <p14:tracePt t="112983" x="601663" y="2835275"/>
          <p14:tracePt t="112990" x="609600" y="2827338"/>
          <p14:tracePt t="112999" x="631825" y="2827338"/>
          <p14:tracePt t="113006" x="647700" y="2827338"/>
          <p14:tracePt t="113018" x="663575" y="2819400"/>
          <p14:tracePt t="113040" x="731838" y="2803525"/>
          <p14:tracePt t="113056" x="800100" y="2789238"/>
          <p14:tracePt t="113071" x="860425" y="2765425"/>
          <p14:tracePt t="113087" x="960438" y="2735263"/>
          <p14:tracePt t="113103" x="1044575" y="2697163"/>
          <p14:tracePt t="113119" x="1158875" y="2651125"/>
          <p14:tracePt t="113141" x="1303338" y="2606675"/>
          <p14:tracePt t="113157" x="1447800" y="2552700"/>
          <p14:tracePt t="113172" x="1622425" y="2514600"/>
          <p14:tracePt t="113201" x="1973263" y="2438400"/>
          <p14:tracePt t="113240" x="2384425" y="2324100"/>
          <p14:tracePt t="113271" x="2651125" y="2209800"/>
          <p14:tracePt t="113287" x="2720975" y="2179638"/>
          <p14:tracePt t="113303" x="2789238" y="2149475"/>
          <p14:tracePt t="113320" x="2849563" y="2117725"/>
          <p14:tracePt t="113342" x="2879725" y="2095500"/>
          <p14:tracePt t="113357" x="2903538" y="2073275"/>
          <p14:tracePt t="113373" x="2917825" y="2065338"/>
          <p14:tracePt t="113388" x="2925763" y="2049463"/>
          <p14:tracePt t="113404" x="2925763" y="2035175"/>
          <p14:tracePt t="113419" x="2925763" y="2019300"/>
          <p14:tracePt t="113440" x="2925763" y="2003425"/>
          <p14:tracePt t="113456" x="2925763" y="1997075"/>
          <p14:tracePt t="113472" x="2917825" y="1989138"/>
          <p14:tracePt t="113487" x="2887663" y="1989138"/>
          <p14:tracePt t="113503" x="2873375" y="1989138"/>
          <p14:tracePt t="113519" x="2803525" y="2019300"/>
          <p14:tracePt t="113541" x="2765425" y="2057400"/>
          <p14:tracePt t="113556" x="2705100" y="2117725"/>
          <p14:tracePt t="113572" x="2674938" y="2163763"/>
          <p14:tracePt t="113602" x="2628900" y="2270125"/>
          <p14:tracePt t="113640" x="2628900" y="2354263"/>
          <p14:tracePt t="113671" x="2628900" y="2430463"/>
          <p14:tracePt t="113688" x="2628900" y="2446338"/>
          <p14:tracePt t="113703" x="2636838" y="2454275"/>
          <p14:tracePt t="113719" x="2674938" y="2468563"/>
          <p14:tracePt t="113741" x="2720975" y="2468563"/>
          <p14:tracePt t="113771" x="2803525" y="2468563"/>
          <p14:tracePt t="113775" x="2819400" y="2468563"/>
          <p14:tracePt t="113802" x="2849563" y="2446338"/>
          <p14:tracePt t="113819" x="2857500" y="2422525"/>
          <p14:tracePt t="113840" x="2857500" y="2416175"/>
          <p14:tracePt t="113872" x="2797175" y="2384425"/>
          <p14:tracePt t="113903" x="2713038" y="2378075"/>
          <p14:tracePt t="113906" x="2689225" y="2378075"/>
          <p14:tracePt t="113941" x="2606675" y="2378075"/>
          <p14:tracePt t="113944" x="2590800" y="2378075"/>
          <p14:tracePt t="113971" x="2560638" y="2400300"/>
          <p14:tracePt t="113987" x="2552700" y="2422525"/>
          <p14:tracePt t="114004" x="2552700" y="2454275"/>
          <p14:tracePt t="114019" x="2552700" y="2468563"/>
          <p14:tracePt t="114040" x="2552700" y="2492375"/>
          <p14:tracePt t="114942" x="2568575" y="2506663"/>
          <p14:tracePt t="114949" x="2598738" y="2530475"/>
          <p14:tracePt t="114958" x="2628900" y="2560638"/>
          <p14:tracePt t="114974" x="2705100" y="2651125"/>
          <p14:tracePt t="114990" x="2789238" y="2751138"/>
          <p14:tracePt t="115005" x="2827338" y="2797175"/>
          <p14:tracePt t="115022" x="2955925" y="2933700"/>
          <p14:tracePt t="115042" x="3001963" y="2987675"/>
          <p14:tracePt t="115057" x="3070225" y="3086100"/>
          <p14:tracePt t="115073" x="3108325" y="3132138"/>
          <p14:tracePt t="115089" x="3154363" y="3208338"/>
          <p14:tracePt t="115104" x="3184525" y="3284538"/>
          <p14:tracePt t="115120" x="3208338" y="3406775"/>
          <p14:tracePt t="115142" x="3238500" y="3635375"/>
          <p14:tracePt t="115157" x="3238500" y="3794125"/>
          <p14:tracePt t="115174" x="3238500" y="3946525"/>
          <p14:tracePt t="115190" x="3238500" y="4076700"/>
          <p14:tracePt t="115206" x="3238500" y="4213225"/>
          <p14:tracePt t="115221" x="3238500" y="4244975"/>
          <p14:tracePt t="115242" x="3238500" y="4403725"/>
          <p14:tracePt t="115258" x="3238500" y="4495800"/>
          <p14:tracePt t="115273" x="3238500" y="4579938"/>
          <p14:tracePt t="115289" x="3238500" y="4656138"/>
          <p14:tracePt t="115304" x="3238500" y="4716463"/>
          <p14:tracePt t="115320" x="3230563" y="4770438"/>
          <p14:tracePt t="115342" x="3222625" y="4816475"/>
          <p14:tracePt t="115358" x="3216275" y="4822825"/>
          <p14:tracePt t="115361" x="3200400" y="4838700"/>
          <p14:tracePt t="115374" x="3170238" y="4854575"/>
          <p14:tracePt t="115390" x="3132138" y="4884738"/>
          <p14:tracePt t="115406" x="3086100" y="4922838"/>
          <p14:tracePt t="115421" x="3063875" y="4945063"/>
          <p14:tracePt t="115442" x="2994025" y="5013325"/>
          <p14:tracePt t="115458" x="2949575" y="5037138"/>
          <p14:tracePt t="115474" x="2879725" y="5051425"/>
          <p14:tracePt t="115489" x="2827338" y="5051425"/>
          <p14:tracePt t="115519" x="2720975" y="4983163"/>
          <p14:tracePt t="115542" x="2667000" y="4922838"/>
          <p14:tracePt t="115574" x="2644775" y="4899025"/>
          <p14:tracePt t="115577" x="2636838" y="4892675"/>
          <p14:tracePt t="115591" x="2620963" y="4884738"/>
          <p14:tracePt t="115607" x="2613025" y="4876800"/>
          <p14:tracePt t="115623" x="2598738" y="4860925"/>
          <p14:tracePt t="115643" x="2568575" y="4838700"/>
          <p14:tracePt t="115658" x="2536825" y="4816475"/>
          <p14:tracePt t="115675" x="2492375" y="4784725"/>
          <p14:tracePt t="115690" x="2446338" y="4770438"/>
          <p14:tracePt t="115705" x="2392363" y="4746625"/>
          <p14:tracePt t="115721" x="2332038" y="4732338"/>
          <p14:tracePt t="115743" x="2255838" y="4732338"/>
          <p14:tracePt t="115759" x="2217738" y="4732338"/>
          <p14:tracePt t="115776" x="2193925" y="4732338"/>
          <p14:tracePt t="115791" x="2163763" y="4740275"/>
          <p14:tracePt t="115806" x="2149475" y="4762500"/>
          <p14:tracePt t="115823" x="2117725" y="4830763"/>
          <p14:tracePt t="115842" x="2103438" y="4876800"/>
          <p14:tracePt t="115858" x="2095500" y="4914900"/>
          <p14:tracePt t="115875" x="2095500" y="4953000"/>
          <p14:tracePt t="115889" x="2095500" y="4983163"/>
          <p14:tracePt t="115905" x="2095500" y="5006975"/>
          <p14:tracePt t="115921" x="2103438" y="5029200"/>
          <p14:tracePt t="115943" x="2155825" y="5051425"/>
          <p14:tracePt t="115960" x="2201863" y="5067300"/>
          <p14:tracePt t="115976" x="2225675" y="5067300"/>
          <p14:tracePt t="115991" x="2308225" y="5067300"/>
          <p14:tracePt t="116007" x="2346325" y="5067300"/>
          <p14:tracePt t="116022" x="2378075" y="5045075"/>
          <p14:tracePt t="116043" x="2438400" y="4975225"/>
          <p14:tracePt t="116059" x="2476500" y="4930775"/>
          <p14:tracePt t="116075" x="2506663" y="4892675"/>
          <p14:tracePt t="116090" x="2522538" y="4854575"/>
          <p14:tracePt t="116105" x="2530475" y="4808538"/>
          <p14:tracePt t="116121" x="2530475" y="4770438"/>
          <p14:tracePt t="116144" x="2446338" y="4708525"/>
          <p14:tracePt t="116175" x="2263775" y="4632325"/>
          <p14:tracePt t="116177" x="2217738" y="4625975"/>
          <p14:tracePt t="116207" x="2133600" y="4625975"/>
          <p14:tracePt t="116210" x="2111375" y="4625975"/>
          <p14:tracePt t="116223" x="2095500" y="4625975"/>
          <p14:tracePt t="116244" x="2087563" y="4625975"/>
          <p14:tracePt t="116848" x="2079625" y="4625975"/>
          <p14:tracePt t="116855" x="2019300" y="4625975"/>
          <p14:tracePt t="116866" x="1935163" y="4625975"/>
          <p14:tracePt t="116875" x="1866900" y="4632325"/>
          <p14:tracePt t="116892" x="1684338" y="4632325"/>
          <p14:tracePt t="116906" x="1447800" y="4632325"/>
          <p14:tracePt t="116922" x="1135063" y="4632325"/>
          <p14:tracePt t="116946" x="914400" y="4610100"/>
          <p14:tracePt t="116976" x="495300" y="4495800"/>
          <p14:tracePt t="117008" x="373063" y="4479925"/>
          <p14:tracePt t="117011" x="365125" y="4479925"/>
          <p14:tracePt t="117024" x="358775" y="4473575"/>
          <p14:tracePt t="117046" x="342900" y="4473575"/>
          <p14:tracePt t="117076" x="334963" y="4473575"/>
          <p14:tracePt t="117082" x="320675" y="4473575"/>
          <p14:tracePt t="117092" x="312738" y="4473575"/>
          <p14:tracePt t="117107" x="288925" y="4473575"/>
          <p14:tracePt t="117123" x="266700" y="4473575"/>
          <p14:tracePt t="117145" x="236538" y="4473575"/>
          <p14:tracePt t="117161" x="220663" y="4473575"/>
          <p14:tracePt t="117177" x="198438" y="4473575"/>
          <p14:tracePt t="117193" x="168275" y="4473575"/>
          <p14:tracePt t="117207" x="144463" y="4473575"/>
          <p14:tracePt t="117224" x="76200" y="4449763"/>
          <p14:tracePt t="118308" x="30163" y="4351338"/>
          <p14:tracePt t="118324" x="60325" y="4351338"/>
          <p14:tracePt t="118347" x="84138" y="4351338"/>
          <p14:tracePt t="118377" x="106363" y="4351338"/>
          <p14:tracePt t="118491" x="114300" y="4351338"/>
          <p14:tracePt t="118498" x="136525" y="4351338"/>
          <p14:tracePt t="118523" x="206375" y="4335463"/>
          <p14:tracePt t="118547" x="258763" y="4321175"/>
          <p14:tracePt t="118578" x="282575" y="4313238"/>
          <p14:tracePt t="118595" x="282575" y="4321175"/>
          <p14:tracePt t="118609" x="282575" y="4335463"/>
          <p14:tracePt t="129211" x="296863" y="4335463"/>
          <p14:tracePt t="129219" x="312738" y="4335463"/>
          <p14:tracePt t="129235" x="327025" y="4327525"/>
          <p14:tracePt t="129255" x="365125" y="4305300"/>
          <p14:tracePt t="129286" x="403225" y="4267200"/>
          <p14:tracePt t="129301" x="419100" y="4251325"/>
          <p14:tracePt t="129318" x="434975" y="4244975"/>
          <p14:tracePt t="129333" x="441325" y="4244975"/>
          <p14:tracePt t="129356" x="457200" y="4237038"/>
          <p14:tracePt t="129372" x="465138" y="4237038"/>
          <p14:tracePt t="129388" x="473075" y="4229100"/>
          <p14:tracePt t="129404" x="479425" y="4229100"/>
          <p14:tracePt t="129435" x="487363" y="4229100"/>
          <p14:tracePt t="129437" x="495300" y="4229100"/>
          <p14:tracePt t="129459" x="503238" y="4221163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5858" y="534461"/>
            <a:ext cx="8229600" cy="6397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latin typeface="Arial" charset="0"/>
                <a:cs typeface="+mj-cs"/>
              </a:rPr>
              <a:t>Summary of </a:t>
            </a:r>
            <a:r>
              <a:rPr lang="en-US" sz="3200" b="1" dirty="0" smtClean="0">
                <a:latin typeface="Arial" charset="0"/>
              </a:rPr>
              <a:t>Major </a:t>
            </a:r>
            <a:r>
              <a:rPr lang="en-US" sz="3200" b="1" dirty="0" smtClean="0">
                <a:latin typeface="Arial" charset="0"/>
                <a:cs typeface="+mj-cs"/>
              </a:rPr>
              <a:t>Points</a:t>
            </a:r>
            <a:endParaRPr lang="en-US" sz="3200" b="1" dirty="0">
              <a:latin typeface="Arial" charset="0"/>
              <a:cs typeface="+mj-cs"/>
            </a:endParaRP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19100" y="1667934"/>
            <a:ext cx="8116358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Buoyancy is an upward force exerted on an object that is submerged in a fluid. </a:t>
            </a:r>
          </a:p>
          <a:p>
            <a:pPr eaLnBrk="1" hangingPunct="1">
              <a:buFont typeface="Arial"/>
              <a:buChar char="•"/>
              <a:defRPr/>
            </a:pPr>
            <a:endParaRPr lang="en-US" sz="2000" b="1" dirty="0" smtClean="0">
              <a:solidFill>
                <a:prstClr val="black"/>
              </a:solidFill>
              <a:cs typeface="Arial" charset="0"/>
            </a:endParaRPr>
          </a:p>
          <a:p>
            <a:pPr marL="365760" indent="-365760" eaLnBrk="1" hangingPunct="1">
              <a:buFont typeface="Arial"/>
              <a:buChar char="•"/>
              <a:defRPr/>
            </a:pP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Buoyancy comes from the vertical pressure gradient force that acts on objects that are immersed in a fluid.</a:t>
            </a:r>
          </a:p>
          <a:p>
            <a:pPr marL="365760" indent="-365760" eaLnBrk="1" hangingPunct="1">
              <a:buFont typeface="Arial"/>
              <a:buChar char="•"/>
              <a:defRPr/>
            </a:pPr>
            <a:endParaRPr lang="en-US" sz="2000" b="1" dirty="0">
              <a:solidFill>
                <a:prstClr val="black"/>
              </a:solidFill>
              <a:cs typeface="Arial" charset="0"/>
            </a:endParaRPr>
          </a:p>
          <a:p>
            <a:pPr marL="365760" indent="-365760" eaLnBrk="1" hangingPunct="1">
              <a:buFont typeface="Arial"/>
              <a:buChar char="•"/>
              <a:defRPr/>
            </a:pP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The size of the buoyancy force is determined by the weight of the fluid displaced by the object.  This is Archimedes’ Law.</a:t>
            </a:r>
          </a:p>
          <a:p>
            <a:pPr marL="365760" indent="-365760" eaLnBrk="1" hangingPunct="1">
              <a:buFont typeface="Arial"/>
              <a:buChar char="•"/>
              <a:defRPr/>
            </a:pPr>
            <a:endParaRPr lang="en-US" sz="2000" b="1" dirty="0" smtClean="0">
              <a:solidFill>
                <a:prstClr val="black"/>
              </a:solidFill>
              <a:cs typeface="Arial" charset="0"/>
            </a:endParaRPr>
          </a:p>
          <a:p>
            <a:pPr marL="365760" indent="-365760" eaLnBrk="1" hangingPunct="1">
              <a:buFont typeface="Arial"/>
              <a:buChar char="•"/>
              <a:defRPr/>
            </a:pP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An object experiences a net upward force if its density is less than the density of the surrounding fluid. </a:t>
            </a:r>
          </a:p>
          <a:p>
            <a:pPr marL="365760" indent="-365760" eaLnBrk="1" hangingPunct="1">
              <a:buFont typeface="Arial"/>
              <a:buChar char="•"/>
              <a:defRPr/>
            </a:pPr>
            <a:endParaRPr lang="en-US" sz="2000" b="1" dirty="0" smtClean="0">
              <a:solidFill>
                <a:prstClr val="black"/>
              </a:solidFill>
              <a:cs typeface="Arial" charset="0"/>
            </a:endParaRPr>
          </a:p>
          <a:p>
            <a:pPr marL="0" indent="0"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  <a:cs typeface="Arial" charset="0"/>
              </a:rPr>
              <a:t>	In other words, an air parcel accelerates upward if it is 	warmer than the environmental air that surrounds it.</a:t>
            </a:r>
          </a:p>
        </p:txBody>
      </p:sp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8535458" y="2804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8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529"/>
    </mc:Choice>
    <mc:Fallback xmlns="">
      <p:transition spd="slow" advTm="895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488</Words>
  <Application>Microsoft Macintosh PowerPoint</Application>
  <PresentationFormat>On-screen Show (4:3)</PresentationFormat>
  <Paragraphs>90</Paragraphs>
  <Slides>9</Slides>
  <Notes>4</Notes>
  <HiddenSlides>1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ATMO 170A1 Online   Buoyancy H&amp;P Box 6.4</vt:lpstr>
      <vt:lpstr>Goals</vt:lpstr>
      <vt:lpstr>Buoyancy</vt:lpstr>
      <vt:lpstr>PowerPoint Presentation</vt:lpstr>
      <vt:lpstr>PowerPoint Presentation</vt:lpstr>
      <vt:lpstr>PowerPoint Presentation</vt:lpstr>
      <vt:lpstr>Stability and Buoyancy</vt:lpstr>
      <vt:lpstr>How a Galilean Thermometer Works</vt:lpstr>
      <vt:lpstr>Summary of Major Points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ATMO 170A1 Online   Buoyancy &amp; Stability</dc:title>
  <dc:creator>Steven Mullen</dc:creator>
  <cp:lastModifiedBy>Steven Mullen</cp:lastModifiedBy>
  <cp:revision>15</cp:revision>
  <dcterms:created xsi:type="dcterms:W3CDTF">2017-10-10T23:42:26Z</dcterms:created>
  <dcterms:modified xsi:type="dcterms:W3CDTF">2019-03-13T18:51:58Z</dcterms:modified>
</cp:coreProperties>
</file>