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2" r:id="rId2"/>
  </p:sldMasterIdLst>
  <p:notesMasterIdLst>
    <p:notesMasterId r:id="rId29"/>
  </p:notesMasterIdLst>
  <p:handoutMasterIdLst>
    <p:handoutMasterId r:id="rId30"/>
  </p:handoutMasterIdLst>
  <p:sldIdLst>
    <p:sldId id="564" r:id="rId3"/>
    <p:sldId id="515" r:id="rId4"/>
    <p:sldId id="548" r:id="rId5"/>
    <p:sldId id="517" r:id="rId6"/>
    <p:sldId id="565" r:id="rId7"/>
    <p:sldId id="519" r:id="rId8"/>
    <p:sldId id="568" r:id="rId9"/>
    <p:sldId id="562" r:id="rId10"/>
    <p:sldId id="560" r:id="rId11"/>
    <p:sldId id="523" r:id="rId12"/>
    <p:sldId id="561" r:id="rId13"/>
    <p:sldId id="549" r:id="rId14"/>
    <p:sldId id="527" r:id="rId15"/>
    <p:sldId id="567" r:id="rId16"/>
    <p:sldId id="528" r:id="rId17"/>
    <p:sldId id="529" r:id="rId18"/>
    <p:sldId id="530" r:id="rId19"/>
    <p:sldId id="536" r:id="rId20"/>
    <p:sldId id="537" r:id="rId21"/>
    <p:sldId id="550" r:id="rId22"/>
    <p:sldId id="551" r:id="rId23"/>
    <p:sldId id="552" r:id="rId24"/>
    <p:sldId id="571" r:id="rId25"/>
    <p:sldId id="554" r:id="rId26"/>
    <p:sldId id="555" r:id="rId27"/>
    <p:sldId id="570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ECE9"/>
    <a:srgbClr val="E4F7FA"/>
    <a:srgbClr val="CDCDCD"/>
    <a:srgbClr val="CEFEFE"/>
    <a:srgbClr val="00FF00"/>
    <a:srgbClr val="C90000"/>
    <a:srgbClr val="FF0000"/>
    <a:srgbClr val="66FF66"/>
    <a:srgbClr val="66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72" autoAdjust="0"/>
    <p:restoredTop sz="96185" autoAdjust="0"/>
  </p:normalViewPr>
  <p:slideViewPr>
    <p:cSldViewPr>
      <p:cViewPr varScale="1">
        <p:scale>
          <a:sx n="75" d="100"/>
          <a:sy n="75" d="100"/>
        </p:scale>
        <p:origin x="7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BB20CF-75A5-F94A-8D28-7BD998025CFE}" type="datetime1">
              <a:rPr lang="en-US"/>
              <a:pPr/>
              <a:t>10/5/17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3FE11F-E232-F249-9B4A-DF267F5F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41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7A5FD9-9B85-5846-AE88-09B2CDC741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211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B389DDD-C29E-EB4D-AB7F-4C75C8843EE4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144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02DBC32-3400-274D-AEEF-DF565E90BFC1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31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DDD9F45-5320-D043-B310-0DB38C8E9E02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672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63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177E2D9-0E6D-5C4E-9995-243AF41B4437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91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E01A3D0-52A3-6F4B-9047-BC4AF34F2C16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079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E01A3D0-52A3-6F4B-9047-BC4AF34F2C16}" type="slidenum">
              <a:rPr lang="en-US" sz="1200">
                <a:solidFill>
                  <a:srgbClr val="000000"/>
                </a:solidFill>
              </a:rPr>
              <a:pPr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871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9EA45E3-8EE0-E746-B698-5D340C6CBA9D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370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557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26A97EC-49C1-E74B-B810-25EF21192656}" type="slidenum">
              <a:rPr lang="en-US" sz="1200">
                <a:solidFill>
                  <a:srgbClr val="000000"/>
                </a:solidFill>
              </a:rPr>
              <a:pPr/>
              <a:t>10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47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8978E9E-945F-5B4D-9055-8C3B74269A03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173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464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4B83AB1-6AC3-6F4F-8ADA-6E39DFFE870A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197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2E4FABE-A10B-6546-9C95-2C7911C62274}" type="slidenum">
              <a:rPr lang="en-US" sz="1200">
                <a:solidFill>
                  <a:srgbClr val="000000"/>
                </a:solidFill>
              </a:rPr>
              <a:pPr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33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808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194D3D6-EC7E-EC40-9765-63B91E2C90D3}" type="slidenum">
              <a:rPr lang="en-US" sz="1200">
                <a:solidFill>
                  <a:srgbClr val="000000"/>
                </a:solidFill>
              </a:rPr>
              <a:pPr/>
              <a:t>19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4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EFE3E1-780C-B44D-9D80-7583B04516F9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138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5EA864A-E660-FE40-B25C-691CB4AEF110}" type="slidenum">
              <a:rPr lang="en-US" sz="1200">
                <a:solidFill>
                  <a:srgbClr val="000000"/>
                </a:solidFill>
              </a:rPr>
              <a:pPr/>
              <a:t>24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775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EA75E8F-26F5-D74F-BE40-5D4B956D7C57}" type="slidenum">
              <a:rPr lang="en-US" sz="1200">
                <a:solidFill>
                  <a:srgbClr val="000000"/>
                </a:solidFill>
              </a:rPr>
              <a:pPr/>
              <a:t>25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566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C760E-2FAE-654E-A26D-76C78CB1E1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8899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D34F9-36B9-0245-AA13-5BFCB40156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7812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5DB16-B3A6-074B-ACC5-45A1D73F97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351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99F98-9AA9-2F41-A4AC-77660FBAC0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4610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4A66E-0DE9-0846-8283-ABE3239AC1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9360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40741-AB53-3743-85B0-9F21123ED1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3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DE27-AA77-AF4C-83B9-2AD3EA4F18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0148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1C434-94A4-6C47-9761-D282211533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1381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6B50F-7ED2-7F42-A3D7-646853E111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4062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6DDCF-6F2B-DE41-B3AF-7CEC4B7DD5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6698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F3B99-DC2B-A046-84E2-EC98CF998F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689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931B5-BC16-7148-8CD2-4DF690A73E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7256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DE071-3AFF-6A4A-A8EB-67B847F72A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515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C760E-2FAE-654E-A26D-76C78CB1E1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78899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D34F9-36B9-0245-AA13-5BFCB401564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07812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5DB16-B3A6-074B-ACC5-45A1D73F97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55351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99F98-9AA9-2F41-A4AC-77660FBAC00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84610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4A66E-0DE9-0846-8283-ABE3239AC1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29360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40741-AB53-3743-85B0-9F21123ED1E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4232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DE27-AA77-AF4C-83B9-2AD3EA4F18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0148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1C434-94A4-6C47-9761-D2822115333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31381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6B50F-7ED2-7F42-A3D7-646853E1119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4062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6DDCF-6F2B-DE41-B3AF-7CEC4B7DD52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6698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F3B99-DC2B-A046-84E2-EC98CF998FE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668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931B5-BC16-7148-8CD2-4DF690A73EA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67256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DE071-3AFF-6A4A-A8EB-67B847F72A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8651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7A0D0A1F-8851-5C42-BE66-974A9EA4AF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7A0D0A1F-8851-5C42-BE66-974A9EA4AF3A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iso.500px.com/wp-content/uploads/2015/10/Khumbu-fog-1024.jp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www.extremeinstability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ww.ec.gc.ca/meteo-weather/default.asp?lang=En&amp;n=A1A5E6A7-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cserc.org/wp-content/uploads/2012/02/california_tulefog_sm.jpg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://www.blackheathweather.com/generalphotos/Jameisonvalley03PSa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wnct.com/blog/2015/08/13/the-long-foggy-night-part-3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ww.ec.gc.ca/meteo-weather/default.asp?lang=En&amp;n=A1A5E6A7-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www.meted.ucar.edu/mesoprim/dynfog/media/graphics/ca_dynfog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en.wikipedia.org/wiki/File:GGB_in_fog_2007_edit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ww.ec.gc.ca/meteo-weather/default.asp?lang=En&amp;n=A1A5E6A7-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apollo.lsc.vsc.edu/classes/met130/notes/chapter5/graphics/upslope_sat.gi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lh4.ggpht.com/-oiee7XikZTQ/RpgLE5VscdI/AAAAAAAAATo/Kq59iGzZeII/s720/IMG_0347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ehow.com" TargetMode="External"/><Relationship Id="rId5" Type="http://schemas.openxmlformats.org/officeDocument/2006/relationships/hyperlink" Target="bostonglobe.com" TargetMode="Externa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.trb.com/media/photo/2011-01/216881120-24150101.jpg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farm3.static.flickr.com/2651/3724731423_abe14b195d_o.jp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azstarnet.com/gallery/news/local/photos-snow-and-fog-around-tucson-on-dec/collection_e8ffd55a-1eb3-11e1-b125-001871e3ce6c.html#1" TargetMode="Externa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azstarnet.com/gallery/news/local/photos-snow-and-fog-around-tucson-on-dec/collection_e8ffd55a-1eb3-11e1-b125-001871e3ce6c.html#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azstarnet.com/gallery/news/local/photos-snow-and-fog-around-tucson-on-dec/collection_e8ffd55a-1eb3-11e1-b125-001871e3ce6c.html#1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44000" cy="5965031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 bwMode="auto">
              <a:xfrm>
                <a:off x="0" y="5943600"/>
                <a:ext cx="9144000" cy="914400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109" charset="0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1600200" y="6280090"/>
              <a:ext cx="5943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hlinkClick r:id="rId4"/>
                </a:rPr>
                <a:t>Figure credit: </a:t>
              </a:r>
              <a:r>
                <a:rPr lang="en-US" sz="2000" b="1" dirty="0" smtClean="0">
                  <a:solidFill>
                    <a:schemeClr val="bg1"/>
                  </a:solidFill>
                  <a:hlinkClick r:id="rId4"/>
                </a:rPr>
                <a:t>Valley Fog in the Himalaya Mountains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457200"/>
            <a:ext cx="7899400" cy="35179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r>
              <a:rPr lang="en-US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Fog 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874402"/>
      </p:ext>
    </p:extLst>
  </p:cSld>
  <p:clrMapOvr>
    <a:masterClrMapping/>
  </p:clrMapOvr>
  <p:transition advTm="15601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7429" x="384175" y="5057775"/>
          <p14:tracePt t="7887" x="384175" y="5067300"/>
          <p14:tracePt t="7894" x="374650" y="5067300"/>
          <p14:tracePt t="7903" x="374650" y="5083175"/>
          <p14:tracePt t="7917" x="366713" y="5100638"/>
          <p14:tracePt t="7974" x="265113" y="5467350"/>
          <p14:tracePt t="7998" x="255588" y="5553075"/>
          <p14:tracePt t="8009" x="255588" y="5629275"/>
          <p14:tracePt t="8014" x="255588" y="5697538"/>
          <p14:tracePt t="8024" x="255588" y="5783263"/>
          <p14:tracePt t="8037" x="255588" y="5859463"/>
          <p14:tracePt t="8054" x="255588" y="6005513"/>
          <p14:tracePt t="8071" x="255588" y="6200775"/>
          <p14:tracePt t="8087" x="265113" y="6278563"/>
          <p14:tracePt t="8104" x="290513" y="6346825"/>
          <p14:tracePt t="8120" x="298450" y="6380163"/>
          <p14:tracePt t="8138" x="315913" y="6397625"/>
          <p14:tracePt t="8155" x="315913" y="6405563"/>
          <p14:tracePt t="8172" x="315913" y="6430963"/>
          <p14:tracePt t="8176" x="323850" y="6440488"/>
          <p14:tracePt t="8188" x="323850" y="6456363"/>
          <p14:tracePt t="8207" x="333375" y="6524625"/>
          <p14:tracePt t="8224" x="333375" y="6567488"/>
          <p14:tracePt t="8770" x="341313" y="6516688"/>
          <p14:tracePt t="8785" x="341313" y="6508750"/>
          <p14:tracePt t="8792" x="341313" y="6499225"/>
          <p14:tracePt t="8848" x="341313" y="6456363"/>
          <p14:tracePt t="8935" x="341313" y="6448425"/>
          <p14:tracePt t="8943" x="341313" y="6440488"/>
          <p14:tracePt t="8953" x="341313" y="6430963"/>
          <p14:tracePt t="8971" x="341313" y="6405563"/>
          <p14:tracePt t="8988" x="341313" y="6380163"/>
          <p14:tracePt t="9006" x="341313" y="6354763"/>
          <p14:tracePt t="9024" x="341313" y="6337300"/>
          <p14:tracePt t="9041" x="341313" y="6319838"/>
          <p14:tracePt t="9055" x="341313" y="6311900"/>
          <p14:tracePt t="9090" x="341313" y="6303963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Fog?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Fog - a cloud </a:t>
            </a:r>
            <a:r>
              <a:rPr lang="en-US" sz="2800" dirty="0" smtClean="0">
                <a:solidFill>
                  <a:schemeClr val="tx1"/>
                </a:solidFill>
              </a:rPr>
              <a:t>whose base is at </a:t>
            </a:r>
            <a:r>
              <a:rPr lang="en-US" sz="2800" dirty="0">
                <a:solidFill>
                  <a:schemeClr val="tx1"/>
                </a:solidFill>
              </a:rPr>
              <a:t>the ground</a:t>
            </a:r>
          </a:p>
          <a:p>
            <a:pPr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There are four basic types of fog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Radiation Fog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Advection Fog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Upslope Fog</a:t>
            </a:r>
          </a:p>
          <a:p>
            <a:pPr>
              <a:buFontTx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Steam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Fog 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(also called Mixing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Fog or Evaporation Fog)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Combinations exist (Radiation-Advection)</a:t>
            </a:r>
          </a:p>
        </p:txBody>
      </p:sp>
    </p:spTree>
    <p:extLst>
      <p:ext uri="{BB962C8B-B14F-4D97-AF65-F5344CB8AC3E}">
        <p14:creationId xmlns:p14="http://schemas.microsoft.com/office/powerpoint/2010/main" val="2007420068"/>
      </p:ext>
    </p:extLst>
  </p:cSld>
  <p:clrMapOvr>
    <a:masterClrMapping/>
  </p:clrMapOvr>
  <p:transition advTm="52439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34482" x="341313" y="6294438"/>
          <p14:tracePt t="34491" x="341313" y="6286500"/>
          <p14:tracePt t="34497" x="349250" y="6253163"/>
          <p14:tracePt t="34508" x="374650" y="6226175"/>
          <p14:tracePt t="34525" x="409575" y="6175375"/>
          <p14:tracePt t="34542" x="442913" y="6107113"/>
          <p14:tracePt t="34561" x="477838" y="6048375"/>
          <p14:tracePt t="34564" x="495300" y="6021388"/>
          <p14:tracePt t="34578" x="511175" y="5953125"/>
          <p14:tracePt t="34594" x="528638" y="5902325"/>
          <p14:tracePt t="34610" x="538163" y="5851525"/>
          <p14:tracePt t="34626" x="554038" y="5808663"/>
          <p14:tracePt t="34644" x="563563" y="5775325"/>
          <p14:tracePt t="34662" x="563563" y="5740400"/>
          <p14:tracePt t="34678" x="571500" y="5715000"/>
          <p14:tracePt t="34695" x="571500" y="5689600"/>
          <p14:tracePt t="34714" x="571500" y="5672138"/>
          <p14:tracePt t="34731" x="571500" y="5646738"/>
          <p14:tracePt t="34746" x="571500" y="5638800"/>
          <p14:tracePt t="34763" x="571500" y="5621338"/>
          <p14:tracePt t="34780" x="579438" y="5613400"/>
          <p14:tracePt t="34798" x="579438" y="5603875"/>
          <p14:tracePt t="34814" x="579438" y="5578475"/>
          <p14:tracePt t="34831" x="579438" y="5553075"/>
          <p14:tracePt t="34850" x="579438" y="5502275"/>
          <p14:tracePt t="34866" x="579438" y="5476875"/>
          <p14:tracePt t="34883" x="579438" y="5449888"/>
          <p14:tracePt t="34899" x="579438" y="5434013"/>
          <p14:tracePt t="34916" x="579438" y="5381625"/>
          <p14:tracePt t="34933" x="579438" y="5322888"/>
          <p14:tracePt t="34950" x="579438" y="5219700"/>
          <p14:tracePt t="34968" x="596900" y="5100638"/>
          <p14:tracePt t="34984" x="604838" y="5024438"/>
          <p14:tracePt t="35002" x="614363" y="4913313"/>
          <p14:tracePt t="35018" x="622300" y="4802188"/>
          <p14:tracePt t="35035" x="639763" y="4741863"/>
          <p14:tracePt t="35052" x="647700" y="4691063"/>
          <p14:tracePt t="35069" x="657225" y="4632325"/>
          <p14:tracePt t="35086" x="657225" y="4579938"/>
          <p14:tracePt t="35103" x="657225" y="4521200"/>
          <p14:tracePt t="35122" x="657225" y="4470400"/>
          <p14:tracePt t="35587" x="657225" y="4460875"/>
          <p14:tracePt t="35596" x="657225" y="4435475"/>
          <p14:tracePt t="35604" x="673100" y="4402138"/>
          <p14:tracePt t="35614" x="690563" y="4375150"/>
          <p14:tracePt t="35631" x="725488" y="4281488"/>
          <p14:tracePt t="35648" x="784225" y="4187825"/>
          <p14:tracePt t="35664" x="844550" y="4068763"/>
          <p14:tracePt t="35683" x="912813" y="3957638"/>
          <p14:tracePt t="35699" x="973138" y="3846513"/>
          <p14:tracePt t="35716" x="1006475" y="3770313"/>
          <p14:tracePt t="35732" x="1041400" y="3702050"/>
          <p14:tracePt t="35750" x="1057275" y="3633788"/>
          <p14:tracePt t="35767" x="1092200" y="3565525"/>
          <p14:tracePt t="35784" x="1135063" y="3497263"/>
          <p14:tracePt t="35801" x="1193800" y="3421063"/>
          <p14:tracePt t="35818" x="1262063" y="3335338"/>
          <p14:tracePt t="35836" x="1390650" y="3155950"/>
          <p14:tracePt t="35852" x="1458913" y="3036888"/>
          <p14:tracePt t="35869" x="1509713" y="2943225"/>
          <p14:tracePt t="35885" x="1552575" y="2849563"/>
          <p14:tracePt t="35903" x="1585913" y="2755900"/>
          <p14:tracePt t="35919" x="1595438" y="2703513"/>
          <p14:tracePt t="35938" x="1603375" y="2660650"/>
          <p14:tracePt t="35955" x="1603375" y="2635250"/>
          <p14:tracePt t="35972" x="1603375" y="2619375"/>
          <p14:tracePt t="36036" x="1595438" y="2619375"/>
          <p14:tracePt t="36043" x="1585913" y="2619375"/>
          <p14:tracePt t="36055" x="1577975" y="2627313"/>
          <p14:tracePt t="36073" x="1560513" y="2644775"/>
          <p14:tracePt t="36090" x="1527175" y="2660650"/>
          <p14:tracePt t="36109" x="1492250" y="2695575"/>
          <p14:tracePt t="36125" x="1466850" y="2720975"/>
          <p14:tracePt t="36142" x="1441450" y="2755900"/>
          <p14:tracePt t="36158" x="1423988" y="2797175"/>
          <p14:tracePt t="36175" x="1398588" y="2874963"/>
          <p14:tracePt t="36191" x="1365250" y="2959100"/>
          <p14:tracePt t="36209" x="1339850" y="3079750"/>
          <p14:tracePt t="36225" x="1304925" y="3198813"/>
          <p14:tracePt t="36244" x="1296988" y="3292475"/>
          <p14:tracePt t="36262" x="1262063" y="3462338"/>
          <p14:tracePt t="36277" x="1236663" y="3530600"/>
          <p14:tracePt t="36293" x="1228725" y="3590925"/>
          <p14:tracePt t="36311" x="1211263" y="3616325"/>
          <p14:tracePt t="36328" x="1203325" y="3651250"/>
          <p14:tracePt t="36345" x="1185863" y="3676650"/>
          <p14:tracePt t="36363" x="1168400" y="3702050"/>
          <p14:tracePt t="36381" x="1125538" y="3795713"/>
          <p14:tracePt t="36398" x="1082675" y="3889375"/>
          <p14:tracePt t="36413" x="1066800" y="3957638"/>
          <p14:tracePt t="36430" x="1031875" y="4025900"/>
          <p14:tracePt t="36447" x="1023938" y="4068763"/>
          <p14:tracePt t="36463" x="1006475" y="4094163"/>
          <p14:tracePt t="36480" x="1006475" y="4102100"/>
          <p14:tracePt t="36515" x="998538" y="4102100"/>
          <p14:tracePt t="36550" x="989013" y="4102100"/>
          <p14:tracePt t="36558" x="989013" y="4094163"/>
          <p14:tracePt t="36566" x="981075" y="4086225"/>
          <p14:tracePt t="36582" x="981075" y="4068763"/>
          <p14:tracePt t="36599" x="981075" y="4033838"/>
          <p14:tracePt t="36617" x="981075" y="4000500"/>
          <p14:tracePt t="36633" x="981075" y="3957638"/>
          <p14:tracePt t="36650" x="981075" y="3914775"/>
          <p14:tracePt t="36669" x="981075" y="3881438"/>
          <p14:tracePt t="36685" x="981075" y="3863975"/>
          <p14:tracePt t="36749" x="981075" y="3856038"/>
          <p14:tracePt t="36765" x="981075" y="3846513"/>
          <p14:tracePt t="36774" x="981075" y="3838575"/>
          <p14:tracePt t="36791" x="981075" y="3830638"/>
          <p14:tracePt t="36808" x="981075" y="3813175"/>
          <p14:tracePt t="36822" x="981075" y="3803650"/>
          <p14:tracePt t="36845" x="981075" y="3795713"/>
          <p14:tracePt t="36869" x="981075" y="3787775"/>
          <p14:tracePt t="36893" x="981075" y="3778250"/>
          <p14:tracePt t="36910" x="981075" y="3770313"/>
          <p14:tracePt t="36918" x="981075" y="3752850"/>
          <p14:tracePt t="36926" x="981075" y="3735388"/>
          <p14:tracePt t="36942" x="981075" y="3719513"/>
          <p14:tracePt t="36956" x="981075" y="3676650"/>
          <p14:tracePt t="36975" x="1006475" y="3573463"/>
          <p14:tracePt t="36991" x="1031875" y="3497263"/>
          <p14:tracePt t="37008" x="1041400" y="3446463"/>
          <p14:tracePt t="37025" x="1057275" y="3411538"/>
          <p14:tracePt t="37042" x="1057275" y="3386138"/>
          <p14:tracePt t="37059" x="1057275" y="3378200"/>
          <p14:tracePt t="37062" x="1057275" y="3368675"/>
          <p14:tracePt t="37093" x="1066800" y="3368675"/>
          <p14:tracePt t="37112" x="1066800" y="3360738"/>
          <p14:tracePt t="37134" x="1066800" y="3352800"/>
          <p14:tracePt t="37146" x="1066800" y="3335338"/>
          <p14:tracePt t="37160" x="1066800" y="3327400"/>
          <p14:tracePt t="37177" x="1066800" y="3300413"/>
          <p14:tracePt t="37194" x="1057275" y="3292475"/>
          <p14:tracePt t="37211" x="1057275" y="3284538"/>
          <p14:tracePt t="37246" x="1057275" y="3275013"/>
          <p14:tracePt t="37302" x="1057275" y="3267075"/>
          <p14:tracePt t="37494" x="1049338" y="3275013"/>
          <p14:tracePt t="37502" x="1049338" y="3284538"/>
          <p14:tracePt t="37510" x="1049338" y="3292475"/>
          <p14:tracePt t="37520" x="1041400" y="3309938"/>
          <p14:tracePt t="37535" x="1031875" y="3343275"/>
          <p14:tracePt t="37551" x="1031875" y="3368675"/>
          <p14:tracePt t="37568" x="1031875" y="3403600"/>
          <p14:tracePt t="37585" x="1031875" y="3421063"/>
          <p14:tracePt t="37602" x="1031875" y="3446463"/>
          <p14:tracePt t="37619" x="1031875" y="3462338"/>
          <p14:tracePt t="37636" x="1031875" y="3489325"/>
          <p14:tracePt t="37654" x="1023938" y="3522663"/>
          <p14:tracePt t="37672" x="1006475" y="3565525"/>
          <p14:tracePt t="37688" x="1006475" y="3582988"/>
          <p14:tracePt t="37705" x="1006475" y="3625850"/>
          <p14:tracePt t="37721" x="1006475" y="3651250"/>
          <p14:tracePt t="37738" x="1006475" y="3667125"/>
          <p14:tracePt t="37755" x="1006475" y="3684588"/>
          <p14:tracePt t="37772" x="1006475" y="3694113"/>
          <p14:tracePt t="37791" x="1006475" y="3702050"/>
          <p14:tracePt t="37808" x="998538" y="3719513"/>
          <p14:tracePt t="37824" x="989013" y="3752850"/>
          <p14:tracePt t="37840" x="981075" y="3795713"/>
          <p14:tracePt t="37858" x="973138" y="3863975"/>
          <p14:tracePt t="37875" x="963613" y="3924300"/>
          <p14:tracePt t="37892" x="955675" y="3983038"/>
          <p14:tracePt t="37908" x="955675" y="4025900"/>
          <p14:tracePt t="37925" x="955675" y="4043363"/>
          <p14:tracePt t="37944" x="955675" y="4060825"/>
          <p14:tracePt t="37959" x="946150" y="4076700"/>
          <p14:tracePt t="37976" x="946150" y="4086225"/>
          <p14:tracePt t="37992" x="946150" y="4119563"/>
          <p14:tracePt t="38010" x="938213" y="4144963"/>
          <p14:tracePt t="38026" x="930275" y="4179888"/>
          <p14:tracePt t="38045" x="920750" y="4205288"/>
          <p14:tracePt t="38062" x="920750" y="4213225"/>
          <p14:tracePt t="38064" x="920750" y="4222750"/>
          <p14:tracePt t="38081" x="920750" y="4230688"/>
          <p14:tracePt t="38095" x="920750" y="4238625"/>
          <p14:tracePt t="38112" x="920750" y="4248150"/>
          <p14:tracePt t="38129" x="920750" y="4256088"/>
          <p14:tracePt t="38146" x="920750" y="4273550"/>
          <p14:tracePt t="38208" x="920750" y="4281488"/>
          <p14:tracePt t="38241" x="920750" y="4291013"/>
          <p14:tracePt t="38256" x="920750" y="4298950"/>
          <p14:tracePt t="38263" x="920750" y="4306888"/>
          <p14:tracePt t="38287" x="920750" y="4316413"/>
          <p14:tracePt t="38399" x="920750" y="4324350"/>
          <p14:tracePt t="41287" x="920750" y="4341813"/>
          <p14:tracePt t="41294" x="920750" y="4359275"/>
          <p14:tracePt t="41303" x="920750" y="4384675"/>
          <p14:tracePt t="41311" x="920750" y="4410075"/>
          <p14:tracePt t="41326" x="920750" y="4435475"/>
          <p14:tracePt t="41344" x="920750" y="4538663"/>
          <p14:tracePt t="41360" x="920750" y="4597400"/>
          <p14:tracePt t="41377" x="912813" y="4640263"/>
          <p14:tracePt t="41394" x="912813" y="4673600"/>
          <p14:tracePt t="41411" x="912813" y="4691063"/>
          <p14:tracePt t="41427" x="912813" y="4700588"/>
          <p14:tracePt t="41461" x="912813" y="4708525"/>
          <p14:tracePt t="41479" x="904875" y="4725988"/>
          <p14:tracePt t="41496" x="904875" y="4733925"/>
          <p14:tracePt t="41512" x="904875" y="4741863"/>
          <p14:tracePt t="41528" x="904875" y="4759325"/>
          <p14:tracePt t="41546" x="904875" y="4768850"/>
          <p14:tracePt t="41564" x="895350" y="4776788"/>
          <p14:tracePt t="41584" x="895350" y="4784725"/>
          <p14:tracePt t="41608" x="895350" y="4794250"/>
          <p14:tracePt t="41639" x="895350" y="4802188"/>
          <p14:tracePt t="41672" x="895350" y="4810125"/>
          <p14:tracePt t="41711" x="895350" y="4819650"/>
          <p14:tracePt t="41728" x="895350" y="4827588"/>
          <p14:tracePt t="41752" x="895350" y="4837113"/>
          <p14:tracePt t="41768" x="895350" y="4845050"/>
          <p14:tracePt t="41783" x="895350" y="4852988"/>
          <p14:tracePt t="41792" x="895350" y="4862513"/>
          <p14:tracePt t="41808" x="895350" y="487045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400300"/>
            <a:ext cx="5715000" cy="4000500"/>
          </a:xfrm>
          <a:prstGeom prst="rect">
            <a:avLst/>
          </a:prstGeom>
        </p:spPr>
      </p:pic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311"/>
            <a:ext cx="6324600" cy="1143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Radiation/Ground Fog Weather</a:t>
            </a:r>
          </a:p>
        </p:txBody>
      </p:sp>
      <p:sp>
        <p:nvSpPr>
          <p:cNvPr id="2" name="Rectangle 1"/>
          <p:cNvSpPr/>
          <p:nvPr/>
        </p:nvSpPr>
        <p:spPr>
          <a:xfrm>
            <a:off x="533400" y="2743200"/>
            <a:ext cx="1828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Clear </a:t>
            </a:r>
            <a:r>
              <a:rPr lang="en-US" sz="2000" b="1" dirty="0" smtClean="0"/>
              <a:t>nights: IR loss to </a:t>
            </a:r>
            <a:r>
              <a:rPr lang="en-US" sz="2000" b="1" dirty="0"/>
              <a:t>form inversion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38689" y="1295400"/>
            <a:ext cx="2376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Weak winds: </a:t>
            </a:r>
          </a:p>
          <a:p>
            <a:pPr algn="ctr"/>
            <a:r>
              <a:rPr lang="en-US" sz="2000" b="1" dirty="0" smtClean="0"/>
              <a:t>no </a:t>
            </a:r>
            <a:r>
              <a:rPr lang="en-US" sz="2000" b="1" dirty="0"/>
              <a:t>mixing of warm air from </a:t>
            </a:r>
            <a:r>
              <a:rPr lang="en-US" sz="2000" b="1" dirty="0" smtClean="0"/>
              <a:t>aloft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2743200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Low-level </a:t>
            </a:r>
            <a:r>
              <a:rPr lang="en-US" sz="2000" b="1" dirty="0" smtClean="0"/>
              <a:t>moisture: </a:t>
            </a:r>
          </a:p>
          <a:p>
            <a:pPr algn="r"/>
            <a:r>
              <a:rPr lang="en-US" sz="2000" b="1" dirty="0" smtClean="0"/>
              <a:t>little </a:t>
            </a:r>
            <a:r>
              <a:rPr lang="en-US" sz="2000" b="1" dirty="0"/>
              <a:t>cooling needed </a:t>
            </a:r>
            <a:r>
              <a:rPr lang="en-US" sz="2000" b="1" dirty="0" smtClean="0"/>
              <a:t>    to </a:t>
            </a:r>
            <a:r>
              <a:rPr lang="en-US" sz="2000" b="1" dirty="0"/>
              <a:t>hit dew point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9761005"/>
      </p:ext>
    </p:extLst>
  </p:cSld>
  <p:clrMapOvr>
    <a:masterClrMapping/>
  </p:clrMapOvr>
  <p:transition advTm="52632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8663" x="877888" y="4870450"/>
          <p14:tracePt t="8679" x="869950" y="4870450"/>
          <p14:tracePt t="8687" x="852488" y="4870450"/>
          <p14:tracePt t="8695" x="844550" y="4862513"/>
          <p14:tracePt t="8708" x="836613" y="4862513"/>
          <p14:tracePt t="8725" x="801688" y="4852988"/>
          <p14:tracePt t="8743" x="776288" y="4845050"/>
          <p14:tracePt t="8760" x="715963" y="4819650"/>
          <p14:tracePt t="8776" x="690563" y="4810125"/>
          <p14:tracePt t="8794" x="665163" y="4802188"/>
          <p14:tracePt t="8811" x="647700" y="4794250"/>
          <p14:tracePt t="8827" x="639763" y="4784725"/>
          <p14:tracePt t="8845" x="622300" y="4784725"/>
          <p14:tracePt t="8862" x="596900" y="4776788"/>
          <p14:tracePt t="8880" x="579438" y="4768850"/>
          <p14:tracePt t="8896" x="528638" y="4751388"/>
          <p14:tracePt t="8912" x="511175" y="4741863"/>
          <p14:tracePt t="8930" x="503238" y="4733925"/>
          <p14:tracePt t="8946" x="495300" y="4733925"/>
          <p14:tracePt t="8963" x="495300" y="4725988"/>
          <p14:tracePt t="9040" x="485775" y="4725988"/>
          <p14:tracePt t="9064" x="485775" y="4716463"/>
          <p14:tracePt t="9144" x="477838" y="4708525"/>
          <p14:tracePt t="9160" x="469900" y="4700588"/>
          <p14:tracePt t="9171" x="469900" y="4691063"/>
          <p14:tracePt t="9176" x="460375" y="4691063"/>
          <p14:tracePt t="9188" x="460375" y="4683125"/>
          <p14:tracePt t="9201" x="452438" y="4665663"/>
          <p14:tracePt t="9219" x="442913" y="4657725"/>
          <p14:tracePt t="9236" x="434975" y="4648200"/>
          <p14:tracePt t="9252" x="427038" y="4648200"/>
          <p14:tracePt t="9270" x="427038" y="4640263"/>
          <p14:tracePt t="9305" x="417513" y="4632325"/>
          <p14:tracePt t="9321" x="417513" y="4622800"/>
          <p14:tracePt t="9337" x="401638" y="4614863"/>
          <p14:tracePt t="9355" x="392113" y="4597400"/>
          <p14:tracePt t="9372" x="384175" y="4589463"/>
          <p14:tracePt t="9389" x="374650" y="4564063"/>
          <p14:tracePt t="9405" x="366713" y="4538663"/>
          <p14:tracePt t="9422" x="358775" y="4521200"/>
          <p14:tracePt t="9440" x="349250" y="4503738"/>
          <p14:tracePt t="9457" x="349250" y="4495800"/>
          <p14:tracePt t="9473" x="341313" y="4495800"/>
          <p14:tracePt t="9490" x="333375" y="4486275"/>
          <p14:tracePt t="9538" x="333375" y="4478338"/>
          <p14:tracePt t="9545" x="323850" y="4478338"/>
          <p14:tracePt t="9558" x="315913" y="44704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153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Fog that forms over the lower deserts</a:t>
            </a:r>
            <a:r>
              <a:rPr lang="is-IS" dirty="0" smtClean="0">
                <a:solidFill>
                  <a:srgbClr val="000000"/>
                </a:solidFill>
              </a:rPr>
              <a:t>…when we get it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9330" name="Picture 5" descr="Radiation_Fog_smal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43" r="108"/>
          <a:stretch>
            <a:fillRect/>
          </a:stretch>
        </p:blipFill>
        <p:spPr bwMode="auto">
          <a:xfrm>
            <a:off x="0" y="0"/>
            <a:ext cx="915987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Radiation Fog over Iowa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332" name="Text Box 6"/>
          <p:cNvSpPr txBox="1">
            <a:spLocks noChangeArrowheads="1"/>
          </p:cNvSpPr>
          <p:nvPr/>
        </p:nvSpPr>
        <p:spPr bwMode="auto">
          <a:xfrm>
            <a:off x="2286000" y="6553200"/>
            <a:ext cx="5410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hlinkClick r:id="rId4"/>
              </a:rPr>
              <a:t>http://www.extremeinstability.com/</a:t>
            </a:r>
            <a:endParaRPr lang="en-US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35715"/>
      </p:ext>
    </p:extLst>
  </p:cSld>
  <p:clrMapOvr>
    <a:masterClrMapping/>
  </p:clrMapOvr>
  <p:transition advTm="1905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Valley Fog Conditions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4252913"/>
            <a:ext cx="8382000" cy="2528887"/>
          </a:xfrm>
          <a:noFill/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Valley fog is a deep (1,000 </a:t>
            </a:r>
            <a:r>
              <a:rPr lang="en-US" sz="2000" b="1" dirty="0" err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ft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thick), long-lived radiation fog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             	that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under persistent high pressure in cool season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Sun is too weak to evaporate fog completely during day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 persists until a winter storm with strong winds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scours out	        	the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cold air that is trapped in the valley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Where: Central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Valley of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California, SLC, Valleys of Appalachian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Mts</a:t>
            </a:r>
            <a:endParaRPr lang="en-US" sz="2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304800"/>
            <a:ext cx="5715000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3822700"/>
            <a:ext cx="285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4"/>
              </a:rPr>
              <a:t>https://www.ec.gc.ca/meteo-weather/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58610311"/>
      </p:ext>
    </p:extLst>
  </p:cSld>
  <p:clrMapOvr>
    <a:masterClrMapping/>
  </p:clrMapOvr>
  <p:transition advTm="1036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build="p"/>
    </p:bldLst>
  </p:timing>
  <p:extLst>
    <p:ext uri="{3A86A75C-4F4B-4683-9AE1-C65F6400EC91}">
      <p14:laserTraceLst xmlns:p14="http://schemas.microsoft.com/office/powerpoint/2010/main">
        <p14:tracePtLst>
          <p14:tracePt t="2081" x="315913" y="4460875"/>
          <p14:tracePt t="2089" x="306388" y="4443413"/>
          <p14:tracePt t="2099" x="298450" y="4418013"/>
          <p14:tracePt t="2112" x="273050" y="4384675"/>
          <p14:tracePt t="2130" x="255588" y="4341813"/>
          <p14:tracePt t="2146" x="230188" y="4306888"/>
          <p14:tracePt t="2164" x="222250" y="4281488"/>
          <p14:tracePt t="2180" x="212725" y="4265613"/>
          <p14:tracePt t="2197" x="204788" y="4256088"/>
          <p14:tracePt t="2214" x="196850" y="4238625"/>
          <p14:tracePt t="2233" x="187325" y="4230688"/>
          <p14:tracePt t="2250" x="169863" y="4197350"/>
          <p14:tracePt t="2265" x="161925" y="4179888"/>
          <p14:tracePt t="2282" x="144463" y="4154488"/>
          <p14:tracePt t="2300" x="136525" y="4129088"/>
          <p14:tracePt t="2316" x="128588" y="4111625"/>
          <p14:tracePt t="2351" x="119063" y="4102100"/>
          <p14:tracePt t="15026" x="119063" y="4094163"/>
          <p14:tracePt t="15036" x="144463" y="4086225"/>
          <p14:tracePt t="15042" x="161925" y="4068763"/>
          <p14:tracePt t="15053" x="196850" y="4051300"/>
          <p14:tracePt t="15066" x="265113" y="4017963"/>
          <p14:tracePt t="15083" x="315913" y="3992563"/>
          <p14:tracePt t="15101" x="384175" y="3967163"/>
          <p14:tracePt t="15118" x="477838" y="3914775"/>
          <p14:tracePt t="15134" x="538163" y="3889375"/>
          <p14:tracePt t="15153" x="631825" y="3846513"/>
          <p14:tracePt t="15170" x="708025" y="3803650"/>
          <p14:tracePt t="15189" x="793750" y="3752850"/>
          <p14:tracePt t="15204" x="827088" y="3727450"/>
          <p14:tracePt t="15220" x="904875" y="3684588"/>
          <p14:tracePt t="15238" x="946150" y="3667125"/>
          <p14:tracePt t="15254" x="989013" y="3641725"/>
          <p14:tracePt t="15271" x="1041400" y="3625850"/>
          <p14:tracePt t="15288" x="1074738" y="3608388"/>
          <p14:tracePt t="15305" x="1100138" y="3598863"/>
          <p14:tracePt t="15323" x="1125538" y="3582988"/>
          <p14:tracePt t="15340" x="1135063" y="3582988"/>
          <p14:tracePt t="15356" x="1150938" y="3565525"/>
          <p14:tracePt t="15372" x="1168400" y="3565525"/>
          <p14:tracePt t="15390" x="1203325" y="3548063"/>
          <p14:tracePt t="15407" x="1244600" y="3548063"/>
          <p14:tracePt t="15423" x="1296988" y="3522663"/>
          <p14:tracePt t="15441" x="1339850" y="3505200"/>
          <p14:tracePt t="15443" x="1355725" y="3489325"/>
          <p14:tracePt t="15458" x="1381125" y="3479800"/>
          <p14:tracePt t="15475" x="1433513" y="3436938"/>
          <p14:tracePt t="15492" x="1466850" y="3403600"/>
          <p14:tracePt t="15510" x="1501775" y="3368675"/>
          <p14:tracePt t="15526" x="1544638" y="3327400"/>
          <p14:tracePt t="15542" x="1570038" y="3309938"/>
          <p14:tracePt t="15560" x="1595438" y="3275013"/>
          <p14:tracePt t="15576" x="1620838" y="3232150"/>
          <p14:tracePt t="15594" x="1654175" y="3206750"/>
          <p14:tracePt t="15612" x="1714500" y="3138488"/>
          <p14:tracePt t="15628" x="1757363" y="3105150"/>
          <p14:tracePt t="15644" x="1800225" y="3062288"/>
          <p14:tracePt t="15661" x="1825625" y="3027363"/>
          <p14:tracePt t="15678" x="1858963" y="2994025"/>
          <p14:tracePt t="15695" x="1876425" y="2959100"/>
          <p14:tracePt t="15713" x="1893888" y="2925763"/>
          <p14:tracePt t="15730" x="1893888" y="2882900"/>
          <p14:tracePt t="15748" x="1893888" y="2824163"/>
          <p14:tracePt t="15763" x="1893888" y="2781300"/>
          <p14:tracePt t="16107" x="1893888" y="2746375"/>
          <p14:tracePt t="16115" x="1893888" y="2703513"/>
          <p14:tracePt t="16123" x="1893888" y="2660650"/>
          <p14:tracePt t="16138" x="1893888" y="2619375"/>
          <p14:tracePt t="16155" x="1893888" y="2551113"/>
          <p14:tracePt t="16172" x="1919288" y="2414588"/>
          <p14:tracePt t="16188" x="1952625" y="2354263"/>
          <p14:tracePt t="16205" x="1970088" y="2328863"/>
          <p14:tracePt t="16222" x="1979613" y="2293938"/>
          <p14:tracePt t="16239" x="1987550" y="2278063"/>
          <p14:tracePt t="16256" x="1995488" y="2260600"/>
          <p14:tracePt t="16274" x="1995488" y="2243138"/>
          <p14:tracePt t="16292" x="1995488" y="2217738"/>
          <p14:tracePt t="16309" x="1995488" y="2192338"/>
          <p14:tracePt t="16324" x="1995488" y="2174875"/>
          <p14:tracePt t="16341" x="1987550" y="2157413"/>
          <p14:tracePt t="16358" x="1987550" y="2149475"/>
          <p14:tracePt t="16393" x="1979613" y="2141538"/>
          <p14:tracePt t="16410" x="1979613" y="2132013"/>
          <p14:tracePt t="16426" x="1970088" y="2124075"/>
          <p14:tracePt t="16445" x="1970088" y="2106613"/>
          <p14:tracePt t="16461" x="1962150" y="2089150"/>
          <p14:tracePt t="16477" x="1952625" y="2063750"/>
          <p14:tracePt t="16494" x="1927225" y="2038350"/>
          <p14:tracePt t="16511" x="1911350" y="2012950"/>
          <p14:tracePt t="16529" x="1884363" y="1987550"/>
          <p14:tracePt t="16547" x="1868488" y="1962150"/>
          <p14:tracePt t="16562" x="1843088" y="1936750"/>
          <p14:tracePt t="16581" x="1816100" y="1911350"/>
          <p14:tracePt t="16597" x="1808163" y="1901825"/>
          <p14:tracePt t="16613" x="1800225" y="1893888"/>
          <p14:tracePt t="16630" x="1790700" y="1884363"/>
          <p14:tracePt t="16647" x="1782763" y="1868488"/>
          <p14:tracePt t="16666" x="1774825" y="1868488"/>
          <p14:tracePt t="16681" x="1765300" y="1858963"/>
          <p14:tracePt t="16698" x="1757363" y="1851025"/>
          <p14:tracePt t="16716" x="1747838" y="1851025"/>
          <p14:tracePt t="16732" x="1747838" y="1833563"/>
          <p14:tracePt t="16750" x="1739900" y="1833563"/>
          <p14:tracePt t="16766" x="1731963" y="1825625"/>
          <p14:tracePt t="16784" x="1722438" y="1816100"/>
          <p14:tracePt t="16818" x="1722438" y="1808163"/>
          <p14:tracePt t="16861" x="1722438" y="1800225"/>
          <p14:tracePt t="21248" x="1731963" y="1800225"/>
          <p14:tracePt t="21257" x="1747838" y="1800225"/>
          <p14:tracePt t="21264" x="1757363" y="1800225"/>
          <p14:tracePt t="21274" x="1790700" y="1800225"/>
          <p14:tracePt t="21289" x="1843088" y="1800225"/>
          <p14:tracePt t="21305" x="1884363" y="1816100"/>
          <p14:tracePt t="21322" x="1901825" y="1825625"/>
          <p14:tracePt t="21339" x="1919288" y="1833563"/>
          <p14:tracePt t="21356" x="1927225" y="1833563"/>
          <p14:tracePt t="21373" x="1936750" y="1833563"/>
          <p14:tracePt t="21408" x="1936750" y="1843088"/>
          <p14:tracePt t="21426" x="1962150" y="1858963"/>
          <p14:tracePt t="21441" x="1987550" y="1884363"/>
          <p14:tracePt t="21458" x="2012950" y="1901825"/>
          <p14:tracePt t="21476" x="2030413" y="1927225"/>
          <p14:tracePt t="21493" x="2055813" y="1952625"/>
          <p14:tracePt t="21510" x="2073275" y="1979613"/>
          <p14:tracePt t="21526" x="2089150" y="1995488"/>
          <p14:tracePt t="21543" x="2106613" y="2012950"/>
          <p14:tracePt t="21562" x="2141538" y="2030413"/>
          <p14:tracePt t="21577" x="2149475" y="2030413"/>
          <p14:tracePt t="21594" x="2157413" y="2030413"/>
          <p14:tracePt t="21611" x="2157413" y="2038350"/>
          <p14:tracePt t="21645" x="2166938" y="2047875"/>
          <p14:tracePt t="21662" x="2174875" y="2047875"/>
          <p14:tracePt t="21696" x="2184400" y="2055813"/>
          <p14:tracePt t="21730" x="2184400" y="2063750"/>
          <p14:tracePt t="21762" x="2184400" y="2073275"/>
          <p14:tracePt t="21786" x="2184400" y="2081213"/>
          <p14:tracePt t="21793" x="2184400" y="2089150"/>
          <p14:tracePt t="21803" x="2192338" y="2106613"/>
          <p14:tracePt t="21816" x="2200275" y="2124075"/>
          <p14:tracePt t="21834" x="2235200" y="2166938"/>
          <p14:tracePt t="21850" x="2278063" y="2217738"/>
          <p14:tracePt t="21867" x="2328863" y="2293938"/>
          <p14:tracePt t="21883" x="2371725" y="2336800"/>
          <p14:tracePt t="21901" x="2405063" y="2379663"/>
          <p14:tracePt t="21917" x="2422525" y="2397125"/>
          <p14:tracePt t="21935" x="2439988" y="2405063"/>
          <p14:tracePt t="21938" x="2447925" y="2405063"/>
          <p14:tracePt t="21952" x="2447925" y="2414588"/>
          <p14:tracePt t="21969" x="2465388" y="2422525"/>
          <p14:tracePt t="21987" x="2473325" y="2430463"/>
          <p14:tracePt t="22002" x="2516188" y="2455863"/>
          <p14:tracePt t="22020" x="2541588" y="2473325"/>
          <p14:tracePt t="22037" x="2566988" y="2498725"/>
          <p14:tracePt t="22054" x="2584450" y="2516188"/>
          <p14:tracePt t="22070" x="2609850" y="2533650"/>
          <p14:tracePt t="22088" x="2627313" y="2551113"/>
          <p14:tracePt t="22106" x="2670175" y="2584450"/>
          <p14:tracePt t="22122" x="2678113" y="2592388"/>
          <p14:tracePt t="22139" x="2738438" y="2644775"/>
          <p14:tracePt t="22155" x="2771775" y="2670175"/>
          <p14:tracePt t="22172" x="2797175" y="2703513"/>
          <p14:tracePt t="22189" x="2840038" y="2746375"/>
          <p14:tracePt t="22206" x="2874963" y="2781300"/>
          <p14:tracePt t="22224" x="2908300" y="2824163"/>
          <p14:tracePt t="22241" x="2933700" y="2857500"/>
          <p14:tracePt t="22258" x="2986088" y="2900363"/>
          <p14:tracePt t="22275" x="3027363" y="2943225"/>
          <p14:tracePt t="22292" x="3087688" y="3001963"/>
          <p14:tracePt t="22309" x="3163888" y="3070225"/>
          <p14:tracePt t="22326" x="3232150" y="3130550"/>
          <p14:tracePt t="22342" x="3292475" y="3190875"/>
          <p14:tracePt t="22361" x="3360738" y="3249613"/>
          <p14:tracePt t="22378" x="3421063" y="3309938"/>
          <p14:tracePt t="22395" x="3505200" y="3352800"/>
          <p14:tracePt t="22411" x="3557588" y="3386138"/>
          <p14:tracePt t="22427" x="3608388" y="3403600"/>
          <p14:tracePt t="22444" x="3641725" y="3411538"/>
          <p14:tracePt t="22462" x="3676650" y="3429000"/>
          <p14:tracePt t="22479" x="3702050" y="3436938"/>
          <p14:tracePt t="22495" x="3709988" y="3436938"/>
          <p14:tracePt t="22513" x="3727450" y="3436938"/>
          <p14:tracePt t="22531" x="3744913" y="3436938"/>
          <p14:tracePt t="22546" x="3752850" y="3436938"/>
          <p14:tracePt t="22563" x="3762375" y="3436938"/>
          <p14:tracePt t="22581" x="3770313" y="3436938"/>
          <p14:tracePt t="22598" x="3787775" y="3436938"/>
          <p14:tracePt t="22614" x="3813175" y="3436938"/>
          <p14:tracePt t="22631" x="3830638" y="3429000"/>
          <p14:tracePt t="22651" x="3856038" y="3421063"/>
          <p14:tracePt t="22666" x="3871913" y="3421063"/>
          <p14:tracePt t="22683" x="3898900" y="3411538"/>
          <p14:tracePt t="22700" x="3914775" y="3411538"/>
          <p14:tracePt t="22718" x="3924300" y="3403600"/>
          <p14:tracePt t="22733" x="3932238" y="3403600"/>
          <p14:tracePt t="22750" x="3940175" y="3395663"/>
          <p14:tracePt t="22767" x="3949700" y="3378200"/>
          <p14:tracePt t="22784" x="3957638" y="3360738"/>
          <p14:tracePt t="22802" x="3967163" y="3343275"/>
          <p14:tracePt t="22820" x="3992563" y="3317875"/>
          <p14:tracePt t="22835" x="4008438" y="3309938"/>
          <p14:tracePt t="22852" x="4025900" y="3292475"/>
          <p14:tracePt t="22870" x="4043363" y="3284538"/>
          <p14:tracePt t="22887" x="4060825" y="3267075"/>
          <p14:tracePt t="22904" x="4076700" y="3259138"/>
          <p14:tracePt t="22921" x="4086225" y="3241675"/>
          <p14:tracePt t="22939" x="4119563" y="3224213"/>
          <p14:tracePt t="22955" x="4137025" y="3216275"/>
          <p14:tracePt t="22974" x="4144963" y="3216275"/>
          <p14:tracePt t="22988" x="4154488" y="3198813"/>
          <p14:tracePt t="23005" x="4170363" y="3190875"/>
          <p14:tracePt t="23023" x="4179888" y="3190875"/>
          <p14:tracePt t="23039" x="4179888" y="3181350"/>
          <p14:tracePt t="23073" x="4179888" y="3173413"/>
          <p14:tracePt t="23092" x="4187825" y="3173413"/>
          <p14:tracePt t="23107" x="4187825" y="3163888"/>
          <p14:tracePt t="23125" x="4197350" y="3163888"/>
          <p14:tracePt t="23141" x="4205288" y="3155950"/>
          <p14:tracePt t="23158" x="4213225" y="3155950"/>
          <p14:tracePt t="23175" x="4213225" y="3148013"/>
          <p14:tracePt t="23192" x="4222750" y="3148013"/>
          <p14:tracePt t="23210" x="4230688" y="3130550"/>
          <p14:tracePt t="23228" x="4265613" y="3095625"/>
          <p14:tracePt t="23243" x="4298950" y="3062288"/>
          <p14:tracePt t="23261" x="4333875" y="3027363"/>
          <p14:tracePt t="23278" x="4375150" y="2976563"/>
          <p14:tracePt t="23295" x="4402138" y="2933700"/>
          <p14:tracePt t="23311" x="4418013" y="2908300"/>
          <p14:tracePt t="23330" x="4435475" y="2890838"/>
          <p14:tracePt t="23346" x="4443413" y="2874963"/>
          <p14:tracePt t="23362" x="4452938" y="2874963"/>
          <p14:tracePt t="24032" x="4460875" y="2874963"/>
          <p14:tracePt t="24040" x="4478338" y="2874963"/>
          <p14:tracePt t="24048" x="4495800" y="2874963"/>
          <p14:tracePt t="24059" x="4511675" y="2874963"/>
          <p14:tracePt t="24076" x="4538663" y="2874963"/>
          <p14:tracePt t="24093" x="4579938" y="2874963"/>
          <p14:tracePt t="24111" x="4632325" y="2874963"/>
          <p14:tracePt t="24128" x="4665663" y="2900363"/>
          <p14:tracePt t="24145" x="4716463" y="2917825"/>
          <p14:tracePt t="24161" x="4741863" y="2933700"/>
          <p14:tracePt t="24178" x="4751388" y="2933700"/>
          <p14:tracePt t="24195" x="4759325" y="2933700"/>
          <p14:tracePt t="24229" x="4768850" y="2933700"/>
          <p14:tracePt t="24246" x="4776788" y="2933700"/>
          <p14:tracePt t="24264" x="4802188" y="2943225"/>
          <p14:tracePt t="24282" x="4870450" y="2968625"/>
          <p14:tracePt t="24297" x="4930775" y="3001963"/>
          <p14:tracePt t="24314" x="4964113" y="3027363"/>
          <p14:tracePt t="24331" x="4989513" y="3036888"/>
          <p14:tracePt t="24348" x="4999038" y="3044825"/>
          <p14:tracePt t="24367" x="5006975" y="3044825"/>
          <p14:tracePt t="24441" x="5006975" y="3036888"/>
          <p14:tracePt t="24458" x="5006975" y="3027363"/>
          <p14:tracePt t="24473" x="5006975" y="3011488"/>
          <p14:tracePt t="25162" x="5014913" y="3011488"/>
          <p14:tracePt t="25170" x="5041900" y="3011488"/>
          <p14:tracePt t="25181" x="5057775" y="3011488"/>
          <p14:tracePt t="25198" x="5110163" y="3011488"/>
          <p14:tracePt t="25215" x="5168900" y="3011488"/>
          <p14:tracePt t="25233" x="5229225" y="3011488"/>
          <p14:tracePt t="25250" x="5287963" y="3011488"/>
          <p14:tracePt t="25267" x="5356225" y="3011488"/>
          <p14:tracePt t="25282" x="5391150" y="3011488"/>
          <p14:tracePt t="25300" x="5408613" y="3011488"/>
          <p14:tracePt t="25318" x="5416550" y="3011488"/>
          <p14:tracePt t="25334" x="5424488" y="3011488"/>
          <p14:tracePt t="25352" x="5441950" y="3001963"/>
          <p14:tracePt t="25369" x="5449888" y="2994025"/>
          <p14:tracePt t="25386" x="5476875" y="2986088"/>
          <p14:tracePt t="25403" x="5502275" y="2986088"/>
          <p14:tracePt t="25419" x="5518150" y="2976563"/>
          <p14:tracePt t="25437" x="5527675" y="2976563"/>
          <p14:tracePt t="25499" x="5527675" y="2968625"/>
          <p14:tracePt t="25571" x="5518150" y="2968625"/>
          <p14:tracePt t="37277" x="5484813" y="2968625"/>
          <p14:tracePt t="37284" x="5434013" y="2933700"/>
          <p14:tracePt t="37292" x="5356225" y="2900363"/>
          <p14:tracePt t="37302" x="5280025" y="2849563"/>
          <p14:tracePt t="37321" x="5126038" y="2746375"/>
          <p14:tracePt t="37337" x="5024438" y="2687638"/>
          <p14:tracePt t="37355" x="4913313" y="2619375"/>
          <p14:tracePt t="37372" x="4827588" y="2584450"/>
          <p14:tracePt t="37390" x="4733925" y="2559050"/>
          <p14:tracePt t="37406" x="4691063" y="2551113"/>
          <p14:tracePt t="37423" x="4640263" y="2551113"/>
          <p14:tracePt t="37439" x="4597400" y="2551113"/>
          <p14:tracePt t="37442" x="4554538" y="2551113"/>
          <p14:tracePt t="37456" x="4478338" y="2541588"/>
          <p14:tracePt t="37473" x="4367213" y="2533650"/>
          <p14:tracePt t="37490" x="4291013" y="2533650"/>
          <p14:tracePt t="37506" x="4197350" y="2533650"/>
          <p14:tracePt t="37525" x="4129088" y="2533650"/>
          <p14:tracePt t="37542" x="4051300" y="2533650"/>
          <p14:tracePt t="37556" x="4017963" y="2533650"/>
          <p14:tracePt t="37573" x="3992563" y="2541588"/>
          <p14:tracePt t="37591" x="3983038" y="2541588"/>
          <p14:tracePt t="37608" x="3967163" y="2551113"/>
          <p14:tracePt t="37642" x="3967163" y="2566988"/>
          <p14:tracePt t="37660" x="3967163" y="2576513"/>
          <p14:tracePt t="37677" x="3967163" y="2584450"/>
          <p14:tracePt t="37694" x="3967163" y="2601913"/>
          <p14:tracePt t="37710" x="3967163" y="2627313"/>
          <p14:tracePt t="37727" x="3967163" y="2652713"/>
          <p14:tracePt t="37744" x="3967163" y="2695575"/>
          <p14:tracePt t="37761" x="3967163" y="2746375"/>
          <p14:tracePt t="37779" x="3967163" y="2789238"/>
          <p14:tracePt t="37797" x="3967163" y="2832100"/>
          <p14:tracePt t="37813" x="3967163" y="2874963"/>
          <p14:tracePt t="37830" x="3967163" y="2882900"/>
          <p14:tracePt t="37846" x="3967163" y="2900363"/>
          <p14:tracePt t="37864" x="3967163" y="2908300"/>
          <p14:tracePt t="37880" x="3975100" y="2917825"/>
          <p14:tracePt t="37897" x="3983038" y="2943225"/>
          <p14:tracePt t="37916" x="3992563" y="2968625"/>
          <p14:tracePt t="37931" x="4008438" y="2986088"/>
          <p14:tracePt t="37935" x="4017963" y="2986088"/>
          <p14:tracePt t="37950" x="4017963" y="2994025"/>
          <p14:tracePt t="37965" x="4025900" y="3001963"/>
          <p14:tracePt t="38040" x="4025900" y="2994025"/>
          <p14:tracePt t="38141" x="4025900" y="2986088"/>
          <p14:tracePt t="38149" x="4025900" y="2976563"/>
          <p14:tracePt t="38165" x="4025900" y="2968625"/>
          <p14:tracePt t="38181" x="4025900" y="2959100"/>
          <p14:tracePt t="38927" x="4068763" y="2959100"/>
          <p14:tracePt t="38936" x="4129088" y="2959100"/>
          <p14:tracePt t="38943" x="4205288" y="2959100"/>
          <p14:tracePt t="38953" x="4291013" y="2968625"/>
          <p14:tracePt t="38967" x="4470400" y="2994025"/>
          <p14:tracePt t="38986" x="4657725" y="3027363"/>
          <p14:tracePt t="39002" x="4776788" y="3044825"/>
          <p14:tracePt t="39020" x="4905375" y="3070225"/>
          <p14:tracePt t="39037" x="5006975" y="3079750"/>
          <p14:tracePt t="39054" x="5126038" y="3087688"/>
          <p14:tracePt t="39072" x="5229225" y="3087688"/>
          <p14:tracePt t="39089" x="5365750" y="3087688"/>
          <p14:tracePt t="39105" x="5476875" y="3070225"/>
          <p14:tracePt t="39122" x="5578475" y="3054350"/>
          <p14:tracePt t="39139" x="5697538" y="3054350"/>
          <p14:tracePt t="39155" x="5816600" y="3054350"/>
          <p14:tracePt t="39174" x="5911850" y="3054350"/>
          <p14:tracePt t="39189" x="6021388" y="3054350"/>
          <p14:tracePt t="39207" x="6142038" y="3054350"/>
          <p14:tracePt t="39223" x="6200775" y="3054350"/>
          <p14:tracePt t="39240" x="6269038" y="3054350"/>
          <p14:tracePt t="39257" x="6354763" y="3054350"/>
          <p14:tracePt t="39274" x="6456363" y="3105150"/>
          <p14:tracePt t="39291" x="6559550" y="3163888"/>
          <p14:tracePt t="39309" x="6635750" y="3216275"/>
          <p14:tracePt t="39326" x="6729413" y="3267075"/>
          <p14:tracePt t="39343" x="6797675" y="3300413"/>
          <p14:tracePt t="39360" x="6824663" y="3300413"/>
          <p14:tracePt t="39376" x="6832600" y="3300413"/>
          <p14:tracePt t="39393" x="6840538" y="3284538"/>
          <p14:tracePt t="39411" x="6850063" y="3259138"/>
          <p14:tracePt t="39427" x="6850063" y="3249613"/>
          <p14:tracePt t="39445" x="6865938" y="3241675"/>
          <p14:tracePt t="39461" x="6883400" y="3241675"/>
          <p14:tracePt t="39479" x="6908800" y="3241675"/>
          <p14:tracePt t="39497" x="6934200" y="3259138"/>
          <p14:tracePt t="39512" x="6943725" y="3275013"/>
          <p14:tracePt t="39530" x="6951663" y="3284538"/>
          <p14:tracePt t="39563" x="6951663" y="3292475"/>
          <p14:tracePt t="39581" x="6959600" y="3300413"/>
          <p14:tracePt t="39599" x="6959600" y="3317875"/>
          <p14:tracePt t="39615" x="6969125" y="3335338"/>
          <p14:tracePt t="39631" x="6969125" y="3343275"/>
          <p14:tracePt t="82576" x="6951663" y="3343275"/>
          <p14:tracePt t="82584" x="6934200" y="3343275"/>
          <p14:tracePt t="82593" x="6891338" y="3343275"/>
          <p14:tracePt t="82608" x="6807200" y="3368675"/>
          <p14:tracePt t="82626" x="6713538" y="3403600"/>
          <p14:tracePt t="82642" x="6635750" y="3462338"/>
          <p14:tracePt t="82659" x="6551613" y="3540125"/>
          <p14:tracePt t="82676" x="6473825" y="3633788"/>
          <p14:tracePt t="82692" x="6397625" y="3744913"/>
          <p14:tracePt t="82709" x="6303963" y="3889375"/>
          <p14:tracePt t="82727" x="6167438" y="4076700"/>
          <p14:tracePt t="82745" x="5988050" y="4281488"/>
          <p14:tracePt t="82760" x="5826125" y="4427538"/>
          <p14:tracePt t="82777" x="5664200" y="4589463"/>
          <p14:tracePt t="82794" x="5502275" y="4751388"/>
          <p14:tracePt t="82811" x="5373688" y="4887913"/>
          <p14:tracePt t="82828" x="5211763" y="5067300"/>
          <p14:tracePt t="82845" x="5075238" y="5203825"/>
          <p14:tracePt t="82865" x="4905375" y="5373688"/>
          <p14:tracePt t="82881" x="4589463" y="5697538"/>
          <p14:tracePt t="82897" x="4273550" y="6089650"/>
          <p14:tracePt t="82914" x="3871913" y="6696075"/>
          <p14:tracePt t="82931" x="3651250" y="6850063"/>
          <p14:tracePt t="82948" x="3548063" y="6850063"/>
          <p14:tracePt t="83257" x="3514725" y="6850063"/>
          <p14:tracePt t="83265" x="3462338" y="6850063"/>
          <p14:tracePt t="83275" x="3429000" y="6850063"/>
          <p14:tracePt t="83288" x="3386138" y="6850063"/>
          <p14:tracePt t="83306" x="3259138" y="6850063"/>
          <p14:tracePt t="83322" x="3148013" y="6850063"/>
          <p14:tracePt t="83338" x="3027363" y="6840538"/>
          <p14:tracePt t="83356" x="2951163" y="6797675"/>
          <p14:tracePt t="83373" x="2874963" y="6738938"/>
          <p14:tracePt t="83390" x="2789238" y="6688138"/>
          <p14:tracePt t="83407" x="2720975" y="6635750"/>
          <p14:tracePt t="83424" x="2644775" y="6592888"/>
          <p14:tracePt t="83441" x="2584450" y="6559550"/>
          <p14:tracePt t="83445" x="2566988" y="6559550"/>
          <p14:tracePt t="83460" x="2551113" y="6559550"/>
          <p14:tracePt t="83476" x="2541588" y="6559550"/>
          <p14:tracePt t="83492" x="2524125" y="6559550"/>
          <p14:tracePt t="83508" x="2508250" y="6559550"/>
          <p14:tracePt t="83525" x="2473325" y="6559550"/>
          <p14:tracePt t="83544" x="2430463" y="6559550"/>
          <p14:tracePt t="83561" x="2379663" y="6534150"/>
          <p14:tracePt t="83578" x="2278063" y="6508750"/>
          <p14:tracePt t="83594" x="2209800" y="6483350"/>
          <p14:tracePt t="83611" x="2132013" y="6448425"/>
          <p14:tracePt t="83627" x="2063750" y="6415088"/>
          <p14:tracePt t="83645" x="2020888" y="6388100"/>
          <p14:tracePt t="83662" x="1987550" y="6362700"/>
          <p14:tracePt t="83678" x="1970088" y="6346825"/>
          <p14:tracePt t="83695" x="1970088" y="6337300"/>
          <p14:tracePt t="83713" x="1962150" y="6337300"/>
          <p14:tracePt t="83730" x="1952625" y="6337300"/>
          <p14:tracePt t="83770" x="1952625" y="6354763"/>
          <p14:tracePt t="83780" x="1952625" y="6362700"/>
          <p14:tracePt t="83798" x="1952625" y="6388100"/>
          <p14:tracePt t="83815" x="1952625" y="6397625"/>
          <p14:tracePt t="83832" x="1952625" y="6405563"/>
          <p14:tracePt t="83849" x="1952625" y="6415088"/>
          <p14:tracePt t="83891" x="1944688" y="6415088"/>
          <p14:tracePt t="83907" x="1944688" y="6423025"/>
          <p14:tracePt t="83917" x="1936750" y="6430963"/>
          <p14:tracePt t="83933" x="1936750" y="6465888"/>
          <p14:tracePt t="83950" x="1936750" y="6499225"/>
          <p14:tracePt t="83967" x="1936750" y="6524625"/>
          <p14:tracePt t="83985" x="1936750" y="6551613"/>
          <p14:tracePt t="84159" x="1987550" y="6653213"/>
          <p14:tracePt t="84316" x="1987550" y="6645275"/>
          <p14:tracePt t="84331" x="1987550" y="6635750"/>
          <p14:tracePt t="84338" x="1987550" y="6627813"/>
          <p14:tracePt t="84346" x="1987550" y="6619875"/>
          <p14:tracePt t="84359" x="1987550" y="6610350"/>
          <p14:tracePt t="84375" x="1987550" y="6602413"/>
          <p14:tracePt t="84393" x="1987550" y="6592888"/>
          <p14:tracePt t="84571" x="1995488" y="658495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7" descr="Jameisonvalley03P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Radiation/Valley Fog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428" name="Text Box 8"/>
          <p:cNvSpPr txBox="1">
            <a:spLocks noChangeArrowheads="1"/>
          </p:cNvSpPr>
          <p:nvPr/>
        </p:nvSpPr>
        <p:spPr bwMode="auto">
          <a:xfrm>
            <a:off x="3048000" y="6381690"/>
            <a:ext cx="607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Jameison Valley, New South Wales, Australia </a:t>
            </a:r>
            <a:endParaRPr lang="en-US" sz="28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48100"/>
            <a:ext cx="2589161" cy="3009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000" y="3873500"/>
            <a:ext cx="1524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cs typeface="Calibri"/>
                <a:hlinkClick r:id="rId6"/>
              </a:rPr>
              <a:t>Tule Fog</a:t>
            </a:r>
            <a:endParaRPr lang="en-US" b="1" dirty="0"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851034"/>
      </p:ext>
    </p:extLst>
  </p:cSld>
  <p:clrMapOvr>
    <a:masterClrMapping/>
  </p:clrMapOvr>
  <p:transition advTm="38880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1007" x="2012950" y="6584950"/>
          <p14:tracePt t="1015" x="2030413" y="6584950"/>
          <p14:tracePt t="1025" x="2055813" y="6577013"/>
          <p14:tracePt t="1041" x="2106613" y="6559550"/>
          <p14:tracePt t="1058" x="2217738" y="6516688"/>
          <p14:tracePt t="1075" x="2354263" y="6465888"/>
          <p14:tracePt t="1093" x="2482850" y="6405563"/>
          <p14:tracePt t="1110" x="2627313" y="6346825"/>
          <p14:tracePt t="1127" x="2771775" y="6286500"/>
          <p14:tracePt t="1145" x="2986088" y="6192838"/>
          <p14:tracePt t="1161" x="3113088" y="6132513"/>
          <p14:tracePt t="1178" x="3232150" y="6089650"/>
          <p14:tracePt t="1195" x="3352800" y="6048375"/>
          <p14:tracePt t="1212" x="3479800" y="6021388"/>
          <p14:tracePt t="1229" x="3608388" y="5995988"/>
          <p14:tracePt t="1246" x="3727450" y="5970588"/>
          <p14:tracePt t="1265" x="3821113" y="5927725"/>
          <p14:tracePt t="1281" x="3881438" y="5884863"/>
          <p14:tracePt t="1296" x="3906838" y="5859463"/>
          <p14:tracePt t="1313" x="3924300" y="5826125"/>
          <p14:tracePt t="1330" x="3940175" y="5791200"/>
          <p14:tracePt t="1347" x="3949700" y="5765800"/>
          <p14:tracePt t="1366" x="3957638" y="5740400"/>
          <p14:tracePt t="1382" x="3967163" y="5732463"/>
          <p14:tracePt t="1400" x="3992563" y="5722938"/>
          <p14:tracePt t="1417" x="4008438" y="5715000"/>
          <p14:tracePt t="1433" x="4017963" y="5707063"/>
          <p14:tracePt t="1449" x="4017963" y="5697538"/>
          <p14:tracePt t="1467" x="4017963" y="5689600"/>
          <p14:tracePt t="1484" x="4017963" y="5672138"/>
          <p14:tracePt t="1501" x="4017963" y="5664200"/>
          <p14:tracePt t="1518" x="4017963" y="5654675"/>
          <p14:tracePt t="1536" x="4017963" y="5646738"/>
          <p14:tracePt t="1553" x="4017963" y="5638800"/>
          <p14:tracePt t="1568" x="4008438" y="5638800"/>
          <p14:tracePt t="1586" x="4000500" y="5638800"/>
          <p14:tracePt t="1619" x="3992563" y="5638800"/>
          <p14:tracePt t="1636" x="3983038" y="5638800"/>
          <p14:tracePt t="1653" x="3975100" y="5629275"/>
          <p14:tracePt t="1671" x="3967163" y="5621338"/>
          <p14:tracePt t="1705" x="3957638" y="5613400"/>
          <p14:tracePt t="1721" x="3949700" y="5613400"/>
          <p14:tracePt t="1739" x="3940175" y="5603875"/>
          <p14:tracePt t="1756" x="3924300" y="5595938"/>
          <p14:tracePt t="1773" x="3906838" y="5578475"/>
          <p14:tracePt t="1789" x="3881438" y="5561013"/>
          <p14:tracePt t="1807" x="3856038" y="5545138"/>
          <p14:tracePt t="8402" x="3871913" y="5545138"/>
          <p14:tracePt t="8410" x="3906838" y="5545138"/>
          <p14:tracePt t="8420" x="3949700" y="5545138"/>
          <p14:tracePt t="8437" x="4025900" y="5545138"/>
          <p14:tracePt t="8454" x="4111625" y="5545138"/>
          <p14:tracePt t="8470" x="4197350" y="5545138"/>
          <p14:tracePt t="8487" x="4265613" y="5545138"/>
          <p14:tracePt t="8505" x="4341813" y="5545138"/>
          <p14:tracePt t="8522" x="4410075" y="5502275"/>
          <p14:tracePt t="8538" x="4554538" y="5424488"/>
          <p14:tracePt t="8555" x="4691063" y="5365750"/>
          <p14:tracePt t="8572" x="4870450" y="5313363"/>
          <p14:tracePt t="8589" x="5041900" y="5254625"/>
          <p14:tracePt t="8606" x="5219700" y="5194300"/>
          <p14:tracePt t="8624" x="5356225" y="5126038"/>
          <p14:tracePt t="8641" x="5416550" y="5092700"/>
          <p14:tracePt t="8657" x="5492750" y="5049838"/>
          <p14:tracePt t="8676" x="5535613" y="5014913"/>
          <p14:tracePt t="8692" x="5570538" y="4973638"/>
          <p14:tracePt t="8708" x="5578475" y="4946650"/>
          <p14:tracePt t="8725" x="5586413" y="4930775"/>
          <p14:tracePt t="8742" x="5595938" y="4921250"/>
          <p14:tracePt t="8760" x="5603875" y="4913313"/>
          <p14:tracePt t="8777" x="5613400" y="4905375"/>
          <p14:tracePt t="8793" x="5638800" y="4895850"/>
          <p14:tracePt t="8811" x="5664200" y="4887913"/>
          <p14:tracePt t="8829" x="5707063" y="4862513"/>
          <p14:tracePt t="8845" x="5732463" y="4852988"/>
          <p14:tracePt t="8861" x="5748338" y="4845050"/>
          <p14:tracePt t="8879" x="5757863" y="4837113"/>
          <p14:tracePt t="8896" x="5757863" y="4827588"/>
          <p14:tracePt t="13469" x="5757863" y="4852988"/>
          <p14:tracePt t="13476" x="5748338" y="4862513"/>
          <p14:tracePt t="13486" x="5740400" y="4870450"/>
          <p14:tracePt t="13502" x="5722938" y="4895850"/>
          <p14:tracePt t="13519" x="5697538" y="4913313"/>
          <p14:tracePt t="13536" x="5664200" y="4938713"/>
          <p14:tracePt t="13553" x="5638800" y="4964113"/>
          <p14:tracePt t="13571" x="5586413" y="5014913"/>
          <p14:tracePt t="13589" x="5502275" y="5118100"/>
          <p14:tracePt t="13606" x="5434013" y="5194300"/>
          <p14:tracePt t="13622" x="5373688" y="5297488"/>
          <p14:tracePt t="13638" x="5322888" y="5408613"/>
          <p14:tracePt t="13655" x="5262563" y="5510213"/>
          <p14:tracePt t="13672" x="5237163" y="5586413"/>
          <p14:tracePt t="13690" x="5203825" y="5681663"/>
          <p14:tracePt t="13707" x="5168900" y="5740400"/>
          <p14:tracePt t="13724" x="5143500" y="5843588"/>
          <p14:tracePt t="13742" x="5067300" y="5953125"/>
          <p14:tracePt t="13757" x="5032375" y="5995988"/>
          <p14:tracePt t="13774" x="4973638" y="6089650"/>
          <p14:tracePt t="13792" x="4895850" y="6167438"/>
          <p14:tracePt t="13808" x="4810125" y="6278563"/>
          <p14:tracePt t="13826" x="4716463" y="6372225"/>
          <p14:tracePt t="13842" x="4614863" y="6473825"/>
          <p14:tracePt t="13859" x="4546600" y="6534150"/>
          <p14:tracePt t="13877" x="4460875" y="6584950"/>
          <p14:tracePt t="14430" x="4452938" y="6584950"/>
          <p14:tracePt t="14446" x="4435475" y="6584950"/>
          <p14:tracePt t="14455" x="4427538" y="6584950"/>
          <p14:tracePt t="14462" x="4418013" y="6584950"/>
          <p14:tracePt t="14472" x="4392613" y="6559550"/>
          <p14:tracePt t="14488" x="4349750" y="6524625"/>
          <p14:tracePt t="14506" x="4291013" y="6483350"/>
          <p14:tracePt t="14522" x="4197350" y="6430963"/>
          <p14:tracePt t="14539" x="4111625" y="6397625"/>
          <p14:tracePt t="14558" x="4043363" y="6372225"/>
          <p14:tracePt t="14575" x="3975100" y="6346825"/>
          <p14:tracePt t="14591" x="3949700" y="6337300"/>
          <p14:tracePt t="14607" x="3940175" y="6337300"/>
          <p14:tracePt t="14624" x="3932238" y="6337300"/>
          <p14:tracePt t="14642" x="3924300" y="6337300"/>
          <p14:tracePt t="14676" x="3906838" y="6337300"/>
          <p14:tracePt t="14711" x="3898900" y="6337300"/>
          <p14:tracePt t="14727" x="3881438" y="6337300"/>
          <p14:tracePt t="14743" x="3871913" y="6337300"/>
          <p14:tracePt t="14779" x="3863975" y="6337300"/>
          <p14:tracePt t="15144" x="3863975" y="6329363"/>
          <p14:tracePt t="15183" x="3863975" y="6319838"/>
          <p14:tracePt t="15263" x="3863975" y="6311900"/>
          <p14:tracePt t="15304" x="3863975" y="6303963"/>
          <p14:tracePt t="15384" x="3871913" y="6294438"/>
          <p14:tracePt t="15392" x="3881438" y="6286500"/>
          <p14:tracePt t="15400" x="3881438" y="6278563"/>
          <p14:tracePt t="15410" x="3898900" y="6269038"/>
          <p14:tracePt t="15424" x="3924300" y="6226175"/>
          <p14:tracePt t="15441" x="3940175" y="6184900"/>
          <p14:tracePt t="15457" x="3949700" y="6132513"/>
          <p14:tracePt t="15475" x="3967163" y="6081713"/>
          <p14:tracePt t="15492" x="3975100" y="6030913"/>
          <p14:tracePt t="15510" x="3975100" y="5970588"/>
          <p14:tracePt t="15526" x="3975100" y="5919788"/>
          <p14:tracePt t="15543" x="3975100" y="5876925"/>
          <p14:tracePt t="15560" x="3975100" y="5834063"/>
          <p14:tracePt t="15577" x="3975100" y="5800725"/>
          <p14:tracePt t="15593" x="3975100" y="5791200"/>
          <p14:tracePt t="15611" x="3975100" y="5783263"/>
          <p14:tracePt t="15628" x="3975100" y="5775325"/>
          <p14:tracePt t="15662" x="3975100" y="5765800"/>
          <p14:tracePt t="15679" x="3975100" y="5757863"/>
          <p14:tracePt t="15698" x="3975100" y="5748338"/>
          <p14:tracePt t="15715" x="3975100" y="5740400"/>
          <p14:tracePt t="15776" x="3975100" y="5732463"/>
          <p14:tracePt t="15800" x="3967163" y="5722938"/>
          <p14:tracePt t="15818" x="3957638" y="5722938"/>
          <p14:tracePt t="15824" x="3957638" y="5715000"/>
          <p14:tracePt t="15840" x="3949700" y="5707063"/>
          <p14:tracePt t="15930" x="3949700" y="5697538"/>
          <p14:tracePt t="15953" x="3949700" y="5689600"/>
          <p14:tracePt t="15962" x="3949700" y="5681663"/>
          <p14:tracePt t="15971" x="3949700" y="5672138"/>
          <p14:tracePt t="15987" x="3949700" y="5664200"/>
          <p14:tracePt t="16002" x="3949700" y="5646738"/>
          <p14:tracePt t="16019" x="3949700" y="5638800"/>
          <p14:tracePt t="16036" x="3940175" y="5621338"/>
          <p14:tracePt t="16052" x="3906838" y="5595938"/>
          <p14:tracePt t="18339" x="3898900" y="5595938"/>
          <p14:tracePt t="18347" x="3881438" y="5595938"/>
          <p14:tracePt t="18355" x="3838575" y="5595938"/>
          <p14:tracePt t="18365" x="3787775" y="5595938"/>
          <p14:tracePt t="18380" x="3667125" y="5578475"/>
          <p14:tracePt t="18398" x="3530600" y="5545138"/>
          <p14:tracePt t="18415" x="3403600" y="5510213"/>
          <p14:tracePt t="18432" x="3267075" y="5467350"/>
          <p14:tracePt t="18450" x="3181350" y="5441950"/>
          <p14:tracePt t="18468" x="3036888" y="5399088"/>
          <p14:tracePt t="18483" x="2951163" y="5391150"/>
          <p14:tracePt t="18500" x="2890838" y="5391150"/>
          <p14:tracePt t="18518" x="2832100" y="5391150"/>
          <p14:tracePt t="18535" x="2771775" y="5391150"/>
          <p14:tracePt t="18551" x="2713038" y="5391150"/>
          <p14:tracePt t="18569" x="2644775" y="5391150"/>
          <p14:tracePt t="18586" x="2559050" y="5381625"/>
          <p14:tracePt t="18603" x="2422525" y="5348288"/>
          <p14:tracePt t="18621" x="2328863" y="5313363"/>
          <p14:tracePt t="18636" x="2225675" y="5272088"/>
          <p14:tracePt t="18653" x="2174875" y="5254625"/>
          <p14:tracePt t="18670" x="2098675" y="5219700"/>
          <p14:tracePt t="18687" x="2030413" y="5194300"/>
          <p14:tracePt t="18705" x="1970088" y="5186363"/>
          <p14:tracePt t="18722" x="1901825" y="5168900"/>
          <p14:tracePt t="18739" x="1843088" y="5151438"/>
          <p14:tracePt t="18756" x="1765300" y="5126038"/>
          <p14:tracePt t="18772" x="1747838" y="5126038"/>
          <p14:tracePt t="18790" x="1697038" y="5100638"/>
          <p14:tracePt t="18807" x="1681163" y="5100638"/>
          <p14:tracePt t="18824" x="1671638" y="5100638"/>
          <p14:tracePt t="18852" x="1663700" y="5100638"/>
          <p14:tracePt t="19332" x="1671638" y="5100638"/>
          <p14:tracePt t="19373" x="1681163" y="5100638"/>
          <p14:tracePt t="19421" x="1689100" y="5100638"/>
          <p14:tracePt t="19437" x="1697038" y="5100638"/>
          <p14:tracePt t="19462" x="1706563" y="5100638"/>
          <p14:tracePt t="19476" x="1714500" y="5100638"/>
          <p14:tracePt t="19492" x="1722438" y="5092700"/>
          <p14:tracePt t="19501" x="1731963" y="5092700"/>
          <p14:tracePt t="19508" x="1739900" y="5083175"/>
          <p14:tracePt t="19520" x="1739900" y="5075238"/>
          <p14:tracePt t="19537" x="1757363" y="5067300"/>
          <p14:tracePt t="19555" x="1765300" y="5049838"/>
          <p14:tracePt t="19572" x="1782763" y="5041900"/>
          <p14:tracePt t="19589" x="1816100" y="5041900"/>
          <p14:tracePt t="19605" x="1851025" y="5041900"/>
          <p14:tracePt t="19623" x="1868488" y="5041900"/>
          <p14:tracePt t="19640" x="1876425" y="5024438"/>
          <p14:tracePt t="19656" x="1893888" y="5014913"/>
          <p14:tracePt t="19673" x="1893888" y="4999038"/>
          <p14:tracePt t="19691" x="1893888" y="4989513"/>
          <p14:tracePt t="19709" x="1893888" y="4973638"/>
          <p14:tracePt t="19726" x="1893888" y="4964113"/>
          <p14:tracePt t="19742" x="1893888" y="4946650"/>
          <p14:tracePt t="19758" x="1884363" y="4938713"/>
          <p14:tracePt t="19776" x="1884363" y="4930775"/>
          <p14:tracePt t="19837" x="1876425" y="4930775"/>
          <p14:tracePt t="19901" x="1876425" y="4921250"/>
          <p14:tracePt t="19933" x="1868488" y="4921250"/>
          <p14:tracePt t="19957" x="1868488" y="4913313"/>
          <p14:tracePt t="19966" x="1858963" y="4913313"/>
          <p14:tracePt t="19974" x="1851025" y="4905375"/>
          <p14:tracePt t="19989" x="1843088" y="4895850"/>
          <p14:tracePt t="20000" x="1833563" y="4887913"/>
          <p14:tracePt t="22900" x="1825625" y="4887913"/>
          <p14:tracePt t="22908" x="1816100" y="4887913"/>
          <p14:tracePt t="22921" x="1790700" y="4887913"/>
          <p14:tracePt t="22938" x="1731963" y="4887913"/>
          <p14:tracePt t="22956" x="1654175" y="4895850"/>
          <p14:tracePt t="22972" x="1552575" y="4921250"/>
          <p14:tracePt t="22989" x="1433513" y="4956175"/>
          <p14:tracePt t="23006" x="1355725" y="4973638"/>
          <p14:tracePt t="23024" x="1185863" y="4999038"/>
          <p14:tracePt t="23040" x="1074738" y="5014913"/>
          <p14:tracePt t="23057" x="998538" y="5032375"/>
          <p14:tracePt t="23074" x="904875" y="5049838"/>
          <p14:tracePt t="23091" x="836613" y="5092700"/>
          <p14:tracePt t="23109" x="733425" y="5160963"/>
          <p14:tracePt t="23126" x="682625" y="5211763"/>
          <p14:tracePt t="23142" x="647700" y="5272088"/>
          <p14:tracePt t="23160" x="622300" y="5313363"/>
          <p14:tracePt t="23175" x="596900" y="5348288"/>
          <p14:tracePt t="23192" x="579438" y="5365750"/>
          <p14:tracePt t="23210" x="571500" y="5381625"/>
          <p14:tracePt t="23227" x="571500" y="5391150"/>
          <p14:tracePt t="23244" x="563563" y="5391150"/>
          <p14:tracePt t="23261" x="563563" y="5399088"/>
          <p14:tracePt t="23277" x="554038" y="5399088"/>
          <p14:tracePt t="23333" x="579438" y="5399088"/>
          <p14:tracePt t="23341" x="614363" y="5399088"/>
          <p14:tracePt t="23350" x="673100" y="5399088"/>
          <p14:tracePt t="23363" x="700088" y="5399088"/>
          <p14:tracePt t="23381" x="776288" y="5399088"/>
          <p14:tracePt t="23398" x="844550" y="5399088"/>
          <p14:tracePt t="23415" x="895350" y="5399088"/>
          <p14:tracePt t="23431" x="904875" y="5399088"/>
          <p14:tracePt t="23447" x="912813" y="5399088"/>
          <p14:tracePt t="23481" x="912813" y="5391150"/>
          <p14:tracePt t="23669" x="930275" y="5391150"/>
          <p14:tracePt t="23678" x="946150" y="5399088"/>
          <p14:tracePt t="23688" x="973138" y="5408613"/>
          <p14:tracePt t="23703" x="1014413" y="5434013"/>
          <p14:tracePt t="23720" x="1049338" y="5449888"/>
          <p14:tracePt t="23736" x="1074738" y="5467350"/>
          <p14:tracePt t="23753" x="1100138" y="5467350"/>
          <p14:tracePt t="23770" x="1117600" y="5467350"/>
          <p14:tracePt t="23787" x="1125538" y="5467350"/>
          <p14:tracePt t="23821" x="1135063" y="5467350"/>
          <p14:tracePt t="23879" x="1143000" y="5467350"/>
          <p14:tracePt t="23886" x="1150938" y="5467350"/>
          <p14:tracePt t="23902" x="1160463" y="5467350"/>
          <p14:tracePt t="23915" x="1168400" y="5467350"/>
          <p14:tracePt t="23923" x="1176338" y="5467350"/>
          <p14:tracePt t="23940" x="1185863" y="5467350"/>
          <p14:tracePt t="23958" x="1193800" y="5467350"/>
          <p14:tracePt t="23998" x="1168400" y="5467350"/>
          <p14:tracePt t="36532" x="1150938" y="5467350"/>
          <p14:tracePt t="36540" x="1125538" y="5434013"/>
          <p14:tracePt t="36548" x="1092200" y="5416550"/>
          <p14:tracePt t="36558" x="1074738" y="5391150"/>
          <p14:tracePt t="36572" x="1031875" y="5356225"/>
          <p14:tracePt t="36589" x="963613" y="5305425"/>
          <p14:tracePt t="36605" x="904875" y="5272088"/>
          <p14:tracePt t="36621" x="836613" y="5237163"/>
          <p14:tracePt t="36640" x="784225" y="5219700"/>
          <p14:tracePt t="36656" x="733425" y="5194300"/>
          <p14:tracePt t="36673" x="665163" y="5186363"/>
          <p14:tracePt t="36691" x="622300" y="5168900"/>
          <p14:tracePt t="36708" x="571500" y="5160963"/>
          <p14:tracePt t="36725" x="554038" y="5160963"/>
          <p14:tracePt t="36741" x="538163" y="5160963"/>
          <p14:tracePt t="36758" x="528638" y="5160963"/>
          <p14:tracePt t="36821" x="520700" y="5160963"/>
          <p14:tracePt t="36846" x="511175" y="5160963"/>
          <p14:tracePt t="36852" x="503238" y="5160963"/>
          <p14:tracePt t="36868" x="495300" y="5160963"/>
          <p14:tracePt t="36880" x="485775" y="5160963"/>
          <p14:tracePt t="36894" x="469900" y="5160963"/>
          <p14:tracePt t="36916" x="460375" y="5160963"/>
          <p14:tracePt t="36928" x="460375" y="5168900"/>
          <p14:tracePt t="36946" x="452438" y="5168900"/>
          <p14:tracePt t="36963" x="452438" y="5176838"/>
          <p14:tracePt t="37014" x="452438" y="5186363"/>
          <p14:tracePt t="37061" x="452438" y="5194300"/>
          <p14:tracePt t="37068" x="452438" y="5203825"/>
          <p14:tracePt t="37085" x="452438" y="5211763"/>
          <p14:tracePt t="37102" x="452438" y="5219700"/>
          <p14:tracePt t="37120" x="460375" y="5219700"/>
          <p14:tracePt t="37133" x="469900" y="5229225"/>
          <p14:tracePt t="37149" x="477838" y="5237163"/>
          <p14:tracePt t="37166" x="485775" y="5237163"/>
          <p14:tracePt t="37184" x="495300" y="5245100"/>
          <p14:tracePt t="37200" x="503238" y="5245100"/>
          <p14:tracePt t="37218" x="511175" y="5245100"/>
          <p14:tracePt t="37235" x="511175" y="5254625"/>
          <p14:tracePt t="37287" x="495300" y="52451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1117600"/>
            <a:ext cx="8255000" cy="5511800"/>
          </a:xfrm>
          <a:prstGeom prst="rect">
            <a:avLst/>
          </a:prstGeom>
        </p:spPr>
      </p:pic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Radiation/Valley Fog</a:t>
            </a: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428" name="Text Box 8"/>
          <p:cNvSpPr txBox="1">
            <a:spLocks noChangeArrowheads="1"/>
          </p:cNvSpPr>
          <p:nvPr/>
        </p:nvSpPr>
        <p:spPr bwMode="auto">
          <a:xfrm>
            <a:off x="533400" y="6091535"/>
            <a:ext cx="7924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b="1" dirty="0" smtClean="0">
                <a:solidFill>
                  <a:srgbClr val="FFFFFF">
                    <a:lumMod val="85000"/>
                  </a:srgb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  <a:hlinkClick r:id="rId4"/>
              </a:rPr>
              <a:t>Valley fog spills over a ridge of the Appalachian Mountains</a:t>
            </a:r>
            <a:endParaRPr lang="en-US" b="1" dirty="0" smtClean="0">
              <a:solidFill>
                <a:srgbClr val="FFFFFF">
                  <a:lumMod val="85000"/>
                </a:srgb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5578107"/>
      </p:ext>
    </p:extLst>
  </p:cSld>
  <p:clrMapOvr>
    <a:masterClrMapping/>
  </p:clrMapOvr>
  <p:transition advTm="3262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Advection Fog Weather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114800"/>
            <a:ext cx="8229600" cy="2438400"/>
          </a:xfrm>
          <a:noFill/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Warm, humid air flows over colder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ground or water.</a:t>
            </a:r>
            <a:endParaRPr lang="en-US" sz="20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Air cools to its dew point and fog forms.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over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Central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US in winter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as warm moist air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from Gulf of Mexico flows inland, especially over snow covered ground.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along West Coast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during spring/summer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when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air from mid-Pacific flows over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cold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waters of California Current along coast.</a:t>
            </a:r>
            <a:endParaRPr lang="en-US" sz="20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76400" y="381000"/>
            <a:ext cx="5747663" cy="3556000"/>
            <a:chOff x="1676400" y="381000"/>
            <a:chExt cx="5747663" cy="3556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400" y="381000"/>
              <a:ext cx="5715000" cy="35560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72000" y="3578423"/>
              <a:ext cx="28520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hlinkClick r:id="rId4"/>
                </a:rPr>
                <a:t>https://www.ec.gc.ca/meteo-weather/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9256477"/>
      </p:ext>
    </p:extLst>
  </p:cSld>
  <p:clrMapOvr>
    <a:masterClrMapping/>
  </p:clrMapOvr>
  <p:transition advTm="766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Advection Fog</a:t>
            </a:r>
          </a:p>
        </p:txBody>
      </p:sp>
      <p:pic>
        <p:nvPicPr>
          <p:cNvPr id="1116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9500" y="1600200"/>
            <a:ext cx="44450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0" name="Text Box 5"/>
          <p:cNvSpPr txBox="1">
            <a:spLocks noChangeArrowheads="1"/>
          </p:cNvSpPr>
          <p:nvPr/>
        </p:nvSpPr>
        <p:spPr bwMode="auto">
          <a:xfrm>
            <a:off x="990600" y="6216650"/>
            <a:ext cx="7162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rgbClr val="000000"/>
                </a:solidFill>
                <a:hlinkClick r:id="rId4"/>
              </a:rPr>
              <a:t>http://</a:t>
            </a:r>
            <a:r>
              <a:rPr lang="en-US" sz="1600" dirty="0" err="1">
                <a:solidFill>
                  <a:srgbClr val="000000"/>
                </a:solidFill>
                <a:hlinkClick r:id="rId4"/>
              </a:rPr>
              <a:t>www.meted.ucar.edu</a:t>
            </a:r>
            <a:r>
              <a:rPr lang="en-US" sz="1600" dirty="0">
                <a:solidFill>
                  <a:srgbClr val="000000"/>
                </a:solidFill>
                <a:hlinkClick r:id="rId4"/>
              </a:rPr>
              <a:t>/</a:t>
            </a:r>
            <a:r>
              <a:rPr lang="en-US" sz="1600" dirty="0" err="1">
                <a:solidFill>
                  <a:srgbClr val="000000"/>
                </a:solidFill>
                <a:hlinkClick r:id="rId4"/>
              </a:rPr>
              <a:t>mesoprim</a:t>
            </a:r>
            <a:r>
              <a:rPr lang="en-US" sz="1600" dirty="0">
                <a:solidFill>
                  <a:srgbClr val="000000"/>
                </a:solidFill>
                <a:hlinkClick r:id="rId4"/>
              </a:rPr>
              <a:t>/</a:t>
            </a:r>
            <a:r>
              <a:rPr lang="en-US" sz="1600" dirty="0" err="1">
                <a:solidFill>
                  <a:srgbClr val="000000"/>
                </a:solidFill>
                <a:hlinkClick r:id="rId4"/>
              </a:rPr>
              <a:t>dynfog</a:t>
            </a:r>
            <a:r>
              <a:rPr lang="en-US" sz="1600" dirty="0">
                <a:solidFill>
                  <a:srgbClr val="000000"/>
                </a:solidFill>
                <a:hlinkClick r:id="rId4"/>
              </a:rPr>
              <a:t>/media/graphics/</a:t>
            </a:r>
            <a:r>
              <a:rPr lang="en-US" sz="1600" dirty="0" err="1">
                <a:solidFill>
                  <a:srgbClr val="000000"/>
                </a:solidFill>
                <a:hlinkClick r:id="rId4"/>
              </a:rPr>
              <a:t>ca_dynfog.jpg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91000" y="4419600"/>
            <a:ext cx="10541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Cold Water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55˚F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4114800"/>
            <a:ext cx="106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Warm Water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65</a:t>
            </a:r>
            <a:r>
              <a:rPr lang="en-US" b="1" dirty="0">
                <a:solidFill>
                  <a:srgbClr val="FF0000"/>
                </a:solidFill>
              </a:rPr>
              <a:t>˚</a:t>
            </a:r>
            <a:r>
              <a:rPr lang="en-US" b="1" dirty="0" smtClean="0">
                <a:solidFill>
                  <a:srgbClr val="FF0000"/>
                </a:solidFill>
              </a:rPr>
              <a:t>F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124200" y="3809999"/>
            <a:ext cx="1171222" cy="423333"/>
          </a:xfrm>
          <a:custGeom>
            <a:avLst/>
            <a:gdLst>
              <a:gd name="connsiteX0" fmla="*/ 0 w 1876778"/>
              <a:gd name="connsiteY0" fmla="*/ 0 h 1086556"/>
              <a:gd name="connsiteX1" fmla="*/ 1114778 w 1876778"/>
              <a:gd name="connsiteY1" fmla="*/ 635000 h 1086556"/>
              <a:gd name="connsiteX2" fmla="*/ 1876778 w 1876778"/>
              <a:gd name="connsiteY2" fmla="*/ 1086556 h 1086556"/>
              <a:gd name="connsiteX0" fmla="*/ 0 w 1876778"/>
              <a:gd name="connsiteY0" fmla="*/ 0 h 1086556"/>
              <a:gd name="connsiteX1" fmla="*/ 1876778 w 1876778"/>
              <a:gd name="connsiteY1" fmla="*/ 1086556 h 1086556"/>
              <a:gd name="connsiteX0" fmla="*/ 0 w 1876778"/>
              <a:gd name="connsiteY0" fmla="*/ 0 h 649112"/>
              <a:gd name="connsiteX1" fmla="*/ 1876778 w 1876778"/>
              <a:gd name="connsiteY1" fmla="*/ 649112 h 64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76778" h="649112">
                <a:moveTo>
                  <a:pt x="0" y="0"/>
                </a:moveTo>
                <a:lnTo>
                  <a:pt x="1876778" y="649112"/>
                </a:lnTo>
              </a:path>
            </a:pathLst>
          </a:custGeom>
          <a:ln w="76200" cmpd="dbl">
            <a:solidFill>
              <a:srgbClr val="66FF66"/>
            </a:solidFill>
            <a:headEnd type="none"/>
            <a:tailEnd type="arrow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3352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FF66"/>
                </a:solidFill>
              </a:rPr>
              <a:t>Wind</a:t>
            </a:r>
            <a:endParaRPr lang="en-US" b="1" dirty="0">
              <a:solidFill>
                <a:srgbClr val="66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787447"/>
      </p:ext>
    </p:extLst>
  </p:cSld>
  <p:clrMapOvr>
    <a:masterClrMapping/>
  </p:clrMapOvr>
  <p:transition advTm="65100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17018" x="554038" y="5110163"/>
          <p14:tracePt t="17339" x="563563" y="5110163"/>
          <p14:tracePt t="17347" x="588963" y="5100638"/>
          <p14:tracePt t="17354" x="614363" y="5083175"/>
          <p14:tracePt t="17369" x="665163" y="5067300"/>
          <p14:tracePt t="17427" x="1398588" y="4554538"/>
          <p14:tracePt t="17454" x="1517650" y="4478338"/>
          <p14:tracePt t="17459" x="1697038" y="4375150"/>
          <p14:tracePt t="17469" x="1774825" y="4341813"/>
          <p14:tracePt t="17486" x="1987550" y="4222750"/>
          <p14:tracePt t="17502" x="2166938" y="4129088"/>
          <p14:tracePt t="17522" x="2303463" y="4060825"/>
          <p14:tracePt t="17538" x="2455863" y="3967163"/>
          <p14:tracePt t="17555" x="2524125" y="3914775"/>
          <p14:tracePt t="17572" x="2592388" y="3871913"/>
          <p14:tracePt t="17589" x="2644775" y="3838575"/>
          <p14:tracePt t="17607" x="2670175" y="3821113"/>
          <p14:tracePt t="17623" x="2703513" y="3803650"/>
          <p14:tracePt t="17639" x="2738438" y="3795713"/>
          <p14:tracePt t="17658" x="2814638" y="3778250"/>
          <p14:tracePt t="17675" x="2951163" y="3752850"/>
          <p14:tracePt t="17691" x="3070225" y="3727450"/>
          <p14:tracePt t="17707" x="3206750" y="3694113"/>
          <p14:tracePt t="17725" x="3360738" y="3659188"/>
          <p14:tracePt t="17742" x="3522663" y="3625850"/>
          <p14:tracePt t="17759" x="3625850" y="3616325"/>
          <p14:tracePt t="17775" x="3744913" y="3608388"/>
          <p14:tracePt t="17794" x="3813175" y="3608388"/>
          <p14:tracePt t="17812" x="3846513" y="3608388"/>
          <p14:tracePt t="17851" x="3838575" y="3608388"/>
          <p14:tracePt t="17860" x="3803650" y="3608388"/>
          <p14:tracePt t="17878" x="3744913" y="3608388"/>
          <p14:tracePt t="17894" x="3684588" y="3608388"/>
          <p14:tracePt t="17911" x="3625850" y="3616325"/>
          <p14:tracePt t="17915" x="3598863" y="3625850"/>
          <p14:tracePt t="17928" x="3590925" y="3633788"/>
          <p14:tracePt t="17947" x="3557588" y="3651250"/>
          <p14:tracePt t="17963" x="3540125" y="3667125"/>
          <p14:tracePt t="17980" x="3530600" y="3684588"/>
          <p14:tracePt t="17998" x="3522663" y="3709988"/>
          <p14:tracePt t="18015" x="3489325" y="3770313"/>
          <p14:tracePt t="18031" x="3462338" y="3813175"/>
          <p14:tracePt t="18048" x="3411538" y="3881438"/>
          <p14:tracePt t="18063" x="3327400" y="3949700"/>
          <p14:tracePt t="18081" x="3241675" y="4008438"/>
          <p14:tracePt t="18099" x="3122613" y="4068763"/>
          <p14:tracePt t="18115" x="2994025" y="4102100"/>
          <p14:tracePt t="18132" x="2908300" y="4119563"/>
          <p14:tracePt t="18150" x="2832100" y="4137025"/>
          <p14:tracePt t="18166" x="2781300" y="4154488"/>
          <p14:tracePt t="18184" x="2720975" y="4170363"/>
          <p14:tracePt t="18202" x="2695575" y="4187825"/>
          <p14:tracePt t="18219" x="2678113" y="4205288"/>
          <p14:tracePt t="18235" x="2670175" y="4213225"/>
          <p14:tracePt t="18253" x="2652713" y="4213225"/>
          <p14:tracePt t="18269" x="2652713" y="4222750"/>
          <p14:tracePt t="18286" x="2627313" y="4222750"/>
          <p14:tracePt t="18303" x="2584450" y="4238625"/>
          <p14:tracePt t="18319" x="2533650" y="4256088"/>
          <p14:tracePt t="18336" x="2482850" y="4265613"/>
          <p14:tracePt t="18354" x="2422525" y="4281488"/>
          <p14:tracePt t="18372" x="2387600" y="4291013"/>
          <p14:tracePt t="18389" x="2362200" y="4291013"/>
          <p14:tracePt t="18404" x="2354263" y="4291013"/>
          <p14:tracePt t="18484" x="2379663" y="4291013"/>
          <p14:tracePt t="18492" x="2387600" y="4281488"/>
          <p14:tracePt t="18500" x="2397125" y="4273550"/>
          <p14:tracePt t="18511" x="2422525" y="4265613"/>
          <p14:tracePt t="18525" x="2447925" y="4248150"/>
          <p14:tracePt t="18541" x="2465388" y="4230688"/>
          <p14:tracePt t="18558" x="2482850" y="4222750"/>
          <p14:tracePt t="18575" x="2490788" y="4222750"/>
          <p14:tracePt t="18592" x="2490788" y="4213225"/>
          <p14:tracePt t="18626" x="2490788" y="4205288"/>
          <p14:tracePt t="18644" x="2498725" y="4205288"/>
          <p14:tracePt t="18661" x="2516188" y="4179888"/>
          <p14:tracePt t="18676" x="2533650" y="4154488"/>
          <p14:tracePt t="18693" x="2541588" y="4137025"/>
          <p14:tracePt t="18711" x="2551113" y="4129088"/>
          <p14:tracePt t="18728" x="2559050" y="4119563"/>
          <p14:tracePt t="18744" x="2559050" y="4111625"/>
          <p14:tracePt t="18798" x="2559050" y="4102100"/>
          <p14:tracePt t="18836" x="2559050" y="4094163"/>
          <p14:tracePt t="18848" x="2566988" y="4094163"/>
          <p14:tracePt t="18853" x="2566988" y="4086225"/>
          <p14:tracePt t="18868" x="2576513" y="4076700"/>
          <p14:tracePt t="18902" x="2576513" y="4068763"/>
          <p14:tracePt t="18917" x="2584450" y="4068763"/>
          <p14:tracePt t="19028" x="2584450" y="4060825"/>
          <p14:tracePt t="19068" x="2592388" y="4060825"/>
          <p14:tracePt t="24971" x="2601913" y="4051300"/>
          <p14:tracePt t="24980" x="2609850" y="4043363"/>
          <p14:tracePt t="24988" x="2619375" y="4043363"/>
          <p14:tracePt t="25001" x="2635250" y="4025900"/>
          <p14:tracePt t="25019" x="2670175" y="4000500"/>
          <p14:tracePt t="25036" x="2720975" y="3967163"/>
          <p14:tracePt t="25052" x="2738438" y="3949700"/>
          <p14:tracePt t="25069" x="2781300" y="3924300"/>
          <p14:tracePt t="25085" x="2797175" y="3906838"/>
          <p14:tracePt t="25102" x="2806700" y="3906838"/>
          <p14:tracePt t="25119" x="2814638" y="3898900"/>
          <p14:tracePt t="25164" x="2814638" y="3889375"/>
          <p14:tracePt t="25176" x="2824163" y="3889375"/>
          <p14:tracePt t="25190" x="2824163" y="3881438"/>
          <p14:tracePt t="25205" x="2824163" y="3871913"/>
          <p14:tracePt t="25222" x="2840038" y="3856038"/>
          <p14:tracePt t="25239" x="2849563" y="3846513"/>
          <p14:tracePt t="25255" x="2857500" y="3838575"/>
          <p14:tracePt t="25273" x="2865438" y="3830638"/>
          <p14:tracePt t="25290" x="2874963" y="3821113"/>
          <p14:tracePt t="25307" x="2874963" y="3813175"/>
          <p14:tracePt t="25365" x="2874963" y="3803650"/>
          <p14:tracePt t="25407" x="2874963" y="3795713"/>
          <p14:tracePt t="25421" x="2874963" y="3787775"/>
          <p14:tracePt t="25429" x="2874963" y="3778250"/>
          <p14:tracePt t="25443" x="2874963" y="3770313"/>
          <p14:tracePt t="25461" x="2874963" y="3762375"/>
          <p14:tracePt t="25477" x="2874963" y="3735388"/>
          <p14:tracePt t="25510" x="2874963" y="3727450"/>
          <p14:tracePt t="25527" x="2874963" y="3719513"/>
          <p14:tracePt t="25549" x="2874963" y="3709988"/>
          <p14:tracePt t="25565" x="2874963" y="3702050"/>
          <p14:tracePt t="25589" x="2874963" y="3694113"/>
          <p14:tracePt t="25599" x="2874963" y="3684588"/>
          <p14:tracePt t="25620" x="2874963" y="3676650"/>
          <p14:tracePt t="25925" x="2874963" y="3684588"/>
          <p14:tracePt t="25949" x="2874963" y="3694113"/>
          <p14:tracePt t="26013" x="2874963" y="3702050"/>
          <p14:tracePt t="29376" x="2882900" y="3702050"/>
          <p14:tracePt t="29384" x="2882900" y="3709988"/>
          <p14:tracePt t="29408" x="2890838" y="3709988"/>
          <p14:tracePt t="29418" x="2890838" y="3719513"/>
          <p14:tracePt t="29424" x="2900363" y="3727450"/>
          <p14:tracePt t="29441" x="2908300" y="3735388"/>
          <p14:tracePt t="29457" x="2917825" y="3744913"/>
          <p14:tracePt t="29473" x="2925763" y="3752850"/>
          <p14:tracePt t="29489" x="2933700" y="3762375"/>
          <p14:tracePt t="29505" x="2951163" y="3770313"/>
          <p14:tracePt t="29522" x="2959100" y="3778250"/>
          <p14:tracePt t="29539" x="2976563" y="3795713"/>
          <p14:tracePt t="29556" x="2986088" y="3803650"/>
          <p14:tracePt t="29573" x="3001963" y="3813175"/>
          <p14:tracePt t="29590" x="3011488" y="3821113"/>
          <p14:tracePt t="29608" x="3027363" y="3830638"/>
          <p14:tracePt t="29625" x="3054350" y="3846513"/>
          <p14:tracePt t="29641" x="3070225" y="3856038"/>
          <p14:tracePt t="29658" x="3087688" y="3856038"/>
          <p14:tracePt t="29675" x="3095625" y="3863975"/>
          <p14:tracePt t="29692" x="3105150" y="3871913"/>
          <p14:tracePt t="29709" x="3113088" y="3871913"/>
          <p14:tracePt t="29727" x="3122613" y="3871913"/>
          <p14:tracePt t="29744" x="3130550" y="3881438"/>
          <p14:tracePt t="29761" x="3148013" y="3881438"/>
          <p14:tracePt t="29841" x="3148013" y="3889375"/>
          <p14:tracePt t="29848" x="3155950" y="3889375"/>
          <p14:tracePt t="30442" x="3163888" y="3889375"/>
          <p14:tracePt t="30506" x="3173413" y="3889375"/>
          <p14:tracePt t="32714" x="3181350" y="3889375"/>
          <p14:tracePt t="32722" x="3190875" y="3889375"/>
          <p14:tracePt t="32738" x="3198813" y="3889375"/>
          <p14:tracePt t="32746" x="3198813" y="3898900"/>
          <p14:tracePt t="32756" x="3206750" y="3906838"/>
          <p14:tracePt t="32770" x="3216275" y="3924300"/>
          <p14:tracePt t="32786" x="3241675" y="3940175"/>
          <p14:tracePt t="32802" x="3249613" y="3957638"/>
          <p14:tracePt t="32820" x="3284538" y="3992563"/>
          <p14:tracePt t="32836" x="3317875" y="4017963"/>
          <p14:tracePt t="32854" x="3352800" y="4043363"/>
          <p14:tracePt t="32871" x="3386138" y="4060825"/>
          <p14:tracePt t="32889" x="3421063" y="4086225"/>
          <p14:tracePt t="32906" x="3454400" y="4102100"/>
          <p14:tracePt t="32909" x="3462338" y="4111625"/>
          <p14:tracePt t="32923" x="3497263" y="4137025"/>
          <p14:tracePt t="32939" x="3540125" y="4162425"/>
          <p14:tracePt t="32956" x="3598863" y="4197350"/>
          <p14:tracePt t="32974" x="3676650" y="4238625"/>
          <p14:tracePt t="32990" x="3770313" y="4273550"/>
          <p14:tracePt t="33007" x="3863975" y="4316413"/>
          <p14:tracePt t="33025" x="3940175" y="4349750"/>
          <p14:tracePt t="33043" x="4068763" y="4392613"/>
          <p14:tracePt t="33059" x="4094163" y="4410075"/>
          <p14:tracePt t="33075" x="4170363" y="4443413"/>
          <p14:tracePt t="33092" x="4213225" y="4470400"/>
          <p14:tracePt t="33110" x="4265613" y="4486275"/>
          <p14:tracePt t="33126" x="4306888" y="4511675"/>
          <p14:tracePt t="33143" x="4341813" y="4529138"/>
          <p14:tracePt t="33160" x="4392613" y="4546600"/>
          <p14:tracePt t="33178" x="4435475" y="4564063"/>
          <p14:tracePt t="33195" x="4503738" y="4589463"/>
          <p14:tracePt t="33211" x="4554538" y="4605338"/>
          <p14:tracePt t="33227" x="4622800" y="4632325"/>
          <p14:tracePt t="33245" x="4691063" y="4640263"/>
          <p14:tracePt t="33262" x="4776788" y="4657725"/>
          <p14:tracePt t="33279" x="4862513" y="4673600"/>
          <p14:tracePt t="33296" x="4946650" y="4683125"/>
          <p14:tracePt t="33315" x="5014913" y="4683125"/>
          <p14:tracePt t="33332" x="5100638" y="4683125"/>
          <p14:tracePt t="33347" x="5151438" y="4691063"/>
          <p14:tracePt t="33364" x="5186363" y="4691063"/>
          <p14:tracePt t="33382" x="5211763" y="4700588"/>
          <p14:tracePt t="33399" x="5229225" y="4708525"/>
          <p14:tracePt t="33415" x="5245100" y="4708525"/>
          <p14:tracePt t="33433" x="5272088" y="4708525"/>
          <p14:tracePt t="33452" x="5280025" y="4708525"/>
          <p14:tracePt t="33467" x="5287963" y="4708525"/>
          <p14:tracePt t="33484" x="5297488" y="4708525"/>
          <p14:tracePt t="33500" x="5305425" y="4708525"/>
          <p14:tracePt t="33820" x="5297488" y="4708525"/>
          <p14:tracePt t="33844" x="5287963" y="4708525"/>
          <p14:tracePt t="33860" x="5272088" y="4708525"/>
          <p14:tracePt t="33869" x="5262563" y="4708525"/>
          <p14:tracePt t="33877" x="5254625" y="4708525"/>
          <p14:tracePt t="33892" x="5219700" y="4700588"/>
          <p14:tracePt t="33909" x="5160963" y="4691063"/>
          <p14:tracePt t="33925" x="5110163" y="4683125"/>
          <p14:tracePt t="33942" x="5049838" y="4683125"/>
          <p14:tracePt t="33959" x="4989513" y="4673600"/>
          <p14:tracePt t="33977" x="4938713" y="4673600"/>
          <p14:tracePt t="33993" x="4905375" y="4673600"/>
          <p14:tracePt t="34012" x="4878388" y="4673600"/>
          <p14:tracePt t="34028" x="4862513" y="4673600"/>
          <p14:tracePt t="34061" x="4852988" y="4673600"/>
          <p14:tracePt t="34085" x="4845050" y="4673600"/>
          <p14:tracePt t="34095" x="4845050" y="4665663"/>
          <p14:tracePt t="34113" x="4827588" y="4657725"/>
          <p14:tracePt t="34131" x="4794250" y="4640263"/>
          <p14:tracePt t="34148" x="4751388" y="4605338"/>
          <p14:tracePt t="34164" x="4673600" y="4554538"/>
          <p14:tracePt t="34181" x="4554538" y="4443413"/>
          <p14:tracePt t="34197" x="4460875" y="4367213"/>
          <p14:tracePt t="34214" x="4367213" y="4281488"/>
          <p14:tracePt t="34232" x="4306888" y="4230688"/>
          <p14:tracePt t="34248" x="4256088" y="4179888"/>
          <p14:tracePt t="34265" x="4222750" y="4144963"/>
          <p14:tracePt t="34284" x="4205288" y="4129088"/>
          <p14:tracePt t="34299" x="4197350" y="4129088"/>
          <p14:tracePt t="34317" x="4187825" y="4119563"/>
          <p14:tracePt t="34350" x="4179888" y="4119563"/>
          <p14:tracePt t="34368" x="4179888" y="4111625"/>
          <p14:tracePt t="34385" x="4170363" y="4111625"/>
          <p14:tracePt t="34629" x="4170363" y="4119563"/>
          <p14:tracePt t="34645" x="4170363" y="4129088"/>
          <p14:tracePt t="34653" x="4170363" y="4137025"/>
          <p14:tracePt t="34661" x="4179888" y="4144963"/>
          <p14:tracePt t="34677" x="4197350" y="4162425"/>
          <p14:tracePt t="34691" x="4197350" y="4170363"/>
          <p14:tracePt t="34708" x="4213225" y="4179888"/>
          <p14:tracePt t="34725" x="4222750" y="4197350"/>
          <p14:tracePt t="34741" x="4238625" y="4205288"/>
          <p14:tracePt t="34775" x="4238625" y="4213225"/>
          <p14:tracePt t="34806" x="4248150" y="4213225"/>
          <p14:tracePt t="34821" x="4248150" y="4222750"/>
          <p14:tracePt t="34830" x="4248150" y="4230688"/>
          <p14:tracePt t="34843" x="4256088" y="4230688"/>
          <p14:tracePt t="34869" x="4256088" y="4238625"/>
          <p14:tracePt t="34879" x="4265613" y="4238625"/>
          <p14:tracePt t="35055" x="4273550" y="4238625"/>
          <p14:tracePt t="35062" x="4273550" y="4248150"/>
          <p14:tracePt t="35070" x="4281488" y="4248150"/>
          <p14:tracePt t="35082" x="4291013" y="4256088"/>
          <p14:tracePt t="35098" x="4324350" y="4265613"/>
          <p14:tracePt t="35116" x="4349750" y="4291013"/>
          <p14:tracePt t="35134" x="4384675" y="4316413"/>
          <p14:tracePt t="35150" x="4410075" y="4333875"/>
          <p14:tracePt t="35167" x="4452938" y="4359275"/>
          <p14:tracePt t="35183" x="4478338" y="4375150"/>
          <p14:tracePt t="35201" x="4495800" y="4392613"/>
          <p14:tracePt t="35218" x="4503738" y="4402138"/>
          <p14:tracePt t="35235" x="4511675" y="4418013"/>
          <p14:tracePt t="35252" x="4521200" y="4418013"/>
          <p14:tracePt t="35269" x="4521200" y="4427538"/>
          <p14:tracePt t="35663" x="4521200" y="4435475"/>
          <p14:tracePt t="35679" x="4529138" y="4435475"/>
          <p14:tracePt t="35736" x="4538663" y="4435475"/>
          <p14:tracePt t="35759" x="4538663" y="4443413"/>
          <p14:tracePt t="35808" x="4546600" y="4443413"/>
          <p14:tracePt t="35831" x="4546600" y="4452938"/>
          <p14:tracePt t="46120" x="4554538" y="4452938"/>
          <p14:tracePt t="46129" x="4554538" y="4460875"/>
          <p14:tracePt t="46137" x="4564063" y="4460875"/>
          <p14:tracePt t="46148" x="4564063" y="4470400"/>
          <p14:tracePt t="46166" x="4564063" y="4478338"/>
          <p14:tracePt t="46182" x="4564063" y="4486275"/>
          <p14:tracePt t="46200" x="4564063" y="4495800"/>
          <p14:tracePt t="46248" x="4564063" y="4503738"/>
          <p14:tracePt t="46393" x="4564063" y="4511675"/>
          <p14:tracePt t="48673" x="4564063" y="4521200"/>
          <p14:tracePt t="48680" x="4572000" y="4521200"/>
          <p14:tracePt t="48688" x="4572000" y="4529138"/>
          <p14:tracePt t="48698" x="4579938" y="4529138"/>
          <p14:tracePt t="48715" x="4589463" y="4538663"/>
          <p14:tracePt t="48733" x="4597400" y="4546600"/>
          <p14:tracePt t="48750" x="4605338" y="4564063"/>
          <p14:tracePt t="48766" x="4614863" y="4572000"/>
          <p14:tracePt t="48783" x="4622800" y="4572000"/>
          <p14:tracePt t="48801" x="4632325" y="4579938"/>
          <p14:tracePt t="48818" x="4640263" y="4579938"/>
          <p14:tracePt t="48834" x="4648200" y="4589463"/>
          <p14:tracePt t="48852" x="4665663" y="4589463"/>
          <p14:tracePt t="48868" x="4673600" y="4597400"/>
          <p14:tracePt t="48885" x="4683125" y="4597400"/>
          <p14:tracePt t="48904" x="4691063" y="4597400"/>
          <p14:tracePt t="48920" x="4700588" y="4605338"/>
          <p14:tracePt t="48923" x="4708525" y="4605338"/>
          <p14:tracePt t="48937" x="4725988" y="4614863"/>
          <p14:tracePt t="48953" x="4751388" y="4622800"/>
          <p14:tracePt t="48971" x="4776788" y="4640263"/>
          <p14:tracePt t="48987" x="4819650" y="4640263"/>
          <p14:tracePt t="49003" x="4852988" y="4657725"/>
          <p14:tracePt t="49021" x="4887913" y="4665663"/>
          <p14:tracePt t="49038" x="4913313" y="4683125"/>
          <p14:tracePt t="49055" x="4938713" y="4691063"/>
          <p14:tracePt t="49073" x="4946650" y="4700588"/>
          <p14:tracePt t="49091" x="4964113" y="4708525"/>
          <p14:tracePt t="49106" x="4973638" y="4708525"/>
          <p14:tracePt t="49123" x="4981575" y="4708525"/>
          <p14:tracePt t="49140" x="4981575" y="4716463"/>
          <p14:tracePt t="49157" x="4989513" y="4716463"/>
          <p14:tracePt t="49175" x="4999038" y="4725988"/>
          <p14:tracePt t="49192" x="5006975" y="4733925"/>
          <p14:tracePt t="49210" x="5014913" y="4733925"/>
          <p14:tracePt t="49227" x="5032375" y="4741863"/>
          <p14:tracePt t="49243" x="5049838" y="4741863"/>
          <p14:tracePt t="49260" x="5075238" y="4741863"/>
          <p14:tracePt t="49276" x="5092700" y="4751388"/>
          <p14:tracePt t="49294" x="5126038" y="4751388"/>
          <p14:tracePt t="49311" x="5160963" y="4751388"/>
          <p14:tracePt t="49328" x="5194300" y="4759325"/>
          <p14:tracePt t="49347" x="5219700" y="4759325"/>
          <p14:tracePt t="49364" x="5229225" y="4759325"/>
          <p14:tracePt t="49506" x="5237163" y="4759325"/>
          <p14:tracePt t="49515" x="5245100" y="4759325"/>
          <p14:tracePt t="49530" x="5254625" y="4759325"/>
          <p14:tracePt t="49548" x="5262563" y="4759325"/>
          <p14:tracePt t="49562" x="5272088" y="4759325"/>
          <p14:tracePt t="49570" x="5280025" y="4759325"/>
          <p14:tracePt t="49589" x="5287963" y="4759325"/>
          <p14:tracePt t="49666" x="5297488" y="4759325"/>
          <p14:tracePt t="49730" x="5305425" y="4759325"/>
          <p14:tracePt t="50003" x="5313363" y="4759325"/>
          <p14:tracePt t="50020" x="5322888" y="4759325"/>
          <p14:tracePt t="50059" x="5330825" y="4759325"/>
          <p14:tracePt t="50307" x="5340350" y="4759325"/>
          <p14:tracePt t="50316" x="5348288" y="4759325"/>
          <p14:tracePt t="50333" x="5356225" y="4759325"/>
          <p14:tracePt t="50339" x="5365750" y="4751388"/>
          <p14:tracePt t="50351" x="5373688" y="4751388"/>
          <p14:tracePt t="50364" x="5399088" y="4733925"/>
          <p14:tracePt t="50381" x="5416550" y="4733925"/>
          <p14:tracePt t="50398" x="5424488" y="4733925"/>
          <p14:tracePt t="50417" x="5434013" y="4725988"/>
          <p14:tracePt t="50420" x="5441950" y="4725988"/>
          <p14:tracePt t="50453" x="5449888" y="4725988"/>
          <p14:tracePt t="51357" x="5459413" y="4725988"/>
          <p14:tracePt t="51389" x="5467350" y="4725988"/>
          <p14:tracePt t="51421" x="5476875" y="4725988"/>
          <p14:tracePt t="51606" x="5484813" y="4725988"/>
          <p14:tracePt t="51623" x="5502275" y="4716463"/>
          <p14:tracePt t="51630" x="5518150" y="4708525"/>
          <p14:tracePt t="51639" x="5527675" y="4708525"/>
          <p14:tracePt t="51657" x="5545138" y="4691063"/>
          <p14:tracePt t="51674" x="5553075" y="4683125"/>
          <p14:tracePt t="51691" x="5561013" y="4683125"/>
          <p14:tracePt t="51709" x="5570538" y="4683125"/>
          <p14:tracePt t="57844" x="5535613" y="4683125"/>
          <p14:tracePt t="57852" x="5502275" y="4708525"/>
          <p14:tracePt t="57861" x="5449888" y="4733925"/>
          <p14:tracePt t="57877" x="5365750" y="4794250"/>
          <p14:tracePt t="57896" x="5245100" y="4852988"/>
          <p14:tracePt t="57912" x="5143500" y="4921250"/>
          <p14:tracePt t="57916" x="5110163" y="4946650"/>
          <p14:tracePt t="57930" x="5083175" y="4956175"/>
          <p14:tracePt t="57947" x="5024438" y="4999038"/>
          <p14:tracePt t="57965" x="4973638" y="5032375"/>
          <p14:tracePt t="57980" x="4956175" y="5041900"/>
          <p14:tracePt t="57997" x="4946650" y="5049838"/>
          <p14:tracePt t="58015" x="4930775" y="5067300"/>
          <p14:tracePt t="58031" x="4905375" y="5100638"/>
          <p14:tracePt t="58048" x="4870450" y="5143500"/>
          <p14:tracePt t="58066" x="4837113" y="5168900"/>
          <p14:tracePt t="58083" x="4776788" y="5219700"/>
          <p14:tracePt t="58101" x="4683125" y="5262563"/>
          <p14:tracePt t="58117" x="4632325" y="5280025"/>
          <p14:tracePt t="58133" x="4597400" y="5297488"/>
          <p14:tracePt t="58150" x="4572000" y="5305425"/>
          <p14:tracePt t="58268" x="4579938" y="5305425"/>
          <p14:tracePt t="58277" x="4597400" y="5305425"/>
          <p14:tracePt t="58285" x="4614863" y="5305425"/>
          <p14:tracePt t="58303" x="4640263" y="5305425"/>
          <p14:tracePt t="58321" x="4665663" y="5313363"/>
          <p14:tracePt t="58337" x="4691063" y="5330825"/>
          <p14:tracePt t="58354" x="4716463" y="5330825"/>
          <p14:tracePt t="58372" x="4741863" y="5348288"/>
          <p14:tracePt t="58389" x="4768850" y="5356225"/>
          <p14:tracePt t="58405" x="4794250" y="5365750"/>
          <p14:tracePt t="58422" x="4810125" y="5373688"/>
          <p14:tracePt t="58438" x="4845050" y="5373688"/>
          <p14:tracePt t="58456" x="4870450" y="5381625"/>
          <p14:tracePt t="58473" x="4905375" y="5381625"/>
          <p14:tracePt t="58490" x="4938713" y="5399088"/>
          <p14:tracePt t="58507" x="4973638" y="5408613"/>
          <p14:tracePt t="58526" x="5032375" y="5434013"/>
          <p14:tracePt t="58541" x="5067300" y="5449888"/>
          <p14:tracePt t="58559" x="5100638" y="5467350"/>
          <p14:tracePt t="58575" x="5135563" y="5476875"/>
          <p14:tracePt t="58592" x="5168900" y="5492750"/>
          <p14:tracePt t="58610" x="5203825" y="5502275"/>
          <p14:tracePt t="58627" x="5219700" y="5510213"/>
          <p14:tracePt t="58644" x="5237163" y="5518150"/>
          <p14:tracePt t="58662" x="5262563" y="5527675"/>
          <p14:tracePt t="58678" x="5272088" y="5535613"/>
          <p14:tracePt t="58694" x="5280025" y="5545138"/>
          <p14:tracePt t="58711" x="5287963" y="5553075"/>
          <p14:tracePt t="58729" x="5297488" y="5561013"/>
          <p14:tracePt t="58745" x="5322888" y="5578475"/>
          <p14:tracePt t="58763" x="5340350" y="5595938"/>
          <p14:tracePt t="58780" x="5356225" y="5613400"/>
          <p14:tracePt t="58796" x="5373688" y="5621338"/>
          <p14:tracePt t="58813" x="5391150" y="5629275"/>
          <p14:tracePt t="58830" x="5399088" y="5638800"/>
          <p14:tracePt t="58847" x="5408613" y="5654675"/>
          <p14:tracePt t="58864" x="5416550" y="5672138"/>
          <p14:tracePt t="58881" x="5416550" y="5681663"/>
          <p14:tracePt t="58897" x="5416550" y="5689600"/>
          <p14:tracePt t="58916" x="5416550" y="5697538"/>
          <p14:tracePt t="58918" x="5416550" y="5707063"/>
          <p14:tracePt t="58941" x="5416550" y="5715000"/>
          <p14:tracePt t="58968" x="5416550" y="5722938"/>
          <p14:tracePt t="58989" x="5416550" y="5732463"/>
          <p14:tracePt t="59006" x="5416550" y="5740400"/>
          <p14:tracePt t="59022" x="5416550" y="5748338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14" descr="800px-GGB_in_fog_2007_edi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8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Advection Fog 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Engulfs the Golden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Gate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8" name="Text Box 15"/>
          <p:cNvSpPr txBox="1">
            <a:spLocks noChangeArrowheads="1"/>
          </p:cNvSpPr>
          <p:nvPr/>
        </p:nvSpPr>
        <p:spPr bwMode="auto">
          <a:xfrm>
            <a:off x="990600" y="6421438"/>
            <a:ext cx="7162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lvl="1">
              <a:spcBef>
                <a:spcPct val="50000"/>
              </a:spcBef>
            </a:pPr>
            <a:r>
              <a:rPr lang="en-US" sz="1800" dirty="0">
                <a:solidFill>
                  <a:srgbClr val="FFFFFF"/>
                </a:solidFill>
                <a:hlinkClick r:id="rId4"/>
              </a:rPr>
              <a:t>http://</a:t>
            </a:r>
            <a:r>
              <a:rPr lang="en-US" sz="1800" dirty="0" err="1">
                <a:solidFill>
                  <a:srgbClr val="FFFFFF"/>
                </a:solidFill>
                <a:hlinkClick r:id="rId4"/>
              </a:rPr>
              <a:t>en.wikipedia.org</a:t>
            </a:r>
            <a:r>
              <a:rPr lang="en-US" sz="1800" dirty="0">
                <a:solidFill>
                  <a:srgbClr val="FFFFFF"/>
                </a:solidFill>
                <a:hlinkClick r:id="rId4"/>
              </a:rPr>
              <a:t>/wiki/File:GGB_in_fog_2007_edit.jpg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93320"/>
      </p:ext>
    </p:extLst>
  </p:cSld>
  <p:clrMapOvr>
    <a:masterClrMapping/>
  </p:clrMapOvr>
  <p:transition advTm="2179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Upslope </a:t>
            </a: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</a:t>
            </a:r>
            <a:endParaRPr lang="en-US" sz="32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65175" y="4572000"/>
            <a:ext cx="7997825" cy="2057400"/>
          </a:xfrm>
          <a:noFill/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along windward slopes of mountain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ranges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Air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cools to its dew point as it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rises up the slope of a mountain    		(Air always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cools as it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rises as </a:t>
            </a:r>
            <a:r>
              <a:rPr lang="en-US" sz="2000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 shall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soon understand.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 drifts up the slope.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Widespread upslope fog common over Upper Great Plains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67932" y="533400"/>
            <a:ext cx="5723468" cy="3810000"/>
            <a:chOff x="1667932" y="533400"/>
            <a:chExt cx="5723468" cy="3810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400" y="533400"/>
              <a:ext cx="5715000" cy="3810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667932" y="3942490"/>
              <a:ext cx="28520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hlinkClick r:id="rId4"/>
                </a:rPr>
                <a:t>https://www.ec.gc.ca/meteo-weather/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72850662"/>
      </p:ext>
    </p:extLst>
  </p:cSld>
  <p:clrMapOvr>
    <a:masterClrMapping/>
  </p:clrMapOvr>
  <p:transition advTm="382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5100" y="0"/>
            <a:ext cx="93853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Upslope Fog Satellite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1860" name="Text Box 7"/>
          <p:cNvSpPr txBox="1">
            <a:spLocks noChangeArrowheads="1"/>
          </p:cNvSpPr>
          <p:nvPr/>
        </p:nvSpPr>
        <p:spPr bwMode="auto">
          <a:xfrm>
            <a:off x="990600" y="6138334"/>
            <a:ext cx="7086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b="1" dirty="0">
                <a:hlinkClick r:id="rId4"/>
              </a:rPr>
              <a:t>http://</a:t>
            </a:r>
            <a:r>
              <a:rPr lang="en-US" sz="1600" b="1" dirty="0" err="1">
                <a:hlinkClick r:id="rId4"/>
              </a:rPr>
              <a:t>apollo.lsc.vsc.edu</a:t>
            </a:r>
            <a:r>
              <a:rPr lang="en-US" sz="1600" b="1" dirty="0">
                <a:hlinkClick r:id="rId4"/>
              </a:rPr>
              <a:t>/classes/met130/notes/chapter5/graphics/</a:t>
            </a:r>
            <a:r>
              <a:rPr lang="en-US" sz="1600" b="1" dirty="0" err="1">
                <a:hlinkClick r:id="rId4"/>
              </a:rPr>
              <a:t>upslope_sat.gif</a:t>
            </a:r>
            <a:endParaRPr lang="en-US" sz="1600" b="1" dirty="0"/>
          </a:p>
        </p:txBody>
      </p:sp>
      <p:sp>
        <p:nvSpPr>
          <p:cNvPr id="2" name="Freeform 1"/>
          <p:cNvSpPr/>
          <p:nvPr/>
        </p:nvSpPr>
        <p:spPr>
          <a:xfrm>
            <a:off x="3005667" y="1382889"/>
            <a:ext cx="4120444" cy="1735768"/>
          </a:xfrm>
          <a:custGeom>
            <a:avLst/>
            <a:gdLst>
              <a:gd name="connsiteX0" fmla="*/ 4120444 w 4120444"/>
              <a:gd name="connsiteY0" fmla="*/ 0 h 1735768"/>
              <a:gd name="connsiteX1" fmla="*/ 3259666 w 4120444"/>
              <a:gd name="connsiteY1" fmla="*/ 860778 h 1735768"/>
              <a:gd name="connsiteX2" fmla="*/ 2144889 w 4120444"/>
              <a:gd name="connsiteY2" fmla="*/ 1552222 h 1735768"/>
              <a:gd name="connsiteX3" fmla="*/ 1100666 w 4120444"/>
              <a:gd name="connsiteY3" fmla="*/ 1735667 h 1735768"/>
              <a:gd name="connsiteX4" fmla="*/ 0 w 4120444"/>
              <a:gd name="connsiteY4" fmla="*/ 1580444 h 173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0444" h="1735768">
                <a:moveTo>
                  <a:pt x="4120444" y="0"/>
                </a:moveTo>
                <a:cubicBezTo>
                  <a:pt x="3854684" y="301037"/>
                  <a:pt x="3588925" y="602074"/>
                  <a:pt x="3259666" y="860778"/>
                </a:cubicBezTo>
                <a:cubicBezTo>
                  <a:pt x="2930407" y="1119482"/>
                  <a:pt x="2504722" y="1406407"/>
                  <a:pt x="2144889" y="1552222"/>
                </a:cubicBezTo>
                <a:cubicBezTo>
                  <a:pt x="1785056" y="1698037"/>
                  <a:pt x="1458147" y="1730963"/>
                  <a:pt x="1100666" y="1735667"/>
                </a:cubicBezTo>
                <a:cubicBezTo>
                  <a:pt x="743185" y="1740371"/>
                  <a:pt x="0" y="1580444"/>
                  <a:pt x="0" y="1580444"/>
                </a:cubicBezTo>
              </a:path>
            </a:pathLst>
          </a:custGeom>
          <a:ln w="76200" cmpd="sng">
            <a:solidFill>
              <a:srgbClr val="66FF66"/>
            </a:solidFill>
            <a:headEnd type="none"/>
            <a:tailEnd type="arrow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2438400"/>
            <a:ext cx="121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66FF66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Wind</a:t>
            </a:r>
            <a:endParaRPr lang="en-US" sz="3200" b="1" dirty="0">
              <a:solidFill>
                <a:srgbClr val="66FF66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5458455"/>
      </p:ext>
    </p:extLst>
  </p:cSld>
  <p:clrMapOvr>
    <a:masterClrMapping/>
  </p:clrMapOvr>
  <p:transition advTm="67813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12584" x="5441950" y="5748338"/>
          <p14:tracePt t="12591" x="5459413" y="5748338"/>
          <p14:tracePt t="12601" x="5476875" y="5748338"/>
          <p14:tracePt t="12616" x="5518150" y="5748338"/>
          <p14:tracePt t="12632" x="5553075" y="5722938"/>
          <p14:tracePt t="12649" x="5603875" y="5697538"/>
          <p14:tracePt t="12667" x="5689600" y="5654675"/>
          <p14:tracePt t="12683" x="5765800" y="5629275"/>
          <p14:tracePt t="12700" x="5843588" y="5595938"/>
          <p14:tracePt t="12719" x="5927725" y="5578475"/>
          <p14:tracePt t="12736" x="6048375" y="5545138"/>
          <p14:tracePt t="12752" x="6132513" y="5518150"/>
          <p14:tracePt t="12768" x="6200775" y="5492750"/>
          <p14:tracePt t="12785" x="6278563" y="5476875"/>
          <p14:tracePt t="12804" x="6346825" y="5459413"/>
          <p14:tracePt t="12820" x="6430963" y="5424488"/>
          <p14:tracePt t="12837" x="6516688" y="5399088"/>
          <p14:tracePt t="12855" x="6602413" y="5373688"/>
          <p14:tracePt t="12872" x="6729413" y="5322888"/>
          <p14:tracePt t="12889" x="6797675" y="5297488"/>
          <p14:tracePt t="12905" x="6865938" y="5254625"/>
          <p14:tracePt t="12922" x="6908800" y="5219700"/>
          <p14:tracePt t="12939" x="6934200" y="5186363"/>
          <p14:tracePt t="12955" x="6959600" y="5151438"/>
          <p14:tracePt t="12974" x="6977063" y="5126038"/>
          <p14:tracePt t="12991" x="6986588" y="5100638"/>
          <p14:tracePt t="13008" x="6994525" y="5083175"/>
          <p14:tracePt t="13041" x="6994525" y="5067300"/>
          <p14:tracePt t="13058" x="6994525" y="5049838"/>
          <p14:tracePt t="13352" x="6994525" y="5032375"/>
          <p14:tracePt t="13361" x="6994525" y="4999038"/>
          <p14:tracePt t="13368" x="6994525" y="4964113"/>
          <p14:tracePt t="13380" x="6994525" y="4938713"/>
          <p14:tracePt t="13398" x="6994525" y="4862513"/>
          <p14:tracePt t="13416" x="6994525" y="4784725"/>
          <p14:tracePt t="13433" x="6994525" y="4648200"/>
          <p14:tracePt t="13449" x="6994525" y="4589463"/>
          <p14:tracePt t="13466" x="6994525" y="4495800"/>
          <p14:tracePt t="13483" x="6994525" y="4402138"/>
          <p14:tracePt t="13499" x="6994525" y="4281488"/>
          <p14:tracePt t="13516" x="6986588" y="4179888"/>
          <p14:tracePt t="13533" x="6969125" y="4033838"/>
          <p14:tracePt t="13551" x="6934200" y="3898900"/>
          <p14:tracePt t="13569" x="6891338" y="3752850"/>
          <p14:tracePt t="13586" x="6840538" y="3548063"/>
          <p14:tracePt t="13602" x="6807200" y="3411538"/>
          <p14:tracePt t="13618" x="6781800" y="3267075"/>
          <p14:tracePt t="13635" x="6772275" y="3130550"/>
          <p14:tracePt t="13652" x="6772275" y="3027363"/>
          <p14:tracePt t="13669" x="6772275" y="2865438"/>
          <p14:tracePt t="13686" x="6772275" y="2746375"/>
          <p14:tracePt t="13705" x="6772275" y="2619375"/>
          <p14:tracePt t="13722" x="6772275" y="2397125"/>
          <p14:tracePt t="13739" x="6789738" y="2209800"/>
          <p14:tracePt t="13754" x="6807200" y="2012950"/>
          <p14:tracePt t="13772" x="6824663" y="1808163"/>
          <p14:tracePt t="13789" x="6850063" y="1603375"/>
          <p14:tracePt t="13806" x="6891338" y="1416050"/>
          <p14:tracePt t="13823" x="6918325" y="1296988"/>
          <p14:tracePt t="13840" x="6943725" y="1176338"/>
          <p14:tracePt t="13858" x="6959600" y="1092200"/>
          <p14:tracePt t="13874" x="6977063" y="1014413"/>
          <p14:tracePt t="13890" x="6986588" y="963613"/>
          <p14:tracePt t="13907" x="6986588" y="946150"/>
          <p14:tracePt t="13925" x="6986588" y="920750"/>
          <p14:tracePt t="13942" x="6986588" y="904875"/>
          <p14:tracePt t="13959" x="6994525" y="895350"/>
          <p14:tracePt t="13977" x="7002463" y="887413"/>
          <p14:tracePt t="13993" x="7002463" y="877888"/>
          <p14:tracePt t="14010" x="7011988" y="862013"/>
          <p14:tracePt t="14027" x="7011988" y="827088"/>
          <p14:tracePt t="14043" x="7027863" y="793750"/>
          <p14:tracePt t="14061" x="7037388" y="758825"/>
          <p14:tracePt t="14078" x="7062788" y="741363"/>
          <p14:tracePt t="14094" x="7080250" y="725488"/>
          <p14:tracePt t="14111" x="7096125" y="725488"/>
          <p14:tracePt t="14131" x="7113588" y="725488"/>
          <p14:tracePt t="14164" x="7123113" y="733425"/>
          <p14:tracePt t="14180" x="7138988" y="784225"/>
          <p14:tracePt t="14196" x="7164388" y="862013"/>
          <p14:tracePt t="14213" x="7191375" y="955675"/>
          <p14:tracePt t="14231" x="7224713" y="1014413"/>
          <p14:tracePt t="14248" x="7259638" y="1057275"/>
          <p14:tracePt t="14252" x="7267575" y="1074738"/>
          <p14:tracePt t="14265" x="7275513" y="1092200"/>
          <p14:tracePt t="14283" x="7292975" y="1109663"/>
          <p14:tracePt t="14298" x="7292975" y="1117600"/>
          <p14:tracePt t="14315" x="7300913" y="1117600"/>
          <p14:tracePt t="14350" x="7300913" y="1135063"/>
          <p14:tracePt t="14367" x="7300913" y="1143000"/>
          <p14:tracePt t="14383" x="7300913" y="1150938"/>
          <p14:tracePt t="14402" x="7318375" y="1160463"/>
          <p14:tracePt t="14419" x="7327900" y="1185863"/>
          <p14:tracePt t="14435" x="7335838" y="1211263"/>
          <p14:tracePt t="14451" x="7353300" y="1219200"/>
          <p14:tracePt t="14469" x="7361238" y="1236663"/>
          <p14:tracePt t="14486" x="7369175" y="1244600"/>
          <p14:tracePt t="14503" x="7378700" y="1254125"/>
          <p14:tracePt t="18757" x="7396163" y="1254125"/>
          <p14:tracePt t="18765" x="7404100" y="1244600"/>
          <p14:tracePt t="18773" x="7421563" y="1228725"/>
          <p14:tracePt t="18786" x="7437438" y="1211263"/>
          <p14:tracePt t="18804" x="7462838" y="1176338"/>
          <p14:tracePt t="18821" x="7480300" y="1150938"/>
          <p14:tracePt t="18837" x="7497763" y="1135063"/>
          <p14:tracePt t="18854" x="7505700" y="1117600"/>
          <p14:tracePt t="18872" x="7515225" y="1117600"/>
          <p14:tracePt t="18974" x="7523163" y="1117600"/>
          <p14:tracePt t="18981" x="7523163" y="1109663"/>
          <p14:tracePt t="18990" x="7540625" y="1109663"/>
          <p14:tracePt t="19008" x="7566025" y="1092200"/>
          <p14:tracePt t="19025" x="7608888" y="1066800"/>
          <p14:tracePt t="19041" x="7634288" y="1041400"/>
          <p14:tracePt t="19059" x="7651750" y="1023938"/>
          <p14:tracePt t="19075" x="7659688" y="1014413"/>
          <p14:tracePt t="19092" x="7659688" y="1006475"/>
          <p14:tracePt t="19134" x="7651750" y="1006475"/>
          <p14:tracePt t="19143" x="7642225" y="1006475"/>
          <p14:tracePt t="19160" x="7616825" y="1006475"/>
          <p14:tracePt t="19177" x="7608888" y="1006475"/>
          <p14:tracePt t="19194" x="7599363" y="1006475"/>
          <p14:tracePt t="19755" x="7599363" y="1014413"/>
          <p14:tracePt t="19764" x="7599363" y="1031875"/>
          <p14:tracePt t="19772" x="7599363" y="1057275"/>
          <p14:tracePt t="19789" x="7599363" y="1125538"/>
          <p14:tracePt t="19807" x="7599363" y="1211263"/>
          <p14:tracePt t="19822" x="7583488" y="1322388"/>
          <p14:tracePt t="19840" x="7566025" y="1449388"/>
          <p14:tracePt t="19858" x="7558088" y="1595438"/>
          <p14:tracePt t="19875" x="7540625" y="1808163"/>
          <p14:tracePt t="19892" x="7540625" y="1911350"/>
          <p14:tracePt t="19908" x="7531100" y="2020888"/>
          <p14:tracePt t="19925" x="7523163" y="2132013"/>
          <p14:tracePt t="19942" x="7515225" y="2260600"/>
          <p14:tracePt t="19959" x="7505700" y="2362200"/>
          <p14:tracePt t="19977" x="7497763" y="2473325"/>
          <p14:tracePt t="19994" x="7489825" y="2559050"/>
          <p14:tracePt t="20010" x="7472363" y="2652713"/>
          <p14:tracePt t="20028" x="7454900" y="2771775"/>
          <p14:tracePt t="20044" x="7446963" y="2832100"/>
          <p14:tracePt t="20062" x="7446963" y="2890838"/>
          <p14:tracePt t="20078" x="7446963" y="2951163"/>
          <p14:tracePt t="20096" x="7446963" y="3011488"/>
          <p14:tracePt t="20115" x="7446963" y="3070225"/>
          <p14:tracePt t="20132" x="7446963" y="3122613"/>
          <p14:tracePt t="20148" x="7446963" y="3190875"/>
          <p14:tracePt t="20165" x="7446963" y="3232150"/>
          <p14:tracePt t="20181" x="7446963" y="3259138"/>
          <p14:tracePt t="20198" x="7446963" y="3275013"/>
          <p14:tracePt t="20214" x="7446963" y="3284538"/>
          <p14:tracePt t="20231" x="7437438" y="3284538"/>
          <p14:tracePt t="20629" x="7429500" y="3267075"/>
          <p14:tracePt t="20637" x="7429500" y="3259138"/>
          <p14:tracePt t="20646" x="7429500" y="3241675"/>
          <p14:tracePt t="20656" x="7429500" y="3224213"/>
          <p14:tracePt t="20672" x="7412038" y="3181350"/>
          <p14:tracePt t="20691" x="7396163" y="3113088"/>
          <p14:tracePt t="20708" x="7378700" y="3027363"/>
          <p14:tracePt t="20726" x="7318375" y="2746375"/>
          <p14:tracePt t="20742" x="7300913" y="2559050"/>
          <p14:tracePt t="20758" x="7292975" y="2319338"/>
          <p14:tracePt t="20775" x="7292975" y="2089150"/>
          <p14:tracePt t="20792" x="7292975" y="1868488"/>
          <p14:tracePt t="20809" x="7292975" y="1689100"/>
          <p14:tracePt t="20828" x="7292975" y="1570038"/>
          <p14:tracePt t="20844" x="7300913" y="1449388"/>
          <p14:tracePt t="20861" x="7300913" y="1287463"/>
          <p14:tracePt t="20878" x="7310438" y="1176338"/>
          <p14:tracePt t="20894" x="7310438" y="1049338"/>
          <p14:tracePt t="20912" x="7318375" y="887413"/>
          <p14:tracePt t="20928" x="7335838" y="741363"/>
          <p14:tracePt t="20946" x="7353300" y="631825"/>
          <p14:tracePt t="20963" x="7378700" y="538163"/>
          <p14:tracePt t="20981" x="7429500" y="460375"/>
          <p14:tracePt t="20997" x="7446963" y="460375"/>
          <p14:tracePt t="21262" x="7446963" y="485775"/>
          <p14:tracePt t="21270" x="7446963" y="520700"/>
          <p14:tracePt t="21278" x="7446963" y="546100"/>
          <p14:tracePt t="21288" x="7446963" y="579438"/>
          <p14:tracePt t="21303" x="7446963" y="665163"/>
          <p14:tracePt t="21320" x="7446963" y="733425"/>
          <p14:tracePt t="21336" x="7446963" y="801688"/>
          <p14:tracePt t="21354" x="7446963" y="852488"/>
          <p14:tracePt t="21371" x="7429500" y="920750"/>
          <p14:tracePt t="21389" x="7421563" y="973138"/>
          <p14:tracePt t="21406" x="7412038" y="1023938"/>
          <p14:tracePt t="21422" x="7404100" y="1057275"/>
          <p14:tracePt t="21439" x="7396163" y="1100138"/>
          <p14:tracePt t="21455" x="7396163" y="1109663"/>
          <p14:tracePt t="21472" x="7396163" y="1143000"/>
          <p14:tracePt t="21490" x="7396163" y="1168400"/>
          <p14:tracePt t="21507" x="7396163" y="1193800"/>
          <p14:tracePt t="21523" x="7396163" y="1219200"/>
          <p14:tracePt t="21540" x="7396163" y="1244600"/>
          <p14:tracePt t="21558" x="7396163" y="1279525"/>
          <p14:tracePt t="21575" x="7396163" y="1304925"/>
          <p14:tracePt t="21591" x="7396163" y="1312863"/>
          <p14:tracePt t="21609" x="7396163" y="1322388"/>
          <p14:tracePt t="21625" x="7404100" y="1330325"/>
          <p14:tracePt t="21642" x="7404100" y="1339850"/>
          <p14:tracePt t="21659" x="7404100" y="1355725"/>
          <p14:tracePt t="21678" x="7404100" y="1373188"/>
          <p14:tracePt t="21695" x="7404100" y="1398588"/>
          <p14:tracePt t="21711" x="7404100" y="1408113"/>
          <p14:tracePt t="21727" x="7404100" y="1416050"/>
          <p14:tracePt t="21822" x="7412038" y="1416050"/>
          <p14:tracePt t="22872" x="7429500" y="1423988"/>
          <p14:tracePt t="22881" x="7437438" y="1433513"/>
          <p14:tracePt t="22890" x="7446963" y="1458913"/>
          <p14:tracePt t="22901" x="7462838" y="1484313"/>
          <p14:tracePt t="22918" x="7480300" y="1527175"/>
          <p14:tracePt t="22937" x="7505700" y="1585913"/>
          <p14:tracePt t="22954" x="7531100" y="1663700"/>
          <p14:tracePt t="22969" x="7548563" y="1739900"/>
          <p14:tracePt t="22985" x="7558088" y="1800225"/>
          <p14:tracePt t="23003" x="7573963" y="1851025"/>
          <p14:tracePt t="23019" x="7583488" y="1901825"/>
          <p14:tracePt t="23037" x="7591425" y="1962150"/>
          <p14:tracePt t="23054" x="7616825" y="2012950"/>
          <p14:tracePt t="23070" x="7642225" y="2073275"/>
          <p14:tracePt t="23088" x="7659688" y="2116138"/>
          <p14:tracePt t="23106" x="7677150" y="2184400"/>
          <p14:tracePt t="23122" x="7694613" y="2217738"/>
          <p14:tracePt t="23138" x="7702550" y="2252663"/>
          <p14:tracePt t="23156" x="7702550" y="2303463"/>
          <p14:tracePt t="23173" x="7702550" y="2354263"/>
          <p14:tracePt t="23190" x="7702550" y="2405063"/>
          <p14:tracePt t="23208" x="7702550" y="2465388"/>
          <p14:tracePt t="23224" x="7702550" y="2551113"/>
          <p14:tracePt t="23242" x="7694613" y="2652713"/>
          <p14:tracePt t="23258" x="7685088" y="2703513"/>
          <p14:tracePt t="23274" x="7677150" y="2728913"/>
          <p14:tracePt t="23290" x="7659688" y="2806700"/>
          <p14:tracePt t="23309" x="7651750" y="2840038"/>
          <p14:tracePt t="23325" x="7642225" y="2865438"/>
          <p14:tracePt t="23342" x="7642225" y="2890838"/>
          <p14:tracePt t="23360" x="7634288" y="2917825"/>
          <p14:tracePt t="23378" x="7626350" y="2959100"/>
          <p14:tracePt t="23394" x="7616825" y="3011488"/>
          <p14:tracePt t="23410" x="7608888" y="3044825"/>
          <p14:tracePt t="23428" x="7599363" y="3062288"/>
          <p14:tracePt t="23444" x="7591425" y="3079750"/>
          <p14:tracePt t="23461" x="7591425" y="3095625"/>
          <p14:tracePt t="23478" x="7583488" y="3113088"/>
          <p14:tracePt t="23496" x="7573963" y="3122613"/>
          <p14:tracePt t="23514" x="7573963" y="3130550"/>
          <p14:tracePt t="23530" x="7566025" y="3130550"/>
          <p14:tracePt t="23554" x="7558088" y="3130550"/>
          <p14:tracePt t="23690" x="7558088" y="3122613"/>
          <p14:tracePt t="23706" x="7558088" y="3113088"/>
          <p14:tracePt t="23722" x="7558088" y="3105150"/>
          <p14:tracePt t="23731" x="7558088" y="3095625"/>
          <p14:tracePt t="23738" x="7558088" y="3087688"/>
          <p14:tracePt t="23751" x="7558088" y="3079750"/>
          <p14:tracePt t="23769" x="7558088" y="3054350"/>
          <p14:tracePt t="23784" x="7558088" y="3027363"/>
          <p14:tracePt t="23801" x="7566025" y="3001963"/>
          <p14:tracePt t="23819" x="7573963" y="2951163"/>
          <p14:tracePt t="23835" x="7573963" y="2917825"/>
          <p14:tracePt t="23853" x="7573963" y="2865438"/>
          <p14:tracePt t="23869" x="7583488" y="2781300"/>
          <p14:tracePt t="23885" x="7591425" y="2713038"/>
          <p14:tracePt t="23903" x="7591425" y="2592388"/>
          <p14:tracePt t="23921" x="7599363" y="2508250"/>
          <p14:tracePt t="23939" x="7616825" y="2387600"/>
          <p14:tracePt t="23955" x="7616825" y="2319338"/>
          <p14:tracePt t="23971" x="7616825" y="2225675"/>
          <p14:tracePt t="23989" x="7616825" y="2132013"/>
          <p14:tracePt t="24005" x="7616825" y="2063750"/>
          <p14:tracePt t="24021" x="7616825" y="1962150"/>
          <p14:tracePt t="24040" x="7616825" y="1876425"/>
          <p14:tracePt t="24057" x="7616825" y="1800225"/>
          <p14:tracePt t="24075" x="7616825" y="1689100"/>
          <p14:tracePt t="24091" x="7616825" y="1638300"/>
          <p14:tracePt t="24108" x="7616825" y="1585913"/>
          <p14:tracePt t="24124" x="7616825" y="1544638"/>
          <p14:tracePt t="24141" x="7616825" y="1501775"/>
          <p14:tracePt t="24158" x="7616825" y="1458913"/>
          <p14:tracePt t="24175" x="7599363" y="1408113"/>
          <p14:tracePt t="24192" x="7591425" y="1339850"/>
          <p14:tracePt t="24209" x="7566025" y="1271588"/>
          <p14:tracePt t="24228" x="7548563" y="1176338"/>
          <p14:tracePt t="24243" x="7540625" y="1135063"/>
          <p14:tracePt t="24260" x="7540625" y="1100138"/>
          <p14:tracePt t="24277" x="7540625" y="1082675"/>
          <p14:tracePt t="24294" x="7540625" y="1057275"/>
          <p14:tracePt t="24312" x="7540625" y="1041400"/>
          <p14:tracePt t="24331" x="7540625" y="1014413"/>
          <p14:tracePt t="24346" x="7540625" y="998538"/>
          <p14:tracePt t="24363" x="7540625" y="973138"/>
          <p14:tracePt t="24381" x="7540625" y="946150"/>
          <p14:tracePt t="25149" x="7540625" y="955675"/>
          <p14:tracePt t="25173" x="7540625" y="963613"/>
          <p14:tracePt t="25189" x="7540625" y="973138"/>
          <p14:tracePt t="25382" x="7540625" y="981075"/>
          <p14:tracePt t="25389" x="7540625" y="989013"/>
          <p14:tracePt t="25400" x="7540625" y="1006475"/>
          <p14:tracePt t="25416" x="7540625" y="1049338"/>
          <p14:tracePt t="25433" x="7540625" y="1100138"/>
          <p14:tracePt t="25450" x="7540625" y="1160463"/>
          <p14:tracePt t="25468" x="7548563" y="1228725"/>
          <p14:tracePt t="25485" x="7558088" y="1279525"/>
          <p14:tracePt t="25502" x="7558088" y="1339850"/>
          <p14:tracePt t="25518" x="7566025" y="1381125"/>
          <p14:tracePt t="25534" x="7566025" y="1416050"/>
          <p14:tracePt t="25552" x="7566025" y="1449388"/>
          <p14:tracePt t="25569" x="7566025" y="1484313"/>
          <p14:tracePt t="25587" x="7566025" y="1509713"/>
          <p14:tracePt t="25603" x="7566025" y="1535113"/>
          <p14:tracePt t="25622" x="7566025" y="1560513"/>
          <p14:tracePt t="25639" x="7566025" y="1570038"/>
          <p14:tracePt t="25655" x="7566025" y="1577975"/>
          <p14:tracePt t="26499" x="7566025" y="1560513"/>
          <p14:tracePt t="26507" x="7566025" y="1552575"/>
          <p14:tracePt t="26515" x="7566025" y="1544638"/>
          <p14:tracePt t="26525" x="7566025" y="1527175"/>
          <p14:tracePt t="26539" x="7566025" y="1509713"/>
          <p14:tracePt t="26556" x="7566025" y="1501775"/>
          <p14:tracePt t="26572" x="7566025" y="1484313"/>
          <p14:tracePt t="26590" x="7566025" y="1466850"/>
          <p14:tracePt t="26607" x="7566025" y="1458913"/>
          <p14:tracePt t="26624" x="7566025" y="1441450"/>
          <p14:tracePt t="26641" x="7566025" y="1433513"/>
          <p14:tracePt t="26658" x="7548563" y="1423988"/>
          <p14:tracePt t="26675" x="7540625" y="1416050"/>
          <p14:tracePt t="26692" x="7523163" y="1398588"/>
          <p14:tracePt t="26708" x="7523163" y="1390650"/>
          <p14:tracePt t="26726" x="7523163" y="1373188"/>
          <p14:tracePt t="26743" x="7523163" y="1365250"/>
          <p14:tracePt t="26760" x="7523163" y="1355725"/>
          <p14:tracePt t="26776" x="7523163" y="1347788"/>
          <p14:tracePt t="26803" x="7523163" y="1339850"/>
          <p14:tracePt t="26836" x="7523163" y="1330325"/>
          <p14:tracePt t="26845" x="7523163" y="1322388"/>
          <p14:tracePt t="26853" x="7523163" y="1312863"/>
          <p14:tracePt t="26867" x="7515225" y="1296988"/>
          <p14:tracePt t="26884" x="7505700" y="1287463"/>
          <p14:tracePt t="26896" x="7505700" y="1279525"/>
          <p14:tracePt t="26914" x="7497763" y="1262063"/>
          <p14:tracePt t="26931" x="7489825" y="1254125"/>
          <p14:tracePt t="26949" x="7480300" y="1236663"/>
          <p14:tracePt t="26981" x="7480300" y="1228725"/>
          <p14:tracePt t="26998" x="7462838" y="1228725"/>
          <p14:tracePt t="27014" x="7462838" y="1219200"/>
          <p14:tracePt t="27052" x="7462838" y="1211263"/>
          <p14:tracePt t="27757" x="7454900" y="1211263"/>
          <p14:tracePt t="27765" x="7446963" y="1228725"/>
          <p14:tracePt t="27773" x="7429500" y="1244600"/>
          <p14:tracePt t="27783" x="7421563" y="1262063"/>
          <p14:tracePt t="27797" x="7404100" y="1279525"/>
          <p14:tracePt t="27815" x="7378700" y="1322388"/>
          <p14:tracePt t="27831" x="7353300" y="1355725"/>
          <p14:tracePt t="27847" x="7335838" y="1381125"/>
          <p14:tracePt t="27864" x="7327900" y="1390650"/>
          <p14:tracePt t="27882" x="7318375" y="1408113"/>
          <p14:tracePt t="27898" x="7300913" y="1423988"/>
          <p14:tracePt t="27917" x="7292975" y="1441450"/>
          <p14:tracePt t="27932" x="7275513" y="1458913"/>
          <p14:tracePt t="27950" x="7242175" y="1492250"/>
          <p14:tracePt t="27966" x="7224713" y="1501775"/>
          <p14:tracePt t="27983" x="7207250" y="1527175"/>
          <p14:tracePt t="28001" x="7191375" y="1552575"/>
          <p14:tracePt t="28018" x="7173913" y="1577975"/>
          <p14:tracePt t="28036" x="7164388" y="1595438"/>
          <p14:tracePt t="28051" x="7156450" y="1603375"/>
          <p14:tracePt t="28069" x="7148513" y="1612900"/>
          <p14:tracePt t="28086" x="7138988" y="1620838"/>
          <p14:tracePt t="28103" x="7131050" y="1628775"/>
          <p14:tracePt t="28119" x="7123113" y="1628775"/>
          <p14:tracePt t="28154" x="7113588" y="1638300"/>
          <p14:tracePt t="28170" x="7105650" y="1638300"/>
          <p14:tracePt t="28189" x="7096125" y="1646238"/>
          <p14:tracePt t="28206" x="7088188" y="1663700"/>
          <p14:tracePt t="28224" x="7080250" y="1671638"/>
          <p14:tracePt t="28239" x="7070725" y="1689100"/>
          <p14:tracePt t="28255" x="7062788" y="1706563"/>
          <p14:tracePt t="28272" x="7054850" y="1714500"/>
          <p14:tracePt t="28290" x="7045325" y="1722438"/>
          <p14:tracePt t="28307" x="7045325" y="1731963"/>
          <p14:tracePt t="28323" x="7037388" y="1739900"/>
          <p14:tracePt t="28342" x="7037388" y="1747838"/>
          <p14:tracePt t="28358" x="7027863" y="1757363"/>
          <p14:tracePt t="28375" x="7019925" y="1765300"/>
          <p14:tracePt t="28409" x="7011988" y="1774825"/>
          <p14:tracePt t="28431" x="7002463" y="1782763"/>
          <p14:tracePt t="28447" x="7002463" y="1790700"/>
          <p14:tracePt t="28459" x="6994525" y="1800225"/>
          <p14:tracePt t="28476" x="6986588" y="1808163"/>
          <p14:tracePt t="28494" x="6977063" y="1816100"/>
          <p14:tracePt t="28511" x="6969125" y="1833563"/>
          <p14:tracePt t="28527" x="6969125" y="1843088"/>
          <p14:tracePt t="28544" x="6959600" y="1858963"/>
          <p14:tracePt t="28561" x="6951663" y="1868488"/>
          <p14:tracePt t="28579" x="6951663" y="1876425"/>
          <p14:tracePt t="28595" x="6951663" y="1884363"/>
          <p14:tracePt t="28631" x="6943725" y="1893888"/>
          <p14:tracePt t="28670" x="6943725" y="1901825"/>
          <p14:tracePt t="28711" x="6934200" y="1901825"/>
          <p14:tracePt t="28718" x="6934200" y="1911350"/>
          <p14:tracePt t="28791" x="6926263" y="1911350"/>
          <p14:tracePt t="28808" x="6918325" y="1911350"/>
          <p14:tracePt t="28831" x="6918325" y="1919288"/>
          <p14:tracePt t="28839" x="6908800" y="1919288"/>
          <p14:tracePt t="28850" x="6908800" y="1927225"/>
          <p14:tracePt t="28867" x="6900863" y="1927225"/>
          <p14:tracePt t="28884" x="6891338" y="1936750"/>
          <p14:tracePt t="28902" x="6883400" y="1936750"/>
          <p14:tracePt t="28919" x="6875463" y="1944688"/>
          <p14:tracePt t="28936" x="6865938" y="1944688"/>
          <p14:tracePt t="28952" x="6858000" y="1952625"/>
          <p14:tracePt t="28969" x="6850063" y="1962150"/>
          <p14:tracePt t="28986" x="6840538" y="1962150"/>
          <p14:tracePt t="29003" x="6832600" y="1970088"/>
          <p14:tracePt t="29039" x="6824663" y="1979613"/>
          <p14:tracePt t="29055" x="6815138" y="1979613"/>
          <p14:tracePt t="29073" x="6797675" y="1995488"/>
          <p14:tracePt t="29089" x="6781800" y="1995488"/>
          <p14:tracePt t="29105" x="6772275" y="2005013"/>
          <p14:tracePt t="29122" x="6764338" y="2012950"/>
          <p14:tracePt t="29156" x="6746875" y="2020888"/>
          <p14:tracePt t="29174" x="6738938" y="2030413"/>
          <p14:tracePt t="29192" x="6713538" y="2047875"/>
          <p14:tracePt t="29209" x="6688138" y="2063750"/>
          <p14:tracePt t="29225" x="6653213" y="2089150"/>
          <p14:tracePt t="29242" x="6619875" y="2116138"/>
          <p14:tracePt t="29259" x="6602413" y="2132013"/>
          <p14:tracePt t="29275" x="6577013" y="2149475"/>
          <p14:tracePt t="29293" x="6567488" y="2157413"/>
          <p14:tracePt t="29309" x="6559550" y="2166938"/>
          <p14:tracePt t="29326" x="6551613" y="2174875"/>
          <p14:tracePt t="29400" x="6551613" y="2184400"/>
          <p14:tracePt t="29408" x="6542088" y="2184400"/>
          <p14:tracePt t="29424" x="6524625" y="2192338"/>
          <p14:tracePt t="29440" x="6516688" y="2200275"/>
          <p14:tracePt t="29450" x="6508750" y="2209800"/>
          <p14:tracePt t="29466" x="6499225" y="2217738"/>
          <p14:tracePt t="29481" x="6473825" y="2225675"/>
          <p14:tracePt t="29498" x="6473825" y="2235200"/>
          <p14:tracePt t="29514" x="6448425" y="2243138"/>
          <p14:tracePt t="29531" x="6430963" y="2260600"/>
          <p14:tracePt t="29548" x="6423025" y="2268538"/>
          <p14:tracePt t="29564" x="6405563" y="2278063"/>
          <p14:tracePt t="29580" x="6397625" y="2286000"/>
          <p14:tracePt t="29599" x="6397625" y="2293938"/>
          <p14:tracePt t="29615" x="6388100" y="2303463"/>
          <p14:tracePt t="29704" x="6380163" y="2303463"/>
          <p14:tracePt t="29737" x="6380163" y="2311400"/>
          <p14:tracePt t="29761" x="6372225" y="2311400"/>
          <p14:tracePt t="29770" x="6362700" y="2311400"/>
          <p14:tracePt t="29809" x="6354763" y="2311400"/>
          <p14:tracePt t="29899" x="6346825" y="2311400"/>
          <p14:tracePt t="29906" x="6346825" y="2319338"/>
          <p14:tracePt t="29922" x="6337300" y="2328863"/>
          <p14:tracePt t="29930" x="6329363" y="2328863"/>
          <p14:tracePt t="29945" x="6319838" y="2336800"/>
          <p14:tracePt t="29955" x="6311900" y="2336800"/>
          <p14:tracePt t="29972" x="6294438" y="2346325"/>
          <p14:tracePt t="29989" x="6278563" y="2354263"/>
          <p14:tracePt t="30006" x="6269038" y="2362200"/>
          <p14:tracePt t="30024" x="6243638" y="2379663"/>
          <p14:tracePt t="30043" x="6218238" y="2397125"/>
          <p14:tracePt t="30059" x="6200775" y="2405063"/>
          <p14:tracePt t="30074" x="6175375" y="2414588"/>
          <p14:tracePt t="30092" x="6157913" y="2422525"/>
          <p14:tracePt t="30108" x="6149975" y="2430463"/>
          <p14:tracePt t="30126" x="6132513" y="2439988"/>
          <p14:tracePt t="30142" x="6116638" y="2447925"/>
          <p14:tracePt t="30160" x="6089650" y="2465388"/>
          <p14:tracePt t="30177" x="6064250" y="2473325"/>
          <p14:tracePt t="30195" x="6021388" y="2508250"/>
          <p14:tracePt t="30210" x="6013450" y="2508250"/>
          <p14:tracePt t="30227" x="5980113" y="2524125"/>
          <p14:tracePt t="30244" x="5962650" y="2541588"/>
          <p14:tracePt t="30261" x="5945188" y="2551113"/>
          <p14:tracePt t="30278" x="5927725" y="2559050"/>
          <p14:tracePt t="30295" x="5911850" y="2566988"/>
          <p14:tracePt t="30314" x="5902325" y="2576513"/>
          <p14:tracePt t="30330" x="5894388" y="2576513"/>
          <p14:tracePt t="30347" x="5894388" y="2584450"/>
          <p14:tracePt t="30855" x="5884863" y="2584450"/>
          <p14:tracePt t="30863" x="5876925" y="2584450"/>
          <p14:tracePt t="30873" x="5868988" y="2584450"/>
          <p14:tracePt t="30890" x="5859463" y="2592388"/>
          <p14:tracePt t="30908" x="5851525" y="2601913"/>
          <p14:tracePt t="30924" x="5851525" y="2609850"/>
          <p14:tracePt t="30942" x="5843588" y="2619375"/>
          <p14:tracePt t="30961" x="5834063" y="2635250"/>
          <p14:tracePt t="30976" x="5826125" y="2644775"/>
          <p14:tracePt t="31009" x="5808663" y="2652713"/>
          <p14:tracePt t="31026" x="5800725" y="2670175"/>
          <p14:tracePt t="31044" x="5800725" y="2678113"/>
          <p14:tracePt t="31062" x="5791200" y="2687638"/>
          <p14:tracePt t="31078" x="5775325" y="2695575"/>
          <p14:tracePt t="31095" x="5765800" y="2703513"/>
          <p14:tracePt t="31112" x="5740400" y="2713038"/>
          <p14:tracePt t="31129" x="5732463" y="2720975"/>
          <p14:tracePt t="31146" x="5715000" y="2728913"/>
          <p14:tracePt t="31162" x="5707063" y="2738438"/>
          <p14:tracePt t="31180" x="5697538" y="2746375"/>
          <p14:tracePt t="31197" x="5689600" y="2755900"/>
          <p14:tracePt t="31214" x="5681663" y="2763838"/>
          <p14:tracePt t="31232" x="5672138" y="2763838"/>
          <p14:tracePt t="31249" x="5664200" y="2763838"/>
          <p14:tracePt t="31265" x="5654675" y="2771775"/>
          <p14:tracePt t="31281" x="5646738" y="2771775"/>
          <p14:tracePt t="31299" x="5629275" y="2781300"/>
          <p14:tracePt t="31315" x="5603875" y="2789238"/>
          <p14:tracePt t="31332" x="5586413" y="2797175"/>
          <p14:tracePt t="31349" x="5553075" y="2824163"/>
          <p14:tracePt t="31367" x="5518150" y="2840038"/>
          <p14:tracePt t="31384" x="5476875" y="2865438"/>
          <p14:tracePt t="31401" x="5449888" y="2874963"/>
          <p14:tracePt t="31417" x="5434013" y="2882900"/>
          <p14:tracePt t="31435" x="5424488" y="2890838"/>
          <p14:tracePt t="31451" x="5416550" y="2900363"/>
          <p14:tracePt t="31468" x="5408613" y="2900363"/>
          <p14:tracePt t="31486" x="5408613" y="2908300"/>
          <p14:tracePt t="31503" x="5399088" y="2908300"/>
          <p14:tracePt t="31538" x="5391150" y="2917825"/>
          <p14:tracePt t="31560" x="5381625" y="2925763"/>
          <p14:tracePt t="31576" x="5365750" y="2933700"/>
          <p14:tracePt t="31587" x="5365750" y="2943225"/>
          <p14:tracePt t="31605" x="5356225" y="2951163"/>
          <p14:tracePt t="31621" x="5340350" y="2959100"/>
          <p14:tracePt t="31640" x="5330825" y="2968625"/>
          <p14:tracePt t="31657" x="5322888" y="2976563"/>
          <p14:tracePt t="31720" x="5313363" y="2976563"/>
          <p14:tracePt t="31737" x="5305425" y="2976563"/>
          <p14:tracePt t="31746" x="5305425" y="2986088"/>
          <p14:tracePt t="31761" x="5297488" y="2986088"/>
          <p14:tracePt t="31779" x="5287963" y="2994025"/>
          <p14:tracePt t="31792" x="5280025" y="3001963"/>
          <p14:tracePt t="31810" x="5262563" y="3011488"/>
          <p14:tracePt t="31825" x="5245100" y="3027363"/>
          <p14:tracePt t="31842" x="5229225" y="3036888"/>
          <p14:tracePt t="31859" x="5219700" y="3044825"/>
          <p14:tracePt t="31876" x="5211763" y="3044825"/>
          <p14:tracePt t="31894" x="5203825" y="3054350"/>
          <p14:tracePt t="31911" x="5194300" y="3062288"/>
          <p14:tracePt t="31947" x="5186363" y="3062288"/>
          <p14:tracePt t="31969" x="5176838" y="3062288"/>
          <p14:tracePt t="31985" x="5176838" y="3070225"/>
          <p14:tracePt t="31996" x="5168900" y="3070225"/>
          <p14:tracePt t="32013" x="5160963" y="3070225"/>
          <p14:tracePt t="32030" x="5151438" y="3070225"/>
          <p14:tracePt t="32049" x="5143500" y="3079750"/>
          <p14:tracePt t="32064" x="5126038" y="3079750"/>
          <p14:tracePt t="32082" x="5110163" y="3095625"/>
          <p14:tracePt t="32099" x="5092700" y="3095625"/>
          <p14:tracePt t="32115" x="5075238" y="3105150"/>
          <p14:tracePt t="32131" x="5067300" y="3105150"/>
          <p14:tracePt t="32149" x="5041900" y="3105150"/>
          <p14:tracePt t="32165" x="5024438" y="3105150"/>
          <p14:tracePt t="32182" x="5014913" y="3105150"/>
          <p14:tracePt t="32201" x="4999038" y="3105150"/>
          <p14:tracePt t="32218" x="4981575" y="3105150"/>
          <p14:tracePt t="32234" x="4973638" y="3105150"/>
          <p14:tracePt t="32251" x="4964113" y="3105150"/>
          <p14:tracePt t="32268" x="4956175" y="3105150"/>
          <p14:tracePt t="32285" x="4946650" y="3105150"/>
          <p14:tracePt t="32303" x="4946650" y="3113088"/>
          <p14:tracePt t="32319" x="4938713" y="3113088"/>
          <p14:tracePt t="32335" x="4930775" y="3113088"/>
          <p14:tracePt t="32353" x="4921250" y="3113088"/>
          <p14:tracePt t="32370" x="4905375" y="3130550"/>
          <p14:tracePt t="32387" x="4895850" y="3130550"/>
          <p14:tracePt t="32404" x="4887913" y="3138488"/>
          <p14:tracePt t="32442" x="4878388" y="3138488"/>
          <p14:tracePt t="32474" x="4870450" y="3138488"/>
          <p14:tracePt t="32482" x="4862513" y="3138488"/>
          <p14:tracePt t="32498" x="4852988" y="3138488"/>
          <p14:tracePt t="32508" x="4845050" y="3138488"/>
          <p14:tracePt t="32523" x="4827588" y="3138488"/>
          <p14:tracePt t="32539" x="4819650" y="3138488"/>
          <p14:tracePt t="32557" x="4802188" y="3138488"/>
          <p14:tracePt t="32573" x="4794250" y="3138488"/>
          <p14:tracePt t="32590" x="4776788" y="3138488"/>
          <p14:tracePt t="32608" x="4768850" y="3138488"/>
          <p14:tracePt t="32626" x="4751388" y="3138488"/>
          <p14:tracePt t="32643" x="4733925" y="3138488"/>
          <p14:tracePt t="32658" x="4716463" y="3138488"/>
          <p14:tracePt t="32675" x="4708525" y="3138488"/>
          <p14:tracePt t="32693" x="4708525" y="3148013"/>
          <p14:tracePt t="32709" x="4700588" y="3148013"/>
          <p14:tracePt t="32726" x="4683125" y="3148013"/>
          <p14:tracePt t="32745" x="4673600" y="3148013"/>
          <p14:tracePt t="32748" x="4673600" y="3155950"/>
          <p14:tracePt t="32761" x="4665663" y="3155950"/>
          <p14:tracePt t="32777" x="4640263" y="3155950"/>
          <p14:tracePt t="32795" x="4579938" y="3163888"/>
          <p14:tracePt t="32811" x="4554538" y="3173413"/>
          <p14:tracePt t="32828" x="4529138" y="3173413"/>
          <p14:tracePt t="32845" x="4511675" y="3181350"/>
          <p14:tracePt t="32863" x="4503738" y="3190875"/>
          <p14:tracePt t="32879" x="4486275" y="3190875"/>
          <p14:tracePt t="32951" x="4478338" y="3190875"/>
          <p14:tracePt t="32987" x="4478338" y="3198813"/>
          <p14:tracePt t="34550" x="4470400" y="3198813"/>
          <p14:tracePt t="34558" x="4460875" y="3198813"/>
          <p14:tracePt t="34567" x="4452938" y="3198813"/>
          <p14:tracePt t="34579" x="4443413" y="3198813"/>
          <p14:tracePt t="34597" x="4427538" y="3198813"/>
          <p14:tracePt t="34615" x="4402138" y="3198813"/>
          <p14:tracePt t="34632" x="4392613" y="3198813"/>
          <p14:tracePt t="34648" x="4384675" y="3198813"/>
          <p14:tracePt t="34886" x="4375150" y="3198813"/>
          <p14:tracePt t="34943" x="4367213" y="3198813"/>
          <p14:tracePt t="35310" x="4392613" y="3198813"/>
          <p14:tracePt t="35315" x="4418013" y="3198813"/>
          <p14:tracePt t="35327" x="4443413" y="3190875"/>
          <p14:tracePt t="35344" x="4546600" y="3155950"/>
          <p14:tracePt t="35362" x="4605338" y="3148013"/>
          <p14:tracePt t="35379" x="4691063" y="3130550"/>
          <p14:tracePt t="35396" x="4784725" y="3113088"/>
          <p14:tracePt t="35412" x="4827588" y="3105150"/>
          <p14:tracePt t="35429" x="4852988" y="3105150"/>
          <p14:tracePt t="35447" x="4870450" y="3095625"/>
          <p14:tracePt t="35464" x="4878388" y="3095625"/>
          <p14:tracePt t="35480" x="4887913" y="3095625"/>
          <p14:tracePt t="35572" x="4895850" y="3095625"/>
          <p14:tracePt t="35587" x="4905375" y="3095625"/>
          <p14:tracePt t="35605" x="4913313" y="3095625"/>
          <p14:tracePt t="35622" x="4921250" y="3095625"/>
          <p14:tracePt t="35639" x="4938713" y="3095625"/>
          <p14:tracePt t="35644" x="4946650" y="3095625"/>
          <p14:tracePt t="35654" x="4956175" y="3087688"/>
          <p14:tracePt t="35669" x="4989513" y="3087688"/>
          <p14:tracePt t="35685" x="5041900" y="3079750"/>
          <p14:tracePt t="35701" x="5083175" y="3079750"/>
          <p14:tracePt t="35718" x="5126038" y="3070225"/>
          <p14:tracePt t="35735" x="5160963" y="3070225"/>
          <p14:tracePt t="35753" x="5203825" y="3062288"/>
          <p14:tracePt t="35756" x="5219700" y="3054350"/>
          <p14:tracePt t="35770" x="5237163" y="3054350"/>
          <p14:tracePt t="35787" x="5272088" y="3044825"/>
          <p14:tracePt t="35805" x="5330825" y="3027363"/>
          <p14:tracePt t="35821" x="5356225" y="3027363"/>
          <p14:tracePt t="35837" x="5399088" y="3027363"/>
          <p14:tracePt t="35854" x="5424488" y="3027363"/>
          <p14:tracePt t="35871" x="5449888" y="3027363"/>
          <p14:tracePt t="35888" x="5459413" y="3027363"/>
          <p14:tracePt t="35905" x="5476875" y="3027363"/>
          <p14:tracePt t="35922" x="5484813" y="3019425"/>
          <p14:tracePt t="35941" x="5502275" y="3011488"/>
          <p14:tracePt t="35958" x="5527675" y="3011488"/>
          <p14:tracePt t="35973" x="5535613" y="3011488"/>
          <p14:tracePt t="35990" x="5553075" y="3001963"/>
          <p14:tracePt t="36024" x="5553075" y="2994025"/>
          <p14:tracePt t="36045" x="5553075" y="2986088"/>
          <p14:tracePt t="36059" x="5545138" y="2976563"/>
          <p14:tracePt t="36078" x="5467350" y="2968625"/>
          <p14:tracePt t="36094" x="5434013" y="2959100"/>
          <p14:tracePt t="36109" x="5391150" y="2959100"/>
          <p14:tracePt t="36126" x="5365750" y="2959100"/>
          <p14:tracePt t="36143" x="5348288" y="2959100"/>
          <p14:tracePt t="36214" x="5348288" y="2951163"/>
          <p14:tracePt t="36246" x="5340350" y="2951163"/>
          <p14:tracePt t="36293" x="5330825" y="2951163"/>
          <p14:tracePt t="36318" x="5330825" y="2943225"/>
          <p14:tracePt t="36325" x="5322888" y="2943225"/>
          <p14:tracePt t="36335" x="5322888" y="2933700"/>
          <p14:tracePt t="36349" x="5313363" y="2933700"/>
          <p14:tracePt t="36366" x="5305425" y="2908300"/>
          <p14:tracePt t="36382" x="5297488" y="2908300"/>
          <p14:tracePt t="36399" x="5287963" y="2900363"/>
          <p14:tracePt t="36509" x="5280025" y="2900363"/>
          <p14:tracePt t="39123" x="5272088" y="2900363"/>
          <p14:tracePt t="39131" x="5262563" y="2900363"/>
          <p14:tracePt t="39138" x="5245100" y="2900363"/>
          <p14:tracePt t="39151" x="5229225" y="2900363"/>
          <p14:tracePt t="39170" x="5168900" y="2900363"/>
          <p14:tracePt t="39188" x="5075238" y="2900363"/>
          <p14:tracePt t="39203" x="5014913" y="2900363"/>
          <p14:tracePt t="39220" x="4862513" y="2900363"/>
          <p14:tracePt t="39238" x="4768850" y="2900363"/>
          <p14:tracePt t="39254" x="4640263" y="2908300"/>
          <p14:tracePt t="39271" x="4495800" y="2908300"/>
          <p14:tracePt t="39290" x="4324350" y="2908300"/>
          <p14:tracePt t="39306" x="4137025" y="2908300"/>
          <p14:tracePt t="39324" x="3881438" y="2908300"/>
          <p14:tracePt t="39339" x="3709988" y="2933700"/>
          <p14:tracePt t="39357" x="3530600" y="2959100"/>
          <p14:tracePt t="39374" x="3360738" y="2994025"/>
          <p14:tracePt t="39390" x="3190875" y="3019425"/>
          <p14:tracePt t="39407" x="3070225" y="3027363"/>
          <p14:tracePt t="39424" x="2959100" y="3027363"/>
          <p14:tracePt t="39443" x="2874963" y="3027363"/>
          <p14:tracePt t="39460" x="2832100" y="3027363"/>
          <p14:tracePt t="39476" x="2814638" y="3027363"/>
          <p14:tracePt t="39509" x="2806700" y="3027363"/>
          <p14:tracePt t="39532" x="2797175" y="3027363"/>
          <p14:tracePt t="39544" x="2789238" y="3027363"/>
          <p14:tracePt t="39561" x="2755900" y="3027363"/>
          <p14:tracePt t="39579" x="2720975" y="3027363"/>
          <p14:tracePt t="39595" x="2670175" y="3027363"/>
          <p14:tracePt t="39612" x="2592388" y="3011488"/>
          <p14:tracePt t="39629" x="2516188" y="3001963"/>
          <p14:tracePt t="39646" x="2447925" y="2994025"/>
          <p14:tracePt t="39664" x="2371725" y="2976563"/>
          <p14:tracePt t="39679" x="2319338" y="2959100"/>
          <p14:tracePt t="39696" x="2268538" y="2951163"/>
          <p14:tracePt t="39715" x="2252663" y="2943225"/>
          <p14:tracePt t="39731" x="2243138" y="2933700"/>
          <p14:tracePt t="39750" x="2235200" y="2925763"/>
          <p14:tracePt t="39789" x="2225675" y="2925763"/>
          <p14:tracePt t="39812" x="2217738" y="2925763"/>
          <p14:tracePt t="39820" x="2209800" y="2925763"/>
          <p14:tracePt t="39836" x="2200275" y="2925763"/>
          <p14:tracePt t="39849" x="2192338" y="2925763"/>
          <p14:tracePt t="39866" x="2184400" y="2925763"/>
          <p14:tracePt t="39924" x="2184400" y="2917825"/>
          <p14:tracePt t="39956" x="2200275" y="2908300"/>
          <p14:tracePt t="39965" x="2225675" y="2900363"/>
          <p14:tracePt t="39972" x="2252663" y="2900363"/>
          <p14:tracePt t="39986" x="2278063" y="2890838"/>
          <p14:tracePt t="40002" x="2346325" y="2890838"/>
          <p14:tracePt t="40020" x="2387600" y="2890838"/>
          <p14:tracePt t="40038" x="2455863" y="2900363"/>
          <p14:tracePt t="40054" x="2490788" y="2925763"/>
          <p14:tracePt t="40071" x="2508250" y="2943225"/>
          <p14:tracePt t="40088" x="2516188" y="2951163"/>
          <p14:tracePt t="40105" x="2524125" y="2959100"/>
          <p14:tracePt t="40121" x="2533650" y="2968625"/>
          <p14:tracePt t="40139" x="2551113" y="2968625"/>
          <p14:tracePt t="40156" x="2592388" y="2976563"/>
          <p14:tracePt t="40174" x="2687638" y="2994025"/>
          <p14:tracePt t="40189" x="2755900" y="3011488"/>
          <p14:tracePt t="40206" x="2832100" y="3019425"/>
          <p14:tracePt t="40222" x="2890838" y="3036888"/>
          <p14:tracePt t="40241" x="2951163" y="3044825"/>
          <p14:tracePt t="40258" x="3001963" y="3070225"/>
          <p14:tracePt t="40261" x="3027363" y="3079750"/>
          <p14:tracePt t="40275" x="3054350" y="3087688"/>
          <p14:tracePt t="40292" x="3105150" y="3113088"/>
          <p14:tracePt t="40310" x="3173413" y="3138488"/>
          <p14:tracePt t="40325" x="3216275" y="3163888"/>
          <p14:tracePt t="40342" x="3241675" y="3173413"/>
          <p14:tracePt t="40359" x="3284538" y="3173413"/>
          <p14:tracePt t="40377" x="3352800" y="3173413"/>
          <p14:tracePt t="40393" x="3429000" y="3173413"/>
          <p14:tracePt t="40410" x="3548063" y="3173413"/>
          <p14:tracePt t="40428" x="3667125" y="3173413"/>
          <p14:tracePt t="40445" x="3752850" y="3173413"/>
          <p14:tracePt t="40462" x="3846513" y="3173413"/>
          <p14:tracePt t="40479" x="3924300" y="3173413"/>
          <p14:tracePt t="40495" x="3949700" y="3173413"/>
          <p14:tracePt t="40513" x="3957638" y="3173413"/>
          <p14:tracePt t="40529" x="3957638" y="3181350"/>
          <p14:tracePt t="40573" x="3967163" y="3181350"/>
          <p14:tracePt t="40584" x="3975100" y="3181350"/>
          <p14:tracePt t="40600" x="3983038" y="3181350"/>
          <p14:tracePt t="40616" x="4017963" y="3181350"/>
          <p14:tracePt t="40631" x="4051300" y="3181350"/>
          <p14:tracePt t="40649" x="4094163" y="3181350"/>
          <p14:tracePt t="40665" x="4129088" y="3181350"/>
          <p14:tracePt t="40682" x="4154488" y="3181350"/>
          <p14:tracePt t="40700" x="4162425" y="3181350"/>
          <p14:tracePt t="40717" x="4170363" y="3181350"/>
          <p14:tracePt t="41732" x="4154488" y="3181350"/>
          <p14:tracePt t="41740" x="4137025" y="3173413"/>
          <p14:tracePt t="41749" x="4119563" y="3163888"/>
          <p14:tracePt t="41758" x="4086225" y="3130550"/>
          <p14:tracePt t="41771" x="4060825" y="3113088"/>
          <p14:tracePt t="41788" x="3992563" y="3044825"/>
          <p14:tracePt t="41805" x="3871913" y="2943225"/>
          <p14:tracePt t="41821" x="3787775" y="2874963"/>
          <p14:tracePt t="41839" x="3709988" y="2797175"/>
          <p14:tracePt t="41856" x="3633788" y="2728913"/>
          <p14:tracePt t="41872" x="3573463" y="2670175"/>
          <p14:tracePt t="41889" x="3497263" y="2601913"/>
          <p14:tracePt t="41908" x="3411538" y="2551113"/>
          <p14:tracePt t="41925" x="3300413" y="2455863"/>
          <p14:tracePt t="41940" x="3224213" y="2397125"/>
          <p14:tracePt t="41957" x="3173413" y="2346325"/>
          <p14:tracePt t="41975" x="3122613" y="2293938"/>
          <p14:tracePt t="41991" x="3087688" y="2243138"/>
          <p14:tracePt t="42009" x="3070225" y="2209800"/>
          <p14:tracePt t="42025" x="3062288" y="2184400"/>
          <p14:tracePt t="42044" x="3062288" y="2157413"/>
          <p14:tracePt t="42061" x="3054350" y="2116138"/>
          <p14:tracePt t="42077" x="3027363" y="2063750"/>
          <p14:tracePt t="42093" x="3001963" y="1995488"/>
          <p14:tracePt t="42111" x="2986088" y="1936750"/>
          <p14:tracePt t="42128" x="2959100" y="1858963"/>
          <p14:tracePt t="42144" x="2959100" y="1816100"/>
          <p14:tracePt t="42161" x="2959100" y="1782763"/>
          <p14:tracePt t="42178" x="2959100" y="1765300"/>
          <p14:tracePt t="42196" x="2959100" y="1747838"/>
          <p14:tracePt t="42212" x="2959100" y="1739900"/>
          <p14:tracePt t="42252" x="2968625" y="1739900"/>
          <p14:tracePt t="42264" x="3001963" y="1739900"/>
          <p14:tracePt t="42281" x="3062288" y="1739900"/>
          <p14:tracePt t="42299" x="3122613" y="1739900"/>
          <p14:tracePt t="42316" x="3181350" y="1739900"/>
          <p14:tracePt t="42333" x="3232150" y="1765300"/>
          <p14:tracePt t="42350" x="3275013" y="1782763"/>
          <p14:tracePt t="42366" x="3284538" y="1790700"/>
          <p14:tracePt t="42383" x="3292475" y="1800225"/>
          <p14:tracePt t="42400" x="3300413" y="1816100"/>
          <p14:tracePt t="42416" x="3309938" y="1833563"/>
          <p14:tracePt t="42433" x="3309938" y="1851025"/>
          <p14:tracePt t="42450" x="3309938" y="1884363"/>
          <p14:tracePt t="42468" x="3309938" y="1911350"/>
          <p14:tracePt t="42485" x="3309938" y="1927225"/>
          <p14:tracePt t="42502" x="3309938" y="1970088"/>
          <p14:tracePt t="42518" x="3309938" y="1995488"/>
          <p14:tracePt t="42535" x="3327400" y="2038350"/>
          <p14:tracePt t="42553" x="3335338" y="2081213"/>
          <p14:tracePt t="42569" x="3343275" y="2106613"/>
          <p14:tracePt t="42587" x="3352800" y="2132013"/>
          <p14:tracePt t="42603" x="3352800" y="2141538"/>
          <p14:tracePt t="42620" x="3352800" y="2149475"/>
          <p14:tracePt t="42662" x="3352800" y="2157413"/>
          <p14:tracePt t="42710" x="3352800" y="2166938"/>
          <p14:tracePt t="42726" x="3352800" y="2174875"/>
          <p14:tracePt t="42734" x="3352800" y="2184400"/>
          <p14:tracePt t="42743" x="3352800" y="2200275"/>
          <p14:tracePt t="42758" x="3343275" y="2235200"/>
          <p14:tracePt t="42775" x="3317875" y="2268538"/>
          <p14:tracePt t="42791" x="3309938" y="2319338"/>
          <p14:tracePt t="42808" x="3292475" y="2371725"/>
          <p14:tracePt t="42824" x="3275013" y="2422525"/>
          <p14:tracePt t="42841" x="3259138" y="2498725"/>
          <p14:tracePt t="42858" x="3241675" y="2576513"/>
          <p14:tracePt t="42875" x="3206750" y="2644775"/>
          <p14:tracePt t="42893" x="3181350" y="2695575"/>
          <p14:tracePt t="42910" x="3155950" y="2763838"/>
          <p14:tracePt t="42926" x="3138488" y="2797175"/>
          <p14:tracePt t="42943" x="3138488" y="2832100"/>
          <p14:tracePt t="42960" x="3130550" y="2865438"/>
          <p14:tracePt t="42977" x="3122613" y="2908300"/>
          <p14:tracePt t="42994" x="3105150" y="2986088"/>
          <p14:tracePt t="43011" x="3087688" y="3070225"/>
          <p14:tracePt t="43029" x="3054350" y="3163888"/>
          <p14:tracePt t="43046" x="3011488" y="3292475"/>
          <p14:tracePt t="43062" x="2976563" y="3378200"/>
          <p14:tracePt t="43079" x="2951163" y="3446463"/>
          <p14:tracePt t="43096" x="2943225" y="3489325"/>
          <p14:tracePt t="43113" x="2925763" y="3530600"/>
          <p14:tracePt t="43130" x="2917825" y="3548063"/>
          <p14:tracePt t="43149" x="2908300" y="3557588"/>
          <p14:tracePt t="43165" x="2908300" y="3565525"/>
          <p14:tracePt t="44521" x="2951163" y="3565525"/>
          <p14:tracePt t="44529" x="2994025" y="3557588"/>
          <p14:tracePt t="44541" x="3044825" y="3540125"/>
          <p14:tracePt t="44559" x="3155950" y="3497263"/>
          <p14:tracePt t="44576" x="3300413" y="3446463"/>
          <p14:tracePt t="44594" x="3616325" y="3335338"/>
          <p14:tracePt t="44610" x="3830638" y="3259138"/>
          <p14:tracePt t="44628" x="4111625" y="3163888"/>
          <p14:tracePt t="44643" x="4452938" y="3027363"/>
          <p14:tracePt t="44660" x="4819650" y="2882900"/>
          <p14:tracePt t="44678" x="5186363" y="2713038"/>
          <p14:tracePt t="44695" x="5561013" y="2533650"/>
          <p14:tracePt t="44713" x="5911850" y="2354263"/>
          <p14:tracePt t="44729" x="6235700" y="2192338"/>
          <p14:tracePt t="44745" x="6415088" y="2089150"/>
          <p14:tracePt t="44762" x="6559550" y="2012950"/>
          <p14:tracePt t="44779" x="6688138" y="1936750"/>
          <p14:tracePt t="44796" x="6797675" y="1876425"/>
          <p14:tracePt t="44814" x="6900863" y="1816100"/>
          <p14:tracePt t="44831" x="6994525" y="1765300"/>
          <p14:tracePt t="44849" x="7080250" y="1722438"/>
          <p14:tracePt t="44868" x="7148513" y="1671638"/>
          <p14:tracePt t="44883" x="7173913" y="1663700"/>
          <p14:tracePt t="44899" x="7191375" y="1654175"/>
          <p14:tracePt t="44916" x="7199313" y="1646238"/>
          <p14:tracePt t="44933" x="7216775" y="1646238"/>
          <p14:tracePt t="44967" x="7224713" y="1646238"/>
          <p14:tracePt t="45366" x="7224713" y="1638300"/>
          <p14:tracePt t="45375" x="7224713" y="1628775"/>
          <p14:tracePt t="45382" x="7224713" y="1612900"/>
          <p14:tracePt t="45391" x="7224713" y="1595438"/>
          <p14:tracePt t="45409" x="7224713" y="1577975"/>
          <p14:tracePt t="45425" x="7224713" y="1560513"/>
          <p14:tracePt t="45443" x="7224713" y="1552575"/>
          <p14:tracePt t="45460" x="7224713" y="1544638"/>
          <p14:tracePt t="45477" x="7224713" y="1535113"/>
          <p14:tracePt t="45494" x="7224713" y="1527175"/>
          <p14:tracePt t="45511" x="7224713" y="1509713"/>
          <p14:tracePt t="45528" x="7224713" y="1492250"/>
          <p14:tracePt t="45544" x="7224713" y="1484313"/>
          <p14:tracePt t="45623" x="7224713" y="1476375"/>
          <p14:tracePt t="45648" x="7216775" y="1476375"/>
          <p14:tracePt t="45655" x="7207250" y="1466850"/>
          <p14:tracePt t="45666" x="7207250" y="1458913"/>
          <p14:tracePt t="47867" x="7207250" y="1466850"/>
          <p14:tracePt t="47883" x="7216775" y="1466850"/>
          <p14:tracePt t="48300" x="7216775" y="1476375"/>
          <p14:tracePt t="48308" x="7216775" y="1484313"/>
          <p14:tracePt t="48323" x="7216775" y="1492250"/>
          <p14:tracePt t="48335" x="7216775" y="1501775"/>
          <p14:tracePt t="48429" x="7216775" y="1509713"/>
          <p14:tracePt t="48444" x="7216775" y="1517650"/>
          <p14:tracePt t="48461" x="7216775" y="1527175"/>
          <p14:tracePt t="48469" x="7216775" y="1535113"/>
          <p14:tracePt t="48484" x="7216775" y="1544638"/>
          <p14:tracePt t="48493" x="7216775" y="1560513"/>
          <p14:tracePt t="48502" x="7216775" y="1570038"/>
          <p14:tracePt t="48520" x="7216775" y="1595438"/>
          <p14:tracePt t="48536" x="7216775" y="1628775"/>
          <p14:tracePt t="48553" x="7216775" y="1654175"/>
          <p14:tracePt t="48571" x="7216775" y="1671638"/>
          <p14:tracePt t="48589" x="7216775" y="1689100"/>
          <p14:tracePt t="48605" x="7216775" y="1697038"/>
          <p14:tracePt t="48677" x="7207250" y="1697038"/>
          <p14:tracePt t="49530" x="7191375" y="1697038"/>
          <p14:tracePt t="49541" x="7181850" y="1697038"/>
          <p14:tracePt t="49546" x="7156450" y="1697038"/>
          <p14:tracePt t="49556" x="7131050" y="1706563"/>
          <p14:tracePt t="49574" x="7080250" y="1731963"/>
          <p14:tracePt t="49590" x="7019925" y="1747838"/>
          <p14:tracePt t="49607" x="6969125" y="1782763"/>
          <p14:tracePt t="49626" x="6926263" y="1808163"/>
          <p14:tracePt t="49643" x="6875463" y="1843088"/>
          <p14:tracePt t="49658" x="6840538" y="1858963"/>
          <p14:tracePt t="49675" x="6797675" y="1884363"/>
          <p14:tracePt t="49693" x="6764338" y="1911350"/>
          <p14:tracePt t="49710" x="6729413" y="1936750"/>
          <p14:tracePt t="49727" x="6696075" y="1952625"/>
          <p14:tracePt t="49742" x="6678613" y="1970088"/>
          <p14:tracePt t="49762" x="6653213" y="1987550"/>
          <p14:tracePt t="49765" x="6645275" y="1987550"/>
          <p14:tracePt t="49779" x="6635750" y="2005013"/>
          <p14:tracePt t="49795" x="6619875" y="2012950"/>
          <p14:tracePt t="49811" x="6610350" y="2012950"/>
          <p14:tracePt t="49828" x="6602413" y="2020888"/>
          <p14:tracePt t="49845" x="6602413" y="2030413"/>
          <p14:tracePt t="49863" x="6592888" y="2038350"/>
          <p14:tracePt t="49879" x="6592888" y="2047875"/>
          <p14:tracePt t="49897" x="6584950" y="2055813"/>
          <p14:tracePt t="49914" x="6584950" y="2063750"/>
          <p14:tracePt t="49931" x="6584950" y="2073275"/>
          <p14:tracePt t="49949" x="6577013" y="2089150"/>
          <p14:tracePt t="49964" x="6567488" y="2098675"/>
          <p14:tracePt t="49981" x="6567488" y="2106613"/>
          <p14:tracePt t="49999" x="6559550" y="2116138"/>
          <p14:tracePt t="50015" x="6551613" y="2124075"/>
          <p14:tracePt t="50033" x="6534150" y="2132013"/>
          <p14:tracePt t="50050" x="6516688" y="2141538"/>
          <p14:tracePt t="50068" x="6483350" y="2166938"/>
          <p14:tracePt t="50084" x="6456363" y="2184400"/>
          <p14:tracePt t="50100" x="6440488" y="2200275"/>
          <p14:tracePt t="50119" x="6415088" y="2217738"/>
          <p14:tracePt t="50135" x="6388100" y="2225675"/>
          <p14:tracePt t="50152" x="6372225" y="2235200"/>
          <p14:tracePt t="50170" x="6346825" y="2252663"/>
          <p14:tracePt t="50186" x="6319838" y="2260600"/>
          <p14:tracePt t="50203" x="6269038" y="2293938"/>
          <p14:tracePt t="50220" x="6175375" y="2362200"/>
          <p14:tracePt t="50236" x="6116638" y="2405063"/>
          <p14:tracePt t="50253" x="6056313" y="2439988"/>
          <p14:tracePt t="50270" x="5995988" y="2482850"/>
          <p14:tracePt t="50287" x="5945188" y="2508250"/>
          <p14:tracePt t="50304" x="5919788" y="2524125"/>
          <p14:tracePt t="50323" x="5884863" y="2541588"/>
          <p14:tracePt t="50340" x="5851525" y="2559050"/>
          <p14:tracePt t="50356" x="5834063" y="2566988"/>
          <p14:tracePt t="50373" x="5816600" y="2576513"/>
          <p14:tracePt t="50389" x="5800725" y="2584450"/>
          <p14:tracePt t="50406" x="5783263" y="2601913"/>
          <p14:tracePt t="50423" x="5757863" y="2609850"/>
          <p14:tracePt t="50441" x="5732463" y="2619375"/>
          <p14:tracePt t="50458" x="5672138" y="2652713"/>
          <p14:tracePt t="50477" x="5545138" y="2720975"/>
          <p14:tracePt t="50492" x="5441950" y="2781300"/>
          <p14:tracePt t="50508" x="5330825" y="2832100"/>
          <p14:tracePt t="50526" x="5229225" y="2890838"/>
          <p14:tracePt t="50543" x="5176838" y="2917825"/>
          <p14:tracePt t="50559" x="5126038" y="2951163"/>
          <p14:tracePt t="50577" x="5092700" y="2968625"/>
          <p14:tracePt t="50593" x="5075238" y="2968625"/>
          <p14:tracePt t="50916" x="5057775" y="2968625"/>
          <p14:tracePt t="50924" x="5041900" y="2968625"/>
          <p14:tracePt t="50933" x="5024438" y="2968625"/>
          <p14:tracePt t="50950" x="4989513" y="2968625"/>
          <p14:tracePt t="50968" x="4938713" y="2968625"/>
          <p14:tracePt t="50985" x="4878388" y="2976563"/>
          <p14:tracePt t="51001" x="4810125" y="2976563"/>
          <p14:tracePt t="51019" x="4759325" y="2994025"/>
          <p14:tracePt t="51036" x="4700588" y="3001963"/>
          <p14:tracePt t="51053" x="4589463" y="3019425"/>
          <p14:tracePt t="51069" x="4486275" y="3036888"/>
          <p14:tracePt t="51087" x="4410075" y="3054350"/>
          <p14:tracePt t="51103" x="4316413" y="3070225"/>
          <p14:tracePt t="51120" x="4187825" y="3087688"/>
          <p14:tracePt t="51137" x="4068763" y="3095625"/>
          <p14:tracePt t="51155" x="3940175" y="3105150"/>
          <p14:tracePt t="51171" x="3795713" y="3105150"/>
          <p14:tracePt t="51190" x="3590925" y="3105150"/>
          <p14:tracePt t="51206" x="3497263" y="3105150"/>
          <p14:tracePt t="51222" x="3395663" y="3105150"/>
          <p14:tracePt t="51239" x="3309938" y="3079750"/>
          <p14:tracePt t="51257" x="3232150" y="3054350"/>
          <p14:tracePt t="51273" x="3173413" y="3044825"/>
          <p14:tracePt t="51291" x="3130550" y="3036888"/>
          <p14:tracePt t="51307" x="3079750" y="3036888"/>
          <p14:tracePt t="51326" x="3019425" y="3036888"/>
          <p14:tracePt t="51342" x="2976563" y="3036888"/>
          <p14:tracePt t="51359" x="2933700" y="3036888"/>
          <p14:tracePt t="51375" x="2882900" y="3036888"/>
          <p14:tracePt t="51392" x="2832100" y="3036888"/>
          <p14:tracePt t="51409" x="2781300" y="3019425"/>
          <p14:tracePt t="51427" x="2738438" y="3011488"/>
          <p14:tracePt t="51444" x="2713038" y="3001963"/>
          <p14:tracePt t="51460" x="2703513" y="3001963"/>
          <p14:tracePt t="52038" x="2720975" y="3001963"/>
          <p14:tracePt t="52048" x="2728913" y="3001963"/>
          <p14:tracePt t="52057" x="2738438" y="3001963"/>
          <p14:tracePt t="52073" x="2771775" y="3001963"/>
          <p14:tracePt t="52089" x="2789238" y="3001963"/>
          <p14:tracePt t="52107" x="2797175" y="3001963"/>
          <p14:tracePt t="52123" x="2814638" y="3001963"/>
          <p14:tracePt t="52141" x="2824163" y="3001963"/>
          <p14:tracePt t="52160" x="2840038" y="3019425"/>
          <p14:tracePt t="52175" x="2849563" y="3027363"/>
          <p14:tracePt t="52191" x="2857500" y="3027363"/>
          <p14:tracePt t="52208" x="2874963" y="3036888"/>
          <p14:tracePt t="52249" x="2882900" y="3044825"/>
          <p14:tracePt t="52259" x="2882900" y="3054350"/>
          <p14:tracePt t="52277" x="2890838" y="3062288"/>
          <p14:tracePt t="52303" x="2890838" y="3070225"/>
          <p14:tracePt t="52314" x="2900363" y="3070225"/>
          <p14:tracePt t="55602" x="2908300" y="3070225"/>
          <p14:tracePt t="55610" x="2908300" y="3079750"/>
          <p14:tracePt t="55618" x="2917825" y="3087688"/>
          <p14:tracePt t="55636" x="2925763" y="3087688"/>
          <p14:tracePt t="57257" x="2951163" y="3087688"/>
          <p14:tracePt t="57265" x="2986088" y="3105150"/>
          <p14:tracePt t="57275" x="3027363" y="3130550"/>
          <p14:tracePt t="57290" x="3122613" y="3173413"/>
          <p14:tracePt t="57308" x="3190875" y="3216275"/>
          <p14:tracePt t="57325" x="3275013" y="3267075"/>
          <p14:tracePt t="57343" x="3360738" y="3335338"/>
          <p14:tracePt t="57361" x="3421063" y="3395663"/>
          <p14:tracePt t="57378" x="3479800" y="3479800"/>
          <p14:tracePt t="57394" x="3522663" y="3557588"/>
          <p14:tracePt t="57410" x="3573463" y="3641725"/>
          <p14:tracePt t="57428" x="3616325" y="3719513"/>
          <p14:tracePt t="57444" x="3667125" y="3795713"/>
          <p14:tracePt t="57461" x="3727450" y="3871913"/>
          <p14:tracePt t="57478" x="3770313" y="3914775"/>
          <p14:tracePt t="57496" x="3830638" y="3975100"/>
          <p14:tracePt t="57513" x="3898900" y="4043363"/>
          <p14:tracePt t="57531" x="3967163" y="4102100"/>
          <p14:tracePt t="57546" x="4000500" y="4144963"/>
          <p14:tracePt t="57562" x="4033838" y="4170363"/>
          <p14:tracePt t="57580" x="4051300" y="4187825"/>
          <p14:tracePt t="57597" x="4060825" y="4187825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Upslope Fog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908" name="TextBox 5"/>
          <p:cNvSpPr txBox="1">
            <a:spLocks noChangeArrowheads="1"/>
          </p:cNvSpPr>
          <p:nvPr/>
        </p:nvSpPr>
        <p:spPr bwMode="auto">
          <a:xfrm>
            <a:off x="228600" y="6400800"/>
            <a:ext cx="868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400">
                <a:solidFill>
                  <a:srgbClr val="FFFFFF"/>
                </a:solidFill>
                <a:hlinkClick r:id="rId4"/>
              </a:rPr>
              <a:t>http://lh4.ggpht.com/-oiee7XikZTQ/RpgLE5VscdI/AAAAAAAAATo/Kq59iGzZeII/s720/IMG_0347.JPG</a:t>
            </a:r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23909" name="TextBox 4"/>
          <p:cNvSpPr txBox="1">
            <a:spLocks noChangeArrowheads="1"/>
          </p:cNvSpPr>
          <p:nvPr/>
        </p:nvSpPr>
        <p:spPr bwMode="auto">
          <a:xfrm>
            <a:off x="76200" y="5341203"/>
            <a:ext cx="4876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FFFFFF"/>
                </a:solidFill>
              </a:rPr>
              <a:t>Chasm Trail Longs </a:t>
            </a:r>
            <a:r>
              <a:rPr lang="en-US" dirty="0" smtClean="0">
                <a:solidFill>
                  <a:srgbClr val="FFFFFF"/>
                </a:solidFill>
              </a:rPr>
              <a:t>Peak, </a:t>
            </a:r>
            <a:r>
              <a:rPr lang="en-US" dirty="0">
                <a:solidFill>
                  <a:srgbClr val="FFFFFF"/>
                </a:solidFill>
              </a:rPr>
              <a:t>CO </a:t>
            </a:r>
            <a:r>
              <a:rPr lang="en-US" dirty="0" smtClean="0">
                <a:solidFill>
                  <a:srgbClr val="FFFFFF"/>
                </a:solidFill>
              </a:rPr>
              <a:t>  Looking east, </a:t>
            </a:r>
            <a:r>
              <a:rPr lang="en-US" dirty="0">
                <a:solidFill>
                  <a:srgbClr val="FFFFFF"/>
                </a:solidFill>
              </a:rPr>
              <a:t>toward the Upper Plains</a:t>
            </a:r>
          </a:p>
        </p:txBody>
      </p:sp>
    </p:spTree>
    <p:extLst>
      <p:ext uri="{BB962C8B-B14F-4D97-AF65-F5344CB8AC3E}">
        <p14:creationId xmlns:p14="http://schemas.microsoft.com/office/powerpoint/2010/main" val="2827465263"/>
      </p:ext>
    </p:extLst>
  </p:cSld>
  <p:clrMapOvr>
    <a:masterClrMapping/>
  </p:clrMapOvr>
  <p:transition advTm="2812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533400"/>
            <a:ext cx="3657600" cy="1143000"/>
          </a:xfrm>
        </p:spPr>
        <p:txBody>
          <a:bodyPr/>
          <a:lstStyle/>
          <a:p>
            <a:r>
              <a:rPr lang="en-US" sz="3600" b="1" dirty="0" smtClean="0"/>
              <a:t>Evaporation or</a:t>
            </a:r>
            <a:br>
              <a:rPr lang="en-US" sz="3600" b="1" dirty="0" smtClean="0"/>
            </a:br>
            <a:r>
              <a:rPr lang="en-US" sz="3600" b="1" dirty="0" smtClean="0"/>
              <a:t>Mixing Fog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33600"/>
            <a:ext cx="2584323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885398"/>
            <a:ext cx="4876800" cy="25154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685800"/>
            <a:ext cx="4040245" cy="26999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39000" y="3352800"/>
            <a:ext cx="1253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5" action="ppaction://hlinkfile"/>
              </a:rPr>
              <a:t>bostonglobe.com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438400" y="5742801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6"/>
              </a:rPr>
              <a:t>ehow.com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01940728"/>
      </p:ext>
    </p:extLst>
  </p:cSld>
  <p:clrMapOvr>
    <a:masterClrMapping/>
  </p:clrMapOvr>
  <p:transition advTm="40119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8651" x="4060825" y="4154488"/>
          <p14:tracePt t="8661" x="4060825" y="4119563"/>
          <p14:tracePt t="8668" x="4060825" y="4086225"/>
          <p14:tracePt t="8686" x="4060825" y="4060825"/>
          <p14:tracePt t="8703" x="4043363" y="3975100"/>
          <p14:tracePt t="8719" x="4017963" y="3932238"/>
          <p14:tracePt t="8736" x="4008438" y="3889375"/>
          <p14:tracePt t="8753" x="3992563" y="3846513"/>
          <p14:tracePt t="8772" x="3983038" y="3821113"/>
          <p14:tracePt t="8788" x="3975100" y="3787775"/>
          <p14:tracePt t="8804" x="3975100" y="3778250"/>
          <p14:tracePt t="8821" x="3975100" y="3770313"/>
          <p14:tracePt t="8838" x="3975100" y="3752850"/>
          <p14:tracePt t="8855" x="3975100" y="3735388"/>
          <p14:tracePt t="8872" x="3957638" y="3709988"/>
          <p14:tracePt t="8889" x="3940175" y="3694113"/>
          <p14:tracePt t="8908" x="3932238" y="3676650"/>
          <p14:tracePt t="8924" x="3914775" y="3676650"/>
          <p14:tracePt t="8948" x="3914775" y="3694113"/>
          <p14:tracePt t="8957" x="3914775" y="3719513"/>
          <p14:tracePt t="9321" x="3898900" y="3702050"/>
          <p14:tracePt t="9328" x="3889375" y="3684588"/>
          <p14:tracePt t="9337" x="3863975" y="3659188"/>
          <p14:tracePt t="9349" x="3846513" y="3625850"/>
          <p14:tracePt t="9366" x="3821113" y="3582988"/>
          <p14:tracePt t="9384" x="3803650" y="3557588"/>
          <p14:tracePt t="9400" x="3795713" y="3540125"/>
          <p14:tracePt t="9416" x="3787775" y="3530600"/>
          <p14:tracePt t="9434" x="3787775" y="3522663"/>
          <p14:tracePt t="9450" x="3778250" y="3522663"/>
          <p14:tracePt t="9468" x="3770313" y="3505200"/>
          <p14:tracePt t="9485" x="3762375" y="3479800"/>
          <p14:tracePt t="9502" x="3744913" y="3454400"/>
          <p14:tracePt t="9519" x="3719513" y="3411538"/>
          <p14:tracePt t="9538" x="3694113" y="3360738"/>
          <p14:tracePt t="9554" x="3676650" y="3343275"/>
          <p14:tracePt t="9570" x="3659188" y="3317875"/>
          <p14:tracePt t="9586" x="3659188" y="3300413"/>
          <p14:tracePt t="9621" x="3659188" y="3284538"/>
          <p14:tracePt t="9638" x="3659188" y="3275013"/>
          <p14:tracePt t="9654" x="3659188" y="3267075"/>
          <p14:tracePt t="9672" x="3659188" y="3249613"/>
          <p14:tracePt t="9690" x="3659188" y="3224213"/>
          <p14:tracePt t="9706" x="3659188" y="3190875"/>
          <p14:tracePt t="9723" x="3641725" y="3155950"/>
          <p14:tracePt t="9739" x="3625850" y="3138488"/>
          <p14:tracePt t="9756" x="3625850" y="3130550"/>
          <p14:tracePt t="9774" x="3616325" y="3122613"/>
          <p14:tracePt t="18199" x="3608388" y="3113088"/>
          <p14:tracePt t="18208" x="3582988" y="3087688"/>
          <p14:tracePt t="18215" x="3540125" y="3044825"/>
          <p14:tracePt t="18225" x="3489325" y="3011488"/>
          <p14:tracePt t="18240" x="3411538" y="2951163"/>
          <p14:tracePt t="18256" x="3335338" y="2890838"/>
          <p14:tracePt t="18273" x="3267075" y="2865438"/>
          <p14:tracePt t="18289" x="3216275" y="2849563"/>
          <p14:tracePt t="18307" x="3163888" y="2840038"/>
          <p14:tracePt t="18324" x="3130550" y="2840038"/>
          <p14:tracePt t="18342" x="3113088" y="2840038"/>
          <p14:tracePt t="18359" x="3087688" y="2840038"/>
          <p14:tracePt t="18375" x="3062288" y="2840038"/>
          <p14:tracePt t="18393" x="3044825" y="2840038"/>
          <p14:tracePt t="18410" x="3011488" y="2840038"/>
          <p14:tracePt t="18426" x="2968625" y="2840038"/>
          <p14:tracePt t="18443" x="2908300" y="2840038"/>
          <p14:tracePt t="18460" x="2849563" y="2840038"/>
          <p14:tracePt t="18478" x="2797175" y="2840038"/>
          <p14:tracePt t="18495" x="2763838" y="2840038"/>
          <p14:tracePt t="18513" x="2728913" y="2840038"/>
          <p14:tracePt t="18528" x="2720975" y="2840038"/>
          <p14:tracePt t="18545" x="2713038" y="2840038"/>
          <p14:tracePt t="18631" x="2713038" y="2849563"/>
          <p14:tracePt t="18640" x="2713038" y="2865438"/>
          <p14:tracePt t="18650" x="2713038" y="2874963"/>
          <p14:tracePt t="18665" x="2713038" y="2890838"/>
          <p14:tracePt t="18682" x="2713038" y="2917825"/>
          <p14:tracePt t="18699" x="2713038" y="2933700"/>
          <p14:tracePt t="18716" x="2713038" y="2943225"/>
          <p14:tracePt t="18733" x="2713038" y="2951163"/>
          <p14:tracePt t="18750" x="2703513" y="2951163"/>
          <p14:tracePt t="18766" x="2703513" y="2959100"/>
          <p14:tracePt t="18784" x="2703513" y="2968625"/>
          <p14:tracePt t="18801" x="2695575" y="2986088"/>
          <p14:tracePt t="18817" x="2695575" y="3001963"/>
          <p14:tracePt t="18834" x="2695575" y="3011488"/>
          <p14:tracePt t="18851" x="2695575" y="3027363"/>
          <p14:tracePt t="18869" x="2695575" y="3036888"/>
          <p14:tracePt t="18886" x="2695575" y="3044825"/>
          <p14:tracePt t="18902" x="2687638" y="3054350"/>
          <p14:tracePt t="18921" x="2687638" y="3062288"/>
          <p14:tracePt t="18937" x="2678113" y="3062288"/>
          <p14:tracePt t="18953" x="2678113" y="3079750"/>
          <p14:tracePt t="18970" x="2678113" y="3087688"/>
          <p14:tracePt t="24553" x="2703513" y="3087688"/>
          <p14:tracePt t="24561" x="2720975" y="3087688"/>
          <p14:tracePt t="24569" x="2755900" y="3087688"/>
          <p14:tracePt t="24580" x="2797175" y="3087688"/>
          <p14:tracePt t="24598" x="2849563" y="3087688"/>
          <p14:tracePt t="24615" x="2890838" y="3070225"/>
          <p14:tracePt t="24633" x="2976563" y="3054350"/>
          <p14:tracePt t="24650" x="3087688" y="3054350"/>
          <p14:tracePt t="24666" x="3163888" y="3044825"/>
          <p14:tracePt t="24683" x="3232150" y="3036888"/>
          <p14:tracePt t="24700" x="3300413" y="3027363"/>
          <p14:tracePt t="24717" x="3360738" y="3011488"/>
          <p14:tracePt t="24734" x="3436938" y="2994025"/>
          <p14:tracePt t="24752" x="3505200" y="2951163"/>
          <p14:tracePt t="24768" x="3565525" y="2925763"/>
          <p14:tracePt t="24786" x="3616325" y="2890838"/>
          <p14:tracePt t="24803" x="3709988" y="2849563"/>
          <p14:tracePt t="24819" x="3770313" y="2814638"/>
          <p14:tracePt t="24836" x="3803650" y="2797175"/>
          <p14:tracePt t="24853" x="3838575" y="2789238"/>
          <p14:tracePt t="24870" x="3871913" y="2771775"/>
          <p14:tracePt t="24887" x="3889375" y="2771775"/>
          <p14:tracePt t="24903" x="3898900" y="2755900"/>
          <p14:tracePt t="24923" x="3932238" y="2746375"/>
          <p14:tracePt t="24938" x="3957638" y="2738438"/>
          <p14:tracePt t="24954" x="3992563" y="2728913"/>
          <p14:tracePt t="24971" x="4033838" y="2720975"/>
          <p14:tracePt t="24988" x="4068763" y="2720975"/>
          <p14:tracePt t="25005" x="4094163" y="2713038"/>
          <p14:tracePt t="25022" x="4119563" y="2713038"/>
          <p14:tracePt t="25041" x="4129088" y="2713038"/>
          <p14:tracePt t="25057" x="4137025" y="2703513"/>
          <p14:tracePt t="25076" x="4137025" y="2695575"/>
          <p14:tracePt t="25106" x="4137025" y="2687638"/>
          <p14:tracePt t="25122" x="4144963" y="2687638"/>
          <p14:tracePt t="25138" x="4144963" y="2678113"/>
          <p14:tracePt t="25146" x="4154488" y="2670175"/>
          <p14:tracePt t="25158" x="4162425" y="2670175"/>
          <p14:tracePt t="25175" x="4170363" y="2660650"/>
          <p14:tracePt t="25194" x="4179888" y="2652713"/>
          <p14:tracePt t="25211" x="4222750" y="2627313"/>
          <p14:tracePt t="25227" x="4281488" y="2592388"/>
          <p14:tracePt t="25243" x="4349750" y="2559050"/>
          <p14:tracePt t="25261" x="4402138" y="2533650"/>
          <p14:tracePt t="25278" x="4452938" y="2498725"/>
          <p14:tracePt t="25294" x="4503738" y="2482850"/>
          <p14:tracePt t="25311" x="4529138" y="2465388"/>
          <p14:tracePt t="25329" x="4546600" y="2447925"/>
          <p14:tracePt t="25346" x="4554538" y="2439988"/>
          <p14:tracePt t="25363" x="4564063" y="2422525"/>
          <p14:tracePt t="25379" x="4572000" y="2414588"/>
          <p14:tracePt t="25397" x="4579938" y="2414588"/>
          <p14:tracePt t="25414" x="4614863" y="2414588"/>
          <p14:tracePt t="25430" x="4657725" y="2405063"/>
          <p14:tracePt t="25447" x="4708525" y="2397125"/>
          <p14:tracePt t="25466" x="4759325" y="2397125"/>
          <p14:tracePt t="25482" x="4794250" y="2379663"/>
          <p14:tracePt t="25499" x="4819650" y="2354263"/>
          <p14:tracePt t="25516" x="4819650" y="2319338"/>
          <p14:tracePt t="25533" x="4819650" y="2303463"/>
          <p14:tracePt t="25550" x="4819650" y="2278063"/>
          <p14:tracePt t="25567" x="4819650" y="2268538"/>
          <p14:tracePt t="25601" x="4837113" y="2268538"/>
          <p14:tracePt t="31635" x="4837113" y="2293938"/>
          <p14:tracePt t="31644" x="4837113" y="2319338"/>
          <p14:tracePt t="31654" x="4837113" y="2336800"/>
          <p14:tracePt t="31669" x="4837113" y="2387600"/>
          <p14:tracePt t="31687" x="4837113" y="2422525"/>
          <p14:tracePt t="31704" x="4837113" y="2473325"/>
          <p14:tracePt t="31721" x="4837113" y="2551113"/>
          <p14:tracePt t="31738" x="4837113" y="2635250"/>
          <p14:tracePt t="31755" x="4837113" y="2703513"/>
          <p14:tracePt t="31772" x="4837113" y="2849563"/>
          <p14:tracePt t="31788" x="4845050" y="2959100"/>
          <p14:tracePt t="31805" x="4845050" y="3044825"/>
          <p14:tracePt t="31823" x="4845050" y="3138488"/>
          <p14:tracePt t="31840" x="4845050" y="3224213"/>
          <p14:tracePt t="31856" x="4845050" y="3292475"/>
          <p14:tracePt t="31875" x="4845050" y="3352800"/>
          <p14:tracePt t="31891" x="4845050" y="3395663"/>
          <p14:tracePt t="31908" x="4827588" y="3522663"/>
          <p14:tracePt t="31924" x="4827588" y="3641725"/>
          <p14:tracePt t="31941" x="4827588" y="3803650"/>
          <p14:tracePt t="31959" x="4827588" y="3967163"/>
          <p14:tracePt t="31975" x="4827588" y="4068763"/>
          <p14:tracePt t="31992" x="4827588" y="4179888"/>
          <p14:tracePt t="32010" x="4845050" y="4248150"/>
          <p14:tracePt t="32027" x="4852988" y="4281488"/>
          <p14:tracePt t="32045" x="4852988" y="4306888"/>
          <p14:tracePt t="32061" x="4852988" y="4316413"/>
          <p14:tracePt t="32077" x="4862513" y="4324350"/>
          <p14:tracePt t="32094" x="4870450" y="4341813"/>
          <p14:tracePt t="32129" x="4878388" y="4349750"/>
          <p14:tracePt t="32145" x="4895850" y="4359275"/>
          <p14:tracePt t="32164" x="4913313" y="4359275"/>
          <p14:tracePt t="32654" x="4913313" y="4392613"/>
          <p14:tracePt t="32661" x="4913313" y="4427538"/>
          <p14:tracePt t="32672" x="4930775" y="4478338"/>
          <p14:tracePt t="32690" x="4964113" y="4564063"/>
          <p14:tracePt t="32706" x="4989513" y="4665663"/>
          <p14:tracePt t="32722" x="5024438" y="4768850"/>
          <p14:tracePt t="32741" x="5057775" y="4870450"/>
          <p14:tracePt t="32758" x="5110163" y="5057775"/>
          <p14:tracePt t="32774" x="5160963" y="5211763"/>
          <p14:tracePt t="32792" x="5203825" y="5391150"/>
          <p14:tracePt t="32808" x="5245100" y="5553075"/>
          <p14:tracePt t="32825" x="5297488" y="5707063"/>
          <p14:tracePt t="32843" x="5322888" y="5791200"/>
          <p14:tracePt t="32859" x="5348288" y="5876925"/>
          <p14:tracePt t="32877" x="5365750" y="5927725"/>
          <p14:tracePt t="32895" x="5381625" y="5962650"/>
          <p14:tracePt t="32911" x="5391150" y="5980113"/>
          <p14:tracePt t="32927" x="5399088" y="6005513"/>
          <p14:tracePt t="32945" x="5416550" y="6056313"/>
          <p14:tracePt t="32961" x="5434013" y="6099175"/>
          <p14:tracePt t="32979" x="5459413" y="6149975"/>
          <p14:tracePt t="32997" x="5467350" y="6200775"/>
          <p14:tracePt t="33014" x="5476875" y="6235700"/>
          <p14:tracePt t="33032" x="5492750" y="6278563"/>
          <p14:tracePt t="33047" x="5502275" y="6294438"/>
          <p14:tracePt t="33063" x="5502275" y="6311900"/>
          <p14:tracePt t="33081" x="5510213" y="6329363"/>
          <p14:tracePt t="33098" x="5510213" y="6337300"/>
          <p14:tracePt t="33115" x="5510213" y="6346825"/>
          <p14:tracePt t="33133" x="5510213" y="6354763"/>
          <p14:tracePt t="33149" x="5518150" y="6354763"/>
          <p14:tracePt t="33304" x="5510213" y="6354763"/>
          <p14:tracePt t="33311" x="5502275" y="6354763"/>
          <p14:tracePt t="33320" x="5492750" y="6354763"/>
          <p14:tracePt t="33336" x="5476875" y="6354763"/>
          <p14:tracePt t="33353" x="5459413" y="6354763"/>
          <p14:tracePt t="33369" x="5441950" y="6354763"/>
          <p14:tracePt t="33387" x="5434013" y="6337300"/>
          <p14:tracePt t="33404" x="5424488" y="6329363"/>
          <p14:tracePt t="33421" x="5416550" y="6303963"/>
          <p14:tracePt t="33438" x="5408613" y="6278563"/>
          <p14:tracePt t="33456" x="5399088" y="6261100"/>
          <p14:tracePt t="33471" x="5391150" y="6253163"/>
          <p14:tracePt t="33488" x="5391150" y="6243638"/>
          <p14:tracePt t="33506" x="5373688" y="6235700"/>
          <p14:tracePt t="33539" x="5365750" y="6226175"/>
          <p14:tracePt t="33557" x="5365750" y="6218238"/>
          <p14:tracePt t="33647" x="5365750" y="6210300"/>
          <p14:tracePt t="33687" x="5365750" y="6200775"/>
          <p14:tracePt t="33735" x="5365750" y="6192838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3" name="Picture 5" descr="~AUT00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" y="1752600"/>
            <a:ext cx="39020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10" name="Text Box 12"/>
          <p:cNvSpPr txBox="1">
            <a:spLocks noChangeArrowheads="1"/>
          </p:cNvSpPr>
          <p:nvPr/>
        </p:nvSpPr>
        <p:spPr bwMode="auto">
          <a:xfrm>
            <a:off x="2971800" y="2971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Breath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2111" name="Text Box 13"/>
          <p:cNvSpPr txBox="1">
            <a:spLocks noChangeArrowheads="1"/>
          </p:cNvSpPr>
          <p:nvPr/>
        </p:nvSpPr>
        <p:spPr bwMode="auto">
          <a:xfrm>
            <a:off x="2057400" y="55626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</a:rPr>
              <a:t>Air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2112" name="Text Box 14"/>
          <p:cNvSpPr txBox="1">
            <a:spLocks noChangeArrowheads="1"/>
          </p:cNvSpPr>
          <p:nvPr/>
        </p:nvSpPr>
        <p:spPr bwMode="auto">
          <a:xfrm>
            <a:off x="2209800" y="4357688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50-50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2101" name="Text Box 16"/>
          <p:cNvSpPr txBox="1">
            <a:spLocks noChangeArrowheads="1"/>
          </p:cNvSpPr>
          <p:nvPr/>
        </p:nvSpPr>
        <p:spPr bwMode="auto">
          <a:xfrm>
            <a:off x="2895600" y="5165725"/>
            <a:ext cx="1219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</a:rPr>
              <a:t>Clear Side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2102" name="Text Box 17"/>
          <p:cNvSpPr txBox="1">
            <a:spLocks noChangeArrowheads="1"/>
          </p:cNvSpPr>
          <p:nvPr/>
        </p:nvSpPr>
        <p:spPr bwMode="auto">
          <a:xfrm>
            <a:off x="1447800" y="4191000"/>
            <a:ext cx="1066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0000"/>
                </a:solidFill>
              </a:rPr>
              <a:t>CloudySide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6324600" cy="1447800"/>
          </a:xfrm>
        </p:spPr>
        <p:txBody>
          <a:bodyPr/>
          <a:lstStyle/>
          <a:p>
            <a:r>
              <a:rPr lang="en-US" sz="36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Mixing Fog: Why </a:t>
            </a:r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You See Your </a:t>
            </a:r>
            <a:r>
              <a:rPr lang="en-US" sz="36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Breath on </a:t>
            </a:r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 Cold Winter Night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3400" y="1828800"/>
            <a:ext cx="4648200" cy="4876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Condensation can occur </a:t>
            </a:r>
            <a:r>
              <a:rPr lang="en-US" sz="2400" dirty="0" smtClean="0">
                <a:solidFill>
                  <a:srgbClr val="000000"/>
                </a:solidFill>
                <a:ea typeface="+mn-ea"/>
                <a:cs typeface="+mn-cs"/>
              </a:rPr>
              <a:t>if you mix moist 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warm air </a:t>
            </a:r>
            <a:r>
              <a:rPr lang="en-US" sz="2400" dirty="0" smtClean="0">
                <a:solidFill>
                  <a:srgbClr val="000000"/>
                </a:solidFill>
                <a:ea typeface="+mn-ea"/>
                <a:cs typeface="+mn-cs"/>
              </a:rPr>
              <a:t>and cold 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dry </a:t>
            </a:r>
            <a:r>
              <a:rPr lang="en-US" sz="2400" dirty="0" smtClean="0">
                <a:solidFill>
                  <a:srgbClr val="000000"/>
                </a:solidFill>
                <a:ea typeface="+mn-ea"/>
                <a:cs typeface="+mn-cs"/>
              </a:rPr>
              <a:t>air.</a:t>
            </a:r>
            <a:endParaRPr lang="en-US" sz="2000" dirty="0">
              <a:solidFill>
                <a:srgbClr val="000000"/>
              </a:solidFill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		</a:t>
            </a:r>
            <a:r>
              <a:rPr lang="en-US" sz="1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Temp</a:t>
            </a: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 	</a:t>
            </a:r>
            <a:r>
              <a:rPr lang="en-US" sz="1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RH</a:t>
            </a: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 	</a:t>
            </a:r>
            <a:r>
              <a:rPr lang="en-US" sz="1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SVP</a:t>
            </a: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 	</a:t>
            </a:r>
            <a:r>
              <a:rPr lang="en-US" sz="1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VP</a:t>
            </a:r>
          </a:p>
          <a:p>
            <a:pPr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Air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	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0</a:t>
            </a:r>
            <a:r>
              <a:rPr lang="en-US" sz="1800" b="1" baseline="40000" dirty="0">
                <a:solidFill>
                  <a:srgbClr val="FF0000"/>
                </a:solidFill>
                <a:ea typeface="+mn-ea"/>
                <a:cs typeface="+mn-cs"/>
              </a:rPr>
              <a:t>o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	20%	6 mb 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1 mb</a:t>
            </a:r>
          </a:p>
          <a:p>
            <a:pPr>
              <a:lnSpc>
                <a:spcPct val="70000"/>
              </a:lnSpc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				(clear)</a:t>
            </a:r>
          </a:p>
          <a:p>
            <a:pPr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Breath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	36</a:t>
            </a:r>
            <a:r>
              <a:rPr lang="en-US" sz="1800" b="1" baseline="40000" dirty="0">
                <a:solidFill>
                  <a:srgbClr val="FF0000"/>
                </a:solidFill>
                <a:ea typeface="+mn-ea"/>
                <a:cs typeface="+mn-cs"/>
              </a:rPr>
              <a:t>o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	80%	63 mb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55 mb</a:t>
            </a:r>
          </a:p>
          <a:p>
            <a:pPr>
              <a:lnSpc>
                <a:spcPct val="70000"/>
              </a:lnSpc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				(clear)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50-50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18</a:t>
            </a:r>
            <a:r>
              <a:rPr lang="en-US" sz="1800" b="1" baseline="40000" dirty="0">
                <a:solidFill>
                  <a:srgbClr val="FF0000"/>
                </a:solidFill>
                <a:ea typeface="+mn-ea"/>
                <a:cs typeface="+mn-cs"/>
              </a:rPr>
              <a:t>o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	140%	20 mb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28 mb				(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cloud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>
              <a:buFontTx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90-10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4</a:t>
            </a:r>
            <a:r>
              <a:rPr lang="en-US" sz="1800" b="1" baseline="40000" dirty="0">
                <a:solidFill>
                  <a:srgbClr val="FF0000"/>
                </a:solidFill>
                <a:ea typeface="+mn-ea"/>
                <a:cs typeface="+mn-cs"/>
              </a:rPr>
              <a:t>o</a:t>
            </a:r>
            <a:r>
              <a:rPr lang="en-US" sz="1800" b="1" dirty="0">
                <a:solidFill>
                  <a:srgbClr val="FF0000"/>
                </a:solidFill>
                <a:ea typeface="+mn-ea"/>
                <a:cs typeface="+mn-cs"/>
              </a:rPr>
              <a:t>C	90%	8 mb</a:t>
            </a: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6 mb</a:t>
            </a:r>
          </a:p>
          <a:p>
            <a:pPr>
              <a:lnSpc>
                <a:spcPct val="70000"/>
              </a:lnSpc>
              <a:buFontTx/>
              <a:buNone/>
              <a:defRPr/>
            </a:pPr>
            <a:r>
              <a:rPr lang="en-US" sz="1800" b="1" dirty="0">
                <a:solidFill>
                  <a:srgbClr val="000000"/>
                </a:solidFill>
                <a:ea typeface="+mn-ea"/>
                <a:cs typeface="+mn-cs"/>
              </a:rPr>
              <a:t>					(clear)</a:t>
            </a:r>
            <a:endParaRPr lang="en-US" sz="2000" b="1" dirty="0">
              <a:solidFill>
                <a:srgbClr val="000000"/>
              </a:solidFill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ea typeface="+mn-ea"/>
                <a:cs typeface="+mn-cs"/>
              </a:rPr>
              <a:t>50-50 mix condenses into a cloud </a:t>
            </a:r>
            <a:r>
              <a:rPr lang="en-US" sz="2400" dirty="0" smtClean="0">
                <a:solidFill>
                  <a:srgbClr val="000000"/>
                </a:solidFill>
                <a:ea typeface="+mn-ea"/>
                <a:cs typeface="+mn-cs"/>
              </a:rPr>
              <a:t>that quickly evaporates as your exhalation is diluted further by mixing with 0˚C, 20% RH air. 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32104" name="Text Box 6"/>
          <p:cNvSpPr txBox="1">
            <a:spLocks noChangeArrowheads="1"/>
          </p:cNvSpPr>
          <p:nvPr/>
        </p:nvSpPr>
        <p:spPr bwMode="auto">
          <a:xfrm>
            <a:off x="0" y="64008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Ahrens older ed.</a:t>
            </a:r>
          </a:p>
        </p:txBody>
      </p:sp>
      <p:sp>
        <p:nvSpPr>
          <p:cNvPr id="132105" name="Line 7"/>
          <p:cNvSpPr>
            <a:spLocks noChangeShapeType="1"/>
          </p:cNvSpPr>
          <p:nvPr/>
        </p:nvSpPr>
        <p:spPr bwMode="auto">
          <a:xfrm flipV="1">
            <a:off x="2209800" y="3505200"/>
            <a:ext cx="1752600" cy="2286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6" name="AutoShape 8"/>
          <p:cNvSpPr>
            <a:spLocks noChangeArrowheads="1"/>
          </p:cNvSpPr>
          <p:nvPr/>
        </p:nvSpPr>
        <p:spPr bwMode="auto">
          <a:xfrm>
            <a:off x="3014133" y="4654550"/>
            <a:ext cx="76200" cy="76200"/>
          </a:xfrm>
          <a:prstGeom prst="diamond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7" name="AutoShape 9"/>
          <p:cNvSpPr>
            <a:spLocks noChangeArrowheads="1"/>
          </p:cNvSpPr>
          <p:nvPr/>
        </p:nvSpPr>
        <p:spPr bwMode="auto">
          <a:xfrm>
            <a:off x="2400300" y="5457825"/>
            <a:ext cx="76200" cy="76200"/>
          </a:xfrm>
          <a:prstGeom prst="diamond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8" name="AutoShape 10"/>
          <p:cNvSpPr>
            <a:spLocks noChangeArrowheads="1"/>
          </p:cNvSpPr>
          <p:nvPr/>
        </p:nvSpPr>
        <p:spPr bwMode="auto">
          <a:xfrm>
            <a:off x="2193925" y="5727700"/>
            <a:ext cx="76200" cy="76200"/>
          </a:xfrm>
          <a:prstGeom prst="diamond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9" name="AutoShape 11"/>
          <p:cNvSpPr>
            <a:spLocks noChangeArrowheads="1"/>
          </p:cNvSpPr>
          <p:nvPr/>
        </p:nvSpPr>
        <p:spPr bwMode="auto">
          <a:xfrm>
            <a:off x="3911600" y="3479800"/>
            <a:ext cx="76200" cy="76200"/>
          </a:xfrm>
          <a:prstGeom prst="diamond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32113" name="Text Box 15"/>
          <p:cNvSpPr txBox="1">
            <a:spLocks noChangeArrowheads="1"/>
          </p:cNvSpPr>
          <p:nvPr/>
        </p:nvSpPr>
        <p:spPr bwMode="auto">
          <a:xfrm>
            <a:off x="1752600" y="49530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</a:rPr>
              <a:t>90-10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5982737"/>
      </p:ext>
    </p:extLst>
  </p:cSld>
  <p:clrMapOvr>
    <a:masterClrMapping/>
  </p:clrMapOvr>
  <p:transition advTm="2694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10" grpId="0"/>
      <p:bldP spid="132111" grpId="0"/>
      <p:bldP spid="132112" grpId="0"/>
      <p:bldP spid="132105" grpId="0" animBg="1"/>
      <p:bldP spid="132106" grpId="0" animBg="1"/>
      <p:bldP spid="132107" grpId="0" animBg="1"/>
      <p:bldP spid="132108" grpId="0" animBg="1"/>
      <p:bldP spid="132109" grpId="0" animBg="1"/>
      <p:bldP spid="132113" grpId="0"/>
    </p:bldLst>
  </p:timing>
  <p:extLst>
    <p:ext uri="{3A86A75C-4F4B-4683-9AE1-C65F6400EC91}">
      <p14:laserTraceLst xmlns:p14="http://schemas.microsoft.com/office/powerpoint/2010/main">
        <p14:tracePtLst>
          <p14:tracePt t="927" x="5365750" y="6184900"/>
          <p14:tracePt t="937" x="5365750" y="6167438"/>
          <p14:tracePt t="953" x="5365750" y="6132513"/>
          <p14:tracePt t="969" x="5340350" y="6089650"/>
          <p14:tracePt t="986" x="5313363" y="6038850"/>
          <p14:tracePt t="1003" x="5287963" y="5980113"/>
          <p14:tracePt t="1020" x="5245100" y="5902325"/>
          <p14:tracePt t="1037" x="5194300" y="5765800"/>
          <p14:tracePt t="1055" x="5126038" y="5535613"/>
          <p14:tracePt t="1071" x="5032375" y="5194300"/>
          <p14:tracePt t="1088" x="4870450" y="4572000"/>
          <p14:tracePt t="1105" x="4564063" y="3616325"/>
          <p14:tracePt t="1122" x="4316413" y="2986088"/>
          <p14:tracePt t="1138" x="4137025" y="2551113"/>
          <p14:tracePt t="1155" x="3906838" y="2063750"/>
          <p14:tracePt t="1172" x="3752850" y="1808163"/>
          <p14:tracePt t="1189" x="3625850" y="1570038"/>
          <p14:tracePt t="1206" x="3565525" y="1484313"/>
          <p14:tracePt t="1513" x="3540125" y="1484313"/>
          <p14:tracePt t="1520" x="3489325" y="1476375"/>
          <p14:tracePt t="1531" x="3411538" y="1449388"/>
          <p14:tracePt t="1547" x="3284538" y="1398588"/>
          <p14:tracePt t="1564" x="3130550" y="1339850"/>
          <p14:tracePt t="1580" x="2925763" y="1279525"/>
          <p14:tracePt t="1597" x="2670175" y="1193800"/>
          <p14:tracePt t="1615" x="2473325" y="1117600"/>
          <p14:tracePt t="1633" x="2286000" y="1041400"/>
          <p14:tracePt t="1650" x="2055813" y="946150"/>
          <p14:tracePt t="1666" x="1987550" y="920750"/>
          <p14:tracePt t="1682" x="1790700" y="862013"/>
          <p14:tracePt t="1699" x="1671638" y="836613"/>
          <p14:tracePt t="1716" x="1570038" y="819150"/>
          <p14:tracePt t="1733" x="1441450" y="809625"/>
          <p14:tracePt t="1750" x="1312863" y="784225"/>
          <p14:tracePt t="1769" x="1168400" y="750888"/>
          <p14:tracePt t="1786" x="946150" y="665163"/>
          <p14:tracePt t="1803" x="809625" y="614363"/>
          <p14:tracePt t="1819" x="725488" y="579438"/>
          <p14:tracePt t="1835" x="639763" y="546100"/>
          <p14:tracePt t="1853" x="563563" y="520700"/>
          <p14:tracePt t="1869" x="485775" y="511175"/>
          <p14:tracePt t="1886" x="434975" y="511175"/>
          <p14:tracePt t="1904" x="384175" y="511175"/>
          <p14:tracePt t="1922" x="341313" y="511175"/>
          <p14:tracePt t="1937" x="323850" y="511175"/>
          <p14:tracePt t="1954" x="315913" y="511175"/>
          <p14:tracePt t="1988" x="306388" y="511175"/>
          <p14:tracePt t="13259" x="323850" y="511175"/>
          <p14:tracePt t="13267" x="333375" y="511175"/>
          <p14:tracePt t="13276" x="349250" y="520700"/>
          <p14:tracePt t="13293" x="374650" y="538163"/>
          <p14:tracePt t="13310" x="409575" y="546100"/>
          <p14:tracePt t="13327" x="434975" y="563563"/>
          <p14:tracePt t="13345" x="452438" y="563563"/>
          <p14:tracePt t="13362" x="460375" y="571500"/>
          <p14:tracePt t="13380" x="477838" y="579438"/>
          <p14:tracePt t="13395" x="503238" y="596900"/>
          <p14:tracePt t="13413" x="511175" y="604838"/>
          <p14:tracePt t="13430" x="520700" y="614363"/>
          <p14:tracePt t="13463" x="528638" y="614363"/>
          <p14:tracePt t="13602" x="528638" y="622300"/>
          <p14:tracePt t="13611" x="538163" y="622300"/>
          <p14:tracePt t="13643" x="546100" y="622300"/>
          <p14:tracePt t="13659" x="546100" y="631825"/>
          <p14:tracePt t="13699" x="554038" y="631825"/>
          <p14:tracePt t="13731" x="554038" y="639763"/>
          <p14:tracePt t="13739" x="554038" y="647700"/>
          <p14:tracePt t="13747" x="563563" y="647700"/>
          <p14:tracePt t="13757" x="571500" y="657225"/>
          <p14:tracePt t="13773" x="579438" y="665163"/>
          <p14:tracePt t="13788" x="596900" y="682625"/>
          <p14:tracePt t="13804" x="604838" y="708025"/>
          <p14:tracePt t="13820" x="614363" y="733425"/>
          <p14:tracePt t="13838" x="631825" y="741363"/>
          <p14:tracePt t="13855" x="631825" y="750888"/>
          <p14:tracePt t="13872" x="639763" y="750888"/>
          <p14:tracePt t="13889" x="639763" y="758825"/>
          <p14:tracePt t="13907" x="647700" y="768350"/>
          <p14:tracePt t="13922" x="657225" y="768350"/>
          <p14:tracePt t="13941" x="673100" y="784225"/>
          <p14:tracePt t="13956" x="682625" y="793750"/>
          <p14:tracePt t="13972" x="700088" y="809625"/>
          <p14:tracePt t="13990" x="715963" y="819150"/>
          <p14:tracePt t="14007" x="733425" y="844550"/>
          <p14:tracePt t="14024" x="758825" y="862013"/>
          <p14:tracePt t="14042" x="801688" y="887413"/>
          <p14:tracePt t="14059" x="844550" y="920750"/>
          <p14:tracePt t="14076" x="912813" y="981075"/>
          <p14:tracePt t="14093" x="963613" y="1023938"/>
          <p14:tracePt t="14109" x="1014413" y="1074738"/>
          <p14:tracePt t="14127" x="1049338" y="1109663"/>
          <p14:tracePt t="14144" x="1074738" y="1125538"/>
          <p14:tracePt t="14161" x="1109663" y="1150938"/>
          <p14:tracePt t="14177" x="1143000" y="1176338"/>
          <p14:tracePt t="14194" x="1160463" y="1193800"/>
          <p14:tracePt t="14198" x="1185863" y="1211263"/>
          <p14:tracePt t="14213" x="1193800" y="1219200"/>
          <p14:tracePt t="14229" x="1228725" y="1254125"/>
          <p14:tracePt t="14245" x="1262063" y="1271588"/>
          <p14:tracePt t="14262" x="1296988" y="1279525"/>
          <p14:tracePt t="14280" x="1322388" y="1296988"/>
          <p14:tracePt t="14296" x="1365250" y="1312863"/>
          <p14:tracePt t="14313" x="1398588" y="1330325"/>
          <p14:tracePt t="14330" x="1433513" y="1347788"/>
          <p14:tracePt t="14349" x="1466850" y="1365250"/>
          <p14:tracePt t="14365" x="1484313" y="1365250"/>
          <p14:tracePt t="14381" x="1501775" y="1373188"/>
          <p14:tracePt t="14397" x="1517650" y="1373188"/>
          <p14:tracePt t="14416" x="1535113" y="1373188"/>
          <p14:tracePt t="14432" x="1544638" y="1373188"/>
          <p14:tracePt t="14449" x="1552575" y="1373188"/>
          <p14:tracePt t="14467" x="1560513" y="1373188"/>
          <p14:tracePt t="14500" x="1570038" y="1373188"/>
          <p14:tracePt t="14566" x="1577975" y="1373188"/>
          <p14:tracePt t="14589" x="1585913" y="1373188"/>
          <p14:tracePt t="14605" x="1595438" y="1373188"/>
          <p14:tracePt t="14612" x="1603375" y="1373188"/>
          <p14:tracePt t="14638" x="1612900" y="1373188"/>
          <p14:tracePt t="14655" x="1620838" y="1373188"/>
          <p14:tracePt t="14677" x="1628775" y="1373188"/>
          <p14:tracePt t="14686" x="1638300" y="1373188"/>
          <p14:tracePt t="14717" x="1646238" y="1373188"/>
          <p14:tracePt t="17006" x="1654175" y="1373188"/>
          <p14:tracePt t="17013" x="1663700" y="1373188"/>
          <p14:tracePt t="17022" x="1671638" y="1373188"/>
          <p14:tracePt t="17033" x="1689100" y="1373188"/>
          <p14:tracePt t="17051" x="1714500" y="1373188"/>
          <p14:tracePt t="17068" x="1739900" y="1373188"/>
          <p14:tracePt t="17085" x="1765300" y="1390650"/>
          <p14:tracePt t="17102" x="1808163" y="1398588"/>
          <p14:tracePt t="17119" x="1876425" y="1433513"/>
          <p14:tracePt t="17136" x="1944688" y="1492250"/>
          <p14:tracePt t="17154" x="2030413" y="1560513"/>
          <p14:tracePt t="17170" x="2124075" y="1646238"/>
          <p14:tracePt t="17188" x="2217738" y="1731963"/>
          <p14:tracePt t="17190" x="2268538" y="1790700"/>
          <p14:tracePt t="17205" x="2319338" y="1833563"/>
          <p14:tracePt t="17222" x="2482850" y="1979613"/>
          <p14:tracePt t="17239" x="2576513" y="2081213"/>
          <p14:tracePt t="17255" x="2670175" y="2166938"/>
          <p14:tracePt t="17271" x="2746375" y="2243138"/>
          <p14:tracePt t="17289" x="2806700" y="2311400"/>
          <p14:tracePt t="17305" x="2849563" y="2354263"/>
          <p14:tracePt t="17322" x="2890838" y="2414588"/>
          <p14:tracePt t="17338" x="2933700" y="2455863"/>
          <p14:tracePt t="17357" x="2968625" y="2498725"/>
          <p14:tracePt t="17374" x="3019425" y="2566988"/>
          <p14:tracePt t="17391" x="3044825" y="2609850"/>
          <p14:tracePt t="17408" x="3095625" y="2678113"/>
          <p14:tracePt t="17424" x="3155950" y="2738438"/>
          <p14:tracePt t="17441" x="3232150" y="2824163"/>
          <p14:tracePt t="17459" x="3317875" y="2933700"/>
          <p14:tracePt t="17475" x="3421063" y="3062288"/>
          <p14:tracePt t="17493" x="3505200" y="3198813"/>
          <p14:tracePt t="17510" x="3590925" y="3386138"/>
          <p14:tracePt t="17527" x="3625850" y="3471863"/>
          <p14:tracePt t="17543" x="3651250" y="3557588"/>
          <p14:tracePt t="17560" x="3684588" y="3667125"/>
          <p14:tracePt t="17577" x="3702050" y="3727450"/>
          <p14:tracePt t="17594" x="3719513" y="3803650"/>
          <p14:tracePt t="17611" x="3727450" y="3863975"/>
          <p14:tracePt t="17629" x="3735388" y="3932238"/>
          <p14:tracePt t="17647" x="3752850" y="4008438"/>
          <p14:tracePt t="17663" x="3770313" y="4051300"/>
          <p14:tracePt t="17679" x="3778250" y="4102100"/>
          <p14:tracePt t="17696" x="3795713" y="4129088"/>
          <p14:tracePt t="17713" x="3803650" y="4162425"/>
          <p14:tracePt t="17731" x="3813175" y="4187825"/>
          <p14:tracePt t="17749" x="3813175" y="4222750"/>
          <p14:tracePt t="17766" x="3813175" y="4256088"/>
          <p14:tracePt t="17784" x="3813175" y="4324350"/>
          <p14:tracePt t="17799" x="3813175" y="4359275"/>
          <p14:tracePt t="17815" x="3813175" y="4392613"/>
          <p14:tracePt t="17833" x="3813175" y="4410075"/>
          <p14:tracePt t="17849" x="3813175" y="4427538"/>
          <p14:tracePt t="17866" x="3813175" y="4435475"/>
          <p14:tracePt t="17883" x="3813175" y="4452938"/>
          <p14:tracePt t="17901" x="3813175" y="4460875"/>
          <p14:tracePt t="17917" x="3813175" y="4470400"/>
          <p14:tracePt t="17936" x="3821113" y="4478338"/>
          <p14:tracePt t="17953" x="3830638" y="4478338"/>
          <p14:tracePt t="18111" x="3821113" y="4478338"/>
          <p14:tracePt t="18119" x="3778250" y="4452938"/>
          <p14:tracePt t="18127" x="3735388" y="4418013"/>
          <p14:tracePt t="18138" x="3684588" y="4384675"/>
          <p14:tracePt t="18156" x="3573463" y="4291013"/>
          <p14:tracePt t="18173" x="3505200" y="4238625"/>
          <p14:tracePt t="18191" x="3436938" y="4179888"/>
          <p14:tracePt t="18193" x="3421063" y="4170363"/>
          <p14:tracePt t="18207" x="3411538" y="4162425"/>
          <p14:tracePt t="18224" x="3403600" y="4162425"/>
          <p14:tracePt t="18263" x="3411538" y="4162425"/>
          <p14:tracePt t="18271" x="3421063" y="4162425"/>
          <p14:tracePt t="18279" x="3429000" y="4162425"/>
          <p14:tracePt t="18291" x="3446463" y="4170363"/>
          <p14:tracePt t="18308" x="3454400" y="4179888"/>
          <p14:tracePt t="18327" x="3462338" y="4179888"/>
          <p14:tracePt t="18576" x="3462338" y="4187825"/>
          <p14:tracePt t="18672" x="3471863" y="4187825"/>
          <p14:tracePt t="18680" x="3479800" y="4187825"/>
          <p14:tracePt t="18696" x="3489325" y="4197350"/>
          <p14:tracePt t="18704" x="3489325" y="4205288"/>
          <p14:tracePt t="18717" x="3497263" y="4205288"/>
          <p14:tracePt t="18734" x="3505200" y="4213225"/>
          <p14:tracePt t="18751" x="3514725" y="4222750"/>
          <p14:tracePt t="18768" x="3522663" y="4230688"/>
          <p14:tracePt t="18785" x="3530600" y="4238625"/>
          <p14:tracePt t="18818" x="3540125" y="4238625"/>
          <p14:tracePt t="18837" x="3548063" y="4248150"/>
          <p14:tracePt t="18852" x="3557588" y="4256088"/>
          <p14:tracePt t="18870" x="3565525" y="4265613"/>
          <p14:tracePt t="18888" x="3573463" y="4273550"/>
          <p14:tracePt t="18904" x="3582988" y="4273550"/>
          <p14:tracePt t="29567" x="3582988" y="4281488"/>
          <p14:tracePt t="29575" x="3582988" y="4306888"/>
          <p14:tracePt t="29583" x="3582988" y="4333875"/>
          <p14:tracePt t="29596" x="3582988" y="4367213"/>
          <p14:tracePt t="29614" x="3582988" y="4452938"/>
          <p14:tracePt t="29632" x="3582988" y="4614863"/>
          <p14:tracePt t="29648" x="3582988" y="4700588"/>
          <p14:tracePt t="29664" x="3582988" y="4784725"/>
          <p14:tracePt t="29682" x="3573463" y="4895850"/>
          <p14:tracePt t="29698" x="3548063" y="4956175"/>
          <p14:tracePt t="29715" x="3514725" y="4999038"/>
          <p14:tracePt t="29733" x="3479800" y="5057775"/>
          <p14:tracePt t="29751" x="3454400" y="5092700"/>
          <p14:tracePt t="29769" x="3411538" y="5186363"/>
          <p14:tracePt t="29784" x="3386138" y="5254625"/>
          <p14:tracePt t="29801" x="3378200" y="5305425"/>
          <p14:tracePt t="29817" x="3368675" y="5356225"/>
          <p14:tracePt t="29835" x="3360738" y="5408613"/>
          <p14:tracePt t="29852" x="3352800" y="5441950"/>
          <p14:tracePt t="29868" x="3352800" y="5476875"/>
          <p14:tracePt t="29888" x="3327400" y="5570538"/>
          <p14:tracePt t="29905" x="3300413" y="5654675"/>
          <p14:tracePt t="29921" x="3284538" y="5707063"/>
          <p14:tracePt t="29938" x="3232150" y="5868988"/>
          <p14:tracePt t="29954" x="3198813" y="5945188"/>
          <p14:tracePt t="29971" x="3173413" y="6021388"/>
          <p14:tracePt t="29988" x="3148013" y="6073775"/>
          <p14:tracePt t="30006" x="3130550" y="6107113"/>
          <p14:tracePt t="30021" x="3095625" y="6175375"/>
          <p14:tracePt t="30039" x="3070225" y="6243638"/>
          <p14:tracePt t="30057" x="3027363" y="6388100"/>
          <p14:tracePt t="30073" x="3019425" y="6415088"/>
          <p14:tracePt t="30089" x="2994025" y="6524625"/>
          <p14:tracePt t="30105" x="2976563" y="6567488"/>
          <p14:tracePt t="30124" x="2968625" y="6592888"/>
          <p14:tracePt t="30141" x="2959100" y="6602413"/>
          <p14:tracePt t="30248" x="2951163" y="6602413"/>
          <p14:tracePt t="30305" x="2951163" y="6592888"/>
          <p14:tracePt t="30312" x="2943225" y="6577013"/>
          <p14:tracePt t="30321" x="2943225" y="6559550"/>
          <p14:tracePt t="30330" x="2943225" y="6542088"/>
          <p14:tracePt t="30345" x="2943225" y="6491288"/>
          <p14:tracePt t="30361" x="2943225" y="6440488"/>
          <p14:tracePt t="30378" x="2943225" y="6388100"/>
          <p14:tracePt t="30395" x="2943225" y="6346825"/>
          <p14:tracePt t="30412" x="2943225" y="6319838"/>
          <p14:tracePt t="30429" x="2943225" y="6294438"/>
          <p14:tracePt t="30447" x="2943225" y="6286500"/>
          <p14:tracePt t="30465" x="2943225" y="6269038"/>
          <p14:tracePt t="30481" x="2943225" y="6243638"/>
          <p14:tracePt t="30497" x="2933700" y="6235700"/>
          <p14:tracePt t="30514" x="2925763" y="6226175"/>
          <p14:tracePt t="30531" x="2925763" y="6218238"/>
          <p14:tracePt t="30548" x="2917825" y="6210300"/>
          <p14:tracePt t="33675" x="2917825" y="6200775"/>
          <p14:tracePt t="33684" x="2917825" y="6192838"/>
          <p14:tracePt t="33693" x="2917825" y="6175375"/>
          <p14:tracePt t="33711" x="2917825" y="6132513"/>
          <p14:tracePt t="33728" x="2925763" y="6089650"/>
          <p14:tracePt t="33745" x="2951163" y="6048375"/>
          <p14:tracePt t="33763" x="2968625" y="5995988"/>
          <p14:tracePt t="33779" x="2986088" y="5953125"/>
          <p14:tracePt t="33796" x="3001963" y="5902325"/>
          <p14:tracePt t="33813" x="3011488" y="5884863"/>
          <p14:tracePt t="33829" x="3011488" y="5859463"/>
          <p14:tracePt t="33846" x="3011488" y="5843588"/>
          <p14:tracePt t="33863" x="3011488" y="5826125"/>
          <p14:tracePt t="33880" x="3027363" y="5783263"/>
          <p14:tracePt t="33898" x="3036888" y="5748338"/>
          <p14:tracePt t="33915" x="3054350" y="5681663"/>
          <p14:tracePt t="33933" x="3070225" y="5603875"/>
          <p14:tracePt t="33948" x="3087688" y="5561013"/>
          <p14:tracePt t="33965" x="3105150" y="5518150"/>
          <p14:tracePt t="33982" x="3130550" y="5502275"/>
          <p14:tracePt t="33999" x="3148013" y="5492750"/>
          <p14:tracePt t="34016" x="3155950" y="5492750"/>
          <p14:tracePt t="34034" x="3163888" y="5476875"/>
          <p14:tracePt t="34051" x="3173413" y="5476875"/>
          <p14:tracePt t="34069" x="3181350" y="5467350"/>
          <p14:tracePt t="34085" x="3181350" y="5434013"/>
          <p14:tracePt t="34101" x="3181350" y="5416550"/>
          <p14:tracePt t="34118" x="3190875" y="5391150"/>
          <p14:tracePt t="34136" x="3206750" y="5381625"/>
          <p14:tracePt t="34152" x="3241675" y="5365750"/>
          <p14:tracePt t="34169" x="3267075" y="5348288"/>
          <p14:tracePt t="34188" x="3309938" y="5322888"/>
          <p14:tracePt t="34191" x="3317875" y="5305425"/>
          <p14:tracePt t="34204" x="3335338" y="5287963"/>
          <p14:tracePt t="34221" x="3368675" y="5237163"/>
          <p14:tracePt t="34238" x="3386138" y="5211763"/>
          <p14:tracePt t="34254" x="3403600" y="5186363"/>
          <p14:tracePt t="34271" x="3411538" y="5160963"/>
          <p14:tracePt t="34288" x="3421063" y="5151438"/>
          <p14:tracePt t="34305" x="3429000" y="5143500"/>
          <p14:tracePt t="34323" x="3446463" y="5126038"/>
          <p14:tracePt t="34341" x="3462338" y="5110163"/>
          <p14:tracePt t="34357" x="3479800" y="5075238"/>
          <p14:tracePt t="34374" x="3497263" y="5049838"/>
          <p14:tracePt t="34390" x="3522663" y="5024438"/>
          <p14:tracePt t="34407" x="3540125" y="4999038"/>
          <p14:tracePt t="34424" x="3548063" y="4981575"/>
          <p14:tracePt t="34442" x="3557588" y="4973638"/>
          <p14:tracePt t="34458" x="3565525" y="4964113"/>
          <p14:tracePt t="34492" x="3565525" y="4956175"/>
          <p14:tracePt t="34510" x="3565525" y="4946650"/>
          <p14:tracePt t="34527" x="3573463" y="4938713"/>
          <p14:tracePt t="34542" x="3573463" y="4921250"/>
          <p14:tracePt t="34560" x="3573463" y="4913313"/>
          <p14:tracePt t="34581" x="3573463" y="4905375"/>
          <p14:tracePt t="34605" x="3573463" y="4895850"/>
          <p14:tracePt t="34638" x="3582988" y="4895850"/>
          <p14:tracePt t="34687" x="3582988" y="4887913"/>
          <p14:tracePt t="34717" x="3590925" y="4887913"/>
          <p14:tracePt t="34742" x="3590925" y="4878388"/>
          <p14:tracePt t="34750" x="3598863" y="4878388"/>
          <p14:tracePt t="34799" x="3608388" y="4878388"/>
          <p14:tracePt t="34982" x="3598863" y="4870450"/>
          <p14:tracePt t="34998" x="3590925" y="4862513"/>
          <p14:tracePt t="35007" x="3582988" y="4862513"/>
          <p14:tracePt t="35021" x="3573463" y="4862513"/>
          <p14:tracePt t="35038" x="3557588" y="4852988"/>
          <p14:tracePt t="35055" x="3540125" y="4852988"/>
          <p14:tracePt t="35087" x="3530600" y="4852988"/>
          <p14:tracePt t="35158" x="3530600" y="4862513"/>
          <p14:tracePt t="35182" x="3522663" y="4862513"/>
          <p14:tracePt t="35198" x="3514725" y="4862513"/>
          <p14:tracePt t="35214" x="3505200" y="4870450"/>
          <p14:tracePt t="35222" x="3497263" y="4870450"/>
          <p14:tracePt t="35238" x="3489325" y="4878388"/>
          <p14:tracePt t="35247" x="3479800" y="4878388"/>
          <p14:tracePt t="35263" x="3471863" y="4887913"/>
          <p14:tracePt t="35279" x="3471863" y="4895850"/>
          <p14:tracePt t="35304" x="3462338" y="4905375"/>
          <p14:tracePt t="35328" x="3462338" y="4913313"/>
          <p14:tracePt t="46103" x="3436938" y="4913313"/>
          <p14:tracePt t="46111" x="3411538" y="4913313"/>
          <p14:tracePt t="46120" x="3386138" y="4913313"/>
          <p14:tracePt t="46138" x="3352800" y="4913313"/>
          <p14:tracePt t="46155" x="3327400" y="4913313"/>
          <p14:tracePt t="46172" x="3317875" y="4913313"/>
          <p14:tracePt t="46189" x="3309938" y="4913313"/>
          <p14:tracePt t="46206" x="3300413" y="4913313"/>
          <p14:tracePt t="46224" x="3284538" y="4913313"/>
          <p14:tracePt t="46240" x="3275013" y="4913313"/>
          <p14:tracePt t="46257" x="3224213" y="4895850"/>
          <p14:tracePt t="46273" x="3181350" y="4878388"/>
          <p14:tracePt t="46291" x="3155950" y="4862513"/>
          <p14:tracePt t="46308" x="3113088" y="4845050"/>
          <p14:tracePt t="46324" x="3095625" y="4837113"/>
          <p14:tracePt t="46342" x="3079750" y="4827588"/>
          <p14:tracePt t="46360" x="3062288" y="4810125"/>
          <p14:tracePt t="46376" x="3044825" y="4802188"/>
          <p14:tracePt t="46392" x="3027363" y="4784725"/>
          <p14:tracePt t="46409" x="3011488" y="4768850"/>
          <p14:tracePt t="46427" x="3001963" y="4759325"/>
          <p14:tracePt t="46444" x="2986088" y="4741863"/>
          <p14:tracePt t="46460" x="2976563" y="4733925"/>
          <p14:tracePt t="46478" x="2959100" y="4708525"/>
          <p14:tracePt t="46496" x="2925763" y="4673600"/>
          <p14:tracePt t="46512" x="2890838" y="4640263"/>
          <p14:tracePt t="46528" x="2849563" y="4597400"/>
          <p14:tracePt t="46545" x="2806700" y="4546600"/>
          <p14:tracePt t="46562" x="2781300" y="4503738"/>
          <p14:tracePt t="46579" x="2738438" y="4452938"/>
          <p14:tracePt t="46595" x="2713038" y="4410075"/>
          <p14:tracePt t="46614" x="2687638" y="4367213"/>
          <p14:tracePt t="46631" x="2660650" y="4341813"/>
          <p14:tracePt t="46648" x="2644775" y="4298950"/>
          <p14:tracePt t="46664" x="2635250" y="4265613"/>
          <p14:tracePt t="46681" x="2627313" y="4238625"/>
          <p14:tracePt t="46698" x="2601913" y="4205288"/>
          <p14:tracePt t="46715" x="2584450" y="4170363"/>
          <p14:tracePt t="46733" x="2559050" y="4129088"/>
          <p14:tracePt t="46749" x="2533650" y="4094163"/>
          <p14:tracePt t="46768" x="2498725" y="4051300"/>
          <p14:tracePt t="46784" x="2498725" y="4033838"/>
          <p14:tracePt t="46800" x="2490788" y="4033838"/>
          <p14:tracePt t="46817" x="2490788" y="4025900"/>
          <p14:tracePt t="46896" x="2482850" y="4025900"/>
          <p14:tracePt t="46921" x="2473325" y="4025900"/>
          <p14:tracePt t="46928" x="2465388" y="4025900"/>
          <p14:tracePt t="46937" x="2455863" y="4025900"/>
          <p14:tracePt t="46953" x="2447925" y="4025900"/>
          <p14:tracePt t="46976" x="2439988" y="4025900"/>
          <p14:tracePt t="46989" x="2430463" y="4025900"/>
          <p14:tracePt t="47016" x="2422525" y="4025900"/>
          <p14:tracePt t="47025" x="2422525" y="4017963"/>
          <p14:tracePt t="47041" x="2414588" y="4000500"/>
          <p14:tracePt t="47057" x="2405063" y="3992563"/>
          <p14:tracePt t="47073" x="2387600" y="3983038"/>
          <p14:tracePt t="47089" x="2379663" y="3983038"/>
          <p14:tracePt t="71740" x="2387600" y="3983038"/>
          <p14:tracePt t="71746" x="2405063" y="3983038"/>
          <p14:tracePt t="71756" x="2422525" y="3992563"/>
          <p14:tracePt t="71774" x="2447925" y="4008438"/>
          <p14:tracePt t="71790" x="2482850" y="4051300"/>
          <p14:tracePt t="71808" x="2516188" y="4086225"/>
          <p14:tracePt t="71825" x="2592388" y="4144963"/>
          <p14:tracePt t="71843" x="2678113" y="4222750"/>
          <p14:tracePt t="71859" x="2840038" y="4324350"/>
          <p14:tracePt t="71875" x="2908300" y="4367213"/>
          <p14:tracePt t="71893" x="2986088" y="4402138"/>
          <p14:tracePt t="71910" x="3027363" y="4435475"/>
          <p14:tracePt t="71927" x="3054350" y="4443413"/>
          <p14:tracePt t="71945" x="3079750" y="4452938"/>
          <p14:tracePt t="71962" x="3087688" y="4452938"/>
          <p14:tracePt t="71978" x="3105150" y="4452938"/>
          <p14:tracePt t="71995" x="3122613" y="4452938"/>
          <p14:tracePt t="72012" x="3130550" y="4460875"/>
          <p14:tracePt t="72029" x="3138488" y="4460875"/>
          <p14:tracePt t="72045" x="3148013" y="4470400"/>
          <p14:tracePt t="72299" x="3155950" y="4478338"/>
          <p14:tracePt t="72307" x="3163888" y="4486275"/>
          <p14:tracePt t="72324" x="3173413" y="4495800"/>
          <p14:tracePt t="72340" x="3190875" y="4503738"/>
          <p14:tracePt t="72352" x="3206750" y="4511675"/>
          <p14:tracePt t="72368" x="3249613" y="4529138"/>
          <p14:tracePt t="72386" x="3284538" y="4546600"/>
          <p14:tracePt t="72403" x="3327400" y="4564063"/>
          <p14:tracePt t="72422" x="3368675" y="4564063"/>
          <p14:tracePt t="72438" x="3378200" y="4564063"/>
          <p14:tracePt t="72453" x="3386138" y="4564063"/>
          <p14:tracePt t="72487" x="3386138" y="4546600"/>
          <p14:tracePt t="72504" x="3386138" y="4538663"/>
          <p14:tracePt t="72925" x="3403600" y="4538663"/>
          <p14:tracePt t="72932" x="3436938" y="4538663"/>
          <p14:tracePt t="72940" x="3462338" y="4538663"/>
          <p14:tracePt t="72949" x="3489325" y="4538663"/>
          <p14:tracePt t="72964" x="3505200" y="4538663"/>
          <p14:tracePt t="72981" x="3548063" y="4538663"/>
          <p14:tracePt t="72998" x="3557588" y="4529138"/>
          <p14:tracePt t="73014" x="3573463" y="4521200"/>
          <p14:tracePt t="73032" x="3573463" y="4511675"/>
          <p14:tracePt t="73048" x="3573463" y="4503738"/>
          <p14:tracePt t="73181" x="3582988" y="4503738"/>
          <p14:tracePt t="73206" x="3590925" y="4503738"/>
          <p14:tracePt t="88659" x="3625850" y="4503738"/>
          <p14:tracePt t="88667" x="3659188" y="4503738"/>
          <p14:tracePt t="88675" x="3709988" y="4521200"/>
          <p14:tracePt t="88688" x="3752850" y="4538663"/>
          <p14:tracePt t="88705" x="3838575" y="4564063"/>
          <p14:tracePt t="88723" x="3940175" y="4579938"/>
          <p14:tracePt t="88740" x="4094163" y="4589463"/>
          <p14:tracePt t="88756" x="4170363" y="4589463"/>
          <p14:tracePt t="88774" x="4273550" y="4579938"/>
          <p14:tracePt t="88791" x="4402138" y="4546600"/>
          <p14:tracePt t="88808" x="4614863" y="4521200"/>
          <p14:tracePt t="88826" x="4837113" y="4521200"/>
          <p14:tracePt t="88843" x="5041900" y="4521200"/>
          <p14:tracePt t="88860" x="5399088" y="4529138"/>
          <p14:tracePt t="88877" x="5603875" y="4546600"/>
          <p14:tracePt t="88893" x="5791200" y="4546600"/>
          <p14:tracePt t="88908" x="5937250" y="4546600"/>
          <p14:tracePt t="88927" x="6013450" y="4546600"/>
          <p14:tracePt t="88943" x="6116638" y="4546600"/>
          <p14:tracePt t="88960" x="6243638" y="4546600"/>
          <p14:tracePt t="88978" x="6362700" y="4529138"/>
          <p14:tracePt t="88996" x="6584950" y="4503738"/>
          <p14:tracePt t="89012" x="6764338" y="4470400"/>
          <p14:tracePt t="89028" x="6943725" y="4418013"/>
          <p14:tracePt t="89046" x="7123113" y="4341813"/>
          <p14:tracePt t="89062" x="7267575" y="4238625"/>
          <p14:tracePt t="89079" x="7386638" y="4111625"/>
          <p14:tracePt t="89097" x="7472363" y="4000500"/>
          <p14:tracePt t="89115" x="7558088" y="3898900"/>
          <p14:tracePt t="89132" x="7626350" y="3838575"/>
          <p14:tracePt t="89148" x="7745413" y="3762375"/>
          <p14:tracePt t="89164" x="7831138" y="3709988"/>
          <p14:tracePt t="89181" x="7881938" y="3676650"/>
          <p14:tracePt t="89198" x="7950200" y="3641725"/>
          <p14:tracePt t="89215" x="7983538" y="3598863"/>
          <p14:tracePt t="89232" x="8026400" y="3557588"/>
          <p14:tracePt t="89249" x="8051800" y="3514725"/>
          <p14:tracePt t="89268" x="8077200" y="3462338"/>
          <p14:tracePt t="89285" x="8094663" y="3395663"/>
          <p14:tracePt t="89300" x="8112125" y="3360738"/>
          <p14:tracePt t="89318" x="8120063" y="3327400"/>
          <p14:tracePt t="89334" x="8120063" y="3309938"/>
          <p14:tracePt t="89352" x="8129588" y="3300413"/>
          <p14:tracePt t="89369" x="8129588" y="3292475"/>
          <p14:tracePt t="89428" x="8112125" y="3292475"/>
          <p14:tracePt t="89437" x="8102600" y="3292475"/>
          <p14:tracePt t="89443" x="8086725" y="3292475"/>
          <p14:tracePt t="89453" x="8069263" y="3292475"/>
          <p14:tracePt t="89470" x="8034338" y="3292475"/>
          <p14:tracePt t="89487" x="8001000" y="3292475"/>
          <p14:tracePt t="89504" x="7967663" y="3327400"/>
          <p14:tracePt t="89521" x="7932738" y="3360738"/>
          <p14:tracePt t="89538" x="7899400" y="3395663"/>
          <p14:tracePt t="89556" x="7872413" y="3421063"/>
          <p14:tracePt t="89573" x="7847013" y="3446463"/>
          <p14:tracePt t="89589" x="7839075" y="3454400"/>
          <p14:tracePt t="89607" x="7831138" y="3462338"/>
          <p14:tracePt t="89623" x="7821613" y="3462338"/>
          <p14:tracePt t="89641" x="7813675" y="3462338"/>
          <p14:tracePt t="89658" x="7804150" y="3462338"/>
          <p14:tracePt t="89693" x="7796213" y="3462338"/>
          <p14:tracePt t="89709" x="7778750" y="3462338"/>
          <p14:tracePt t="89726" x="7762875" y="3462338"/>
          <p14:tracePt t="89742" x="7735888" y="3471863"/>
          <p14:tracePt t="89759" x="7710488" y="3497263"/>
          <p14:tracePt t="89776" x="7677150" y="3522663"/>
          <p14:tracePt t="89794" x="7651750" y="3540125"/>
          <p14:tracePt t="89811" x="7634288" y="3557588"/>
          <p14:tracePt t="89829" x="7599363" y="3565525"/>
          <p14:tracePt t="89845" x="7591425" y="3565525"/>
          <p14:tracePt t="89861" x="7583488" y="3565525"/>
          <p14:tracePt t="89917" x="7573963" y="3565525"/>
          <p14:tracePt t="89941" x="7566025" y="3565525"/>
          <p14:tracePt t="89950" x="7558088" y="3557588"/>
          <p14:tracePt t="89958" x="7548563" y="3540125"/>
          <p14:tracePt t="89967" x="7531100" y="3514725"/>
          <p14:tracePt t="89982" x="7505700" y="3479800"/>
          <p14:tracePt t="89998" x="7472363" y="3446463"/>
          <p14:tracePt t="90014" x="7446963" y="3411538"/>
          <p14:tracePt t="90032" x="7429500" y="3403600"/>
          <p14:tracePt t="90048" x="7421563" y="3395663"/>
          <p14:tracePt t="90065" x="7412038" y="3395663"/>
          <p14:tracePt t="90100" x="7396163" y="3395663"/>
          <p14:tracePt t="90117" x="7386638" y="3395663"/>
          <p14:tracePt t="90151" x="7378700" y="3395663"/>
          <p14:tracePt t="90168" x="7369175" y="3395663"/>
          <p14:tracePt t="90185" x="7361238" y="3395663"/>
          <p14:tracePt t="90221" x="7353300" y="3395663"/>
          <p14:tracePt t="90238" x="7343775" y="3395663"/>
          <p14:tracePt t="90245" x="7335838" y="3395663"/>
          <p14:tracePt t="90255" x="7327900" y="3395663"/>
          <p14:tracePt t="93525" x="7327900" y="3386138"/>
          <p14:tracePt t="93542" x="7327900" y="3378200"/>
          <p14:tracePt t="93548" x="7327900" y="3368675"/>
          <p14:tracePt t="93558" x="7327900" y="3360738"/>
          <p14:tracePt t="93568" x="7343775" y="3352800"/>
          <p14:tracePt t="93584" x="7378700" y="3352800"/>
          <p14:tracePt t="93601" x="7429500" y="3352800"/>
          <p14:tracePt t="93618" x="7462838" y="3352800"/>
          <p14:tracePt t="93636" x="7505700" y="3352800"/>
          <p14:tracePt t="93653" x="7591425" y="3327400"/>
          <p14:tracePt t="93669" x="7667625" y="3309938"/>
          <p14:tracePt t="93686" x="7735888" y="3267075"/>
          <p14:tracePt t="93705" x="7831138" y="3224213"/>
          <p14:tracePt t="93708" x="7847013" y="3216275"/>
          <p14:tracePt t="93720" x="7881938" y="3198813"/>
          <p14:tracePt t="93737" x="7940675" y="3173413"/>
          <p14:tracePt t="93754" x="7993063" y="3148013"/>
          <p14:tracePt t="93772" x="8051800" y="3122613"/>
          <p14:tracePt t="93789" x="8120063" y="3113088"/>
          <p14:tracePt t="93806" x="8162925" y="3105150"/>
          <p14:tracePt t="93823" x="8197850" y="3105150"/>
          <p14:tracePt t="93840" x="8213725" y="3105150"/>
          <p14:tracePt t="93857" x="8223250" y="3105150"/>
          <p14:tracePt t="93874" x="8231188" y="3105150"/>
          <p14:tracePt t="93891" x="8248650" y="3095625"/>
          <p14:tracePt t="93908" x="8256588" y="3095625"/>
          <p14:tracePt t="93926" x="8291513" y="3095625"/>
          <p14:tracePt t="93943" x="8324850" y="3095625"/>
          <p14:tracePt t="93959" x="8342313" y="3095625"/>
          <p14:tracePt t="93975" x="8359775" y="3095625"/>
          <p14:tracePt t="93993" x="8367713" y="3095625"/>
          <p14:tracePt t="94009" x="8375650" y="3095625"/>
          <p14:tracePt t="94026" x="8385175" y="3095625"/>
          <p14:tracePt t="94043" x="8393113" y="3113088"/>
          <p14:tracePt t="94060" x="8402638" y="3148013"/>
          <p14:tracePt t="94078" x="8428038" y="3206750"/>
          <p14:tracePt t="94094" x="8453438" y="3241675"/>
          <p14:tracePt t="94111" x="8470900" y="3275013"/>
          <p14:tracePt t="94128" x="8486775" y="3292475"/>
          <p14:tracePt t="94145" x="8496300" y="3300413"/>
          <p14:tracePt t="94162" x="8504238" y="3300413"/>
          <p14:tracePt t="94179" x="8521700" y="3309938"/>
          <p14:tracePt t="94197" x="8539163" y="3317875"/>
          <p14:tracePt t="94200" x="8547100" y="3327400"/>
          <p14:tracePt t="94215" x="8564563" y="3335338"/>
          <p14:tracePt t="94230" x="8572500" y="3343275"/>
          <p14:tracePt t="94247" x="8580438" y="3352800"/>
          <p14:tracePt t="94264" x="8589963" y="3352800"/>
          <p14:tracePt t="94299" x="8597900" y="3352800"/>
          <p14:tracePt t="99008" x="8580438" y="3352800"/>
          <p14:tracePt t="99017" x="8564563" y="3352800"/>
          <p14:tracePt t="99025" x="8529638" y="3352800"/>
          <p14:tracePt t="99042" x="8428038" y="3368675"/>
          <p14:tracePt t="99058" x="8324850" y="3368675"/>
          <p14:tracePt t="99076" x="8213725" y="3368675"/>
          <p14:tracePt t="99093" x="8145463" y="3368675"/>
          <p14:tracePt t="99110" x="8069263" y="3368675"/>
          <p14:tracePt t="99128" x="7983538" y="3368675"/>
          <p14:tracePt t="99144" x="7839075" y="3368675"/>
          <p14:tracePt t="99160" x="7720013" y="3368675"/>
          <p14:tracePt t="99177" x="7591425" y="3343275"/>
          <p14:tracePt t="99194" x="7489825" y="3335338"/>
          <p14:tracePt t="99211" x="7369175" y="3327400"/>
          <p14:tracePt t="99229" x="7267575" y="3327400"/>
          <p14:tracePt t="99247" x="7148513" y="3327400"/>
          <p14:tracePt t="99265" x="7011988" y="3327400"/>
          <p14:tracePt t="99281" x="6900863" y="3327400"/>
          <p14:tracePt t="99296" x="6807200" y="3327400"/>
          <p14:tracePt t="99313" x="6653213" y="3327400"/>
          <p14:tracePt t="99331" x="6542088" y="3335338"/>
          <p14:tracePt t="99348" x="6423025" y="3352800"/>
          <p14:tracePt t="99365" x="6303963" y="3378200"/>
          <p14:tracePt t="99382" x="6226175" y="3421063"/>
          <p14:tracePt t="99400" x="6116638" y="3462338"/>
          <p14:tracePt t="99417" x="6013450" y="3514725"/>
          <p14:tracePt t="99433" x="5927725" y="3557588"/>
          <p14:tracePt t="99450" x="5894388" y="3590925"/>
          <p14:tracePt t="99467" x="5826125" y="3659188"/>
          <p14:tracePt t="99483" x="5775325" y="3735388"/>
          <p14:tracePt t="99501" x="5707063" y="3830638"/>
          <p14:tracePt t="99517" x="5638800" y="3898900"/>
          <p14:tracePt t="99535" x="5578475" y="3932238"/>
          <p14:tracePt t="99552" x="5476875" y="3975100"/>
          <p14:tracePt t="99569" x="5305425" y="3983038"/>
          <p14:tracePt t="99585" x="5194300" y="3983038"/>
          <p14:tracePt t="99602" x="5110163" y="3967163"/>
          <p14:tracePt t="99619" x="5006975" y="3949700"/>
          <p14:tracePt t="99636" x="4938713" y="3949700"/>
          <p14:tracePt t="99653" x="4887913" y="3949700"/>
          <p14:tracePt t="99671" x="4852988" y="3949700"/>
          <p14:tracePt t="99689" x="4810125" y="3949700"/>
          <p14:tracePt t="99692" x="4794250" y="3957638"/>
          <p14:tracePt t="99705" x="4768850" y="3957638"/>
          <p14:tracePt t="99721" x="4733925" y="3957638"/>
          <p14:tracePt t="99738" x="4700588" y="3957638"/>
          <p14:tracePt t="99755" x="4665663" y="3957638"/>
          <p14:tracePt t="99772" x="4632325" y="3932238"/>
          <p14:tracePt t="99789" x="4597400" y="3924300"/>
          <p14:tracePt t="99807" x="4589463" y="3914775"/>
          <p14:tracePt t="99842" x="4579938" y="3914775"/>
          <p14:tracePt t="99865" x="4572000" y="3914775"/>
          <p14:tracePt t="99874" x="4564063" y="3906838"/>
          <p14:tracePt t="99891" x="4554538" y="3898900"/>
          <p14:tracePt t="99909" x="4546600" y="3889375"/>
          <p14:tracePt t="99926" x="4538663" y="3881438"/>
          <p14:tracePt t="99943" x="4529138" y="3871913"/>
          <p14:tracePt t="99960" x="4521200" y="3871913"/>
          <p14:tracePt t="99977" x="4495800" y="3863975"/>
          <p14:tracePt t="99994" x="4470400" y="3856038"/>
          <p14:tracePt t="100010" x="4435475" y="3838575"/>
          <p14:tracePt t="100027" x="4418013" y="3813175"/>
          <p14:tracePt t="100045" x="4392613" y="3787775"/>
          <p14:tracePt t="100061" x="4384675" y="3770313"/>
          <p14:tracePt t="100145" x="4384675" y="3762375"/>
          <p14:tracePt t="100169" x="4384675" y="3752850"/>
          <p14:tracePt t="100177" x="4375150" y="3752850"/>
          <p14:tracePt t="100193" x="4367213" y="3752850"/>
          <p14:tracePt t="100210" x="4359275" y="3744913"/>
          <p14:tracePt t="100234" x="4349750" y="3744913"/>
          <p14:tracePt t="100250" x="4341813" y="3744913"/>
          <p14:tracePt t="100258" x="4333875" y="3744913"/>
          <p14:tracePt t="100267" x="4324350" y="3744913"/>
          <p14:tracePt t="100282" x="4306888" y="3744913"/>
          <p14:tracePt t="100299" x="4281488" y="3744913"/>
          <p14:tracePt t="100316" x="4265613" y="3735388"/>
          <p14:tracePt t="105570" x="4291013" y="3744913"/>
          <p14:tracePt t="105578" x="4306888" y="3744913"/>
          <p14:tracePt t="105588" x="4333875" y="3770313"/>
          <p14:tracePt t="105603" x="4384675" y="3795713"/>
          <p14:tracePt t="105620" x="4435475" y="3813175"/>
          <p14:tracePt t="105637" x="4470400" y="3821113"/>
          <p14:tracePt t="105655" x="4495800" y="3821113"/>
          <p14:tracePt t="105673" x="4511675" y="3821113"/>
          <p14:tracePt t="105690" x="4529138" y="3821113"/>
          <p14:tracePt t="105693" x="4538663" y="3821113"/>
          <p14:tracePt t="105706" x="4564063" y="3821113"/>
          <p14:tracePt t="105722" x="4605338" y="3821113"/>
          <p14:tracePt t="105739" x="4648200" y="3821113"/>
          <p14:tracePt t="105757" x="4691063" y="3821113"/>
          <p14:tracePt t="105773" x="4733925" y="3821113"/>
          <p14:tracePt t="105790" x="4784725" y="3821113"/>
          <p14:tracePt t="105808" x="4837113" y="3821113"/>
          <p14:tracePt t="105826" x="4862513" y="3821113"/>
          <p14:tracePt t="105844" x="4887913" y="3803650"/>
          <p14:tracePt t="105861" x="4895850" y="3787775"/>
          <p14:tracePt t="105876" x="4905375" y="3778250"/>
          <p14:tracePt t="105893" x="4913313" y="3770313"/>
          <p14:tracePt t="105910" x="4921250" y="3762375"/>
          <p14:tracePt t="105926" x="4938713" y="3752850"/>
          <p14:tracePt t="105943" x="4964113" y="3752850"/>
          <p14:tracePt t="105961" x="4989513" y="3752850"/>
          <p14:tracePt t="105977" x="5006975" y="3752850"/>
          <p14:tracePt t="105995" x="5032375" y="3735388"/>
          <p14:tracePt t="106011" x="5041900" y="3727450"/>
          <p14:tracePt t="106028" x="5049838" y="3719513"/>
          <p14:tracePt t="106045" x="5057775" y="3709988"/>
          <p14:tracePt t="106062" x="5067300" y="3702050"/>
          <p14:tracePt t="106080" x="5092700" y="3702050"/>
          <p14:tracePt t="106096" x="5143500" y="3702050"/>
          <p14:tracePt t="106115" x="5176838" y="3702050"/>
          <p14:tracePt t="106132" x="5237163" y="3702050"/>
          <p14:tracePt t="106147" x="5280025" y="3709988"/>
          <p14:tracePt t="106165" x="5313363" y="3719513"/>
          <p14:tracePt t="106182" x="5340350" y="3727450"/>
          <p14:tracePt t="106198" x="5356225" y="3735388"/>
          <p14:tracePt t="106215" x="5365750" y="3735388"/>
          <p14:tracePt t="106233" x="5373688" y="3744913"/>
          <p14:tracePt t="106251" x="5381625" y="3744913"/>
          <p14:tracePt t="106266" x="5391150" y="3744913"/>
          <p14:tracePt t="106300" x="5391150" y="3752850"/>
          <p14:tracePt t="106317" x="5399088" y="3762375"/>
          <p14:tracePt t="106334" x="5416550" y="3770313"/>
          <p14:tracePt t="106352" x="5434013" y="3778250"/>
          <p14:tracePt t="106369" x="5459413" y="3787775"/>
          <p14:tracePt t="106386" x="5476875" y="3803650"/>
          <p14:tracePt t="106404" x="5492750" y="3813175"/>
          <p14:tracePt t="106420" x="5502275" y="3813175"/>
          <p14:tracePt t="106437" x="5518150" y="3813175"/>
          <p14:tracePt t="106548" x="5518150" y="3821113"/>
          <p14:tracePt t="106568" x="5518150" y="3830638"/>
          <p14:tracePt t="106579" x="5518150" y="3838575"/>
          <p14:tracePt t="107805" x="5518150" y="3846513"/>
          <p14:tracePt t="107941" x="5518150" y="3856038"/>
          <p14:tracePt t="107959" x="5518150" y="3863975"/>
          <p14:tracePt t="107974" x="5518150" y="3871913"/>
          <p14:tracePt t="108006" x="5518150" y="3881438"/>
          <p14:tracePt t="108110" x="5518150" y="3889375"/>
          <p14:tracePt t="108118" x="5518150" y="3898900"/>
          <p14:tracePt t="108126" x="5518150" y="3906838"/>
          <p14:tracePt t="108135" x="5518150" y="3914775"/>
          <p14:tracePt t="117664" x="5527675" y="3914775"/>
          <p14:tracePt t="117768" x="5535613" y="3914775"/>
          <p14:tracePt t="117777" x="5545138" y="3914775"/>
          <p14:tracePt t="117784" x="5553075" y="3924300"/>
          <p14:tracePt t="117797" x="5578475" y="3924300"/>
          <p14:tracePt t="117810" x="5613400" y="3949700"/>
          <p14:tracePt t="117827" x="5654675" y="3975100"/>
          <p14:tracePt t="117844" x="5689600" y="3992563"/>
          <p14:tracePt t="117860" x="5740400" y="4008438"/>
          <p14:tracePt t="117877" x="5791200" y="4025900"/>
          <p14:tracePt t="117894" x="5868988" y="4033838"/>
          <p14:tracePt t="117912" x="5945188" y="4043363"/>
          <p14:tracePt t="117930" x="6073775" y="4051300"/>
          <p14:tracePt t="117945" x="6142038" y="4051300"/>
          <p14:tracePt t="117963" x="6200775" y="4051300"/>
          <p14:tracePt t="117981" x="6235700" y="4051300"/>
          <p14:tracePt t="117996" x="6269038" y="4051300"/>
          <p14:tracePt t="118014" x="6286500" y="4051300"/>
          <p14:tracePt t="118031" x="6311900" y="4051300"/>
          <p14:tracePt t="118048" x="6329363" y="4051300"/>
          <p14:tracePt t="118065" x="6354763" y="4051300"/>
          <p14:tracePt t="118081" x="6380163" y="4051300"/>
          <p14:tracePt t="118099" x="6397625" y="4051300"/>
          <p14:tracePt t="118115" x="6415088" y="4051300"/>
          <p14:tracePt t="118132" x="6423025" y="4033838"/>
          <p14:tracePt t="118149" x="6430963" y="4017963"/>
          <p14:tracePt t="118167" x="6440488" y="4000500"/>
          <p14:tracePt t="118185" x="6448425" y="3992563"/>
          <p14:tracePt t="118202" x="6465888" y="3967163"/>
          <p14:tracePt t="118218" x="6473825" y="3967163"/>
          <p14:tracePt t="118235" x="6473825" y="3957638"/>
          <p14:tracePt t="118252" x="6483350" y="3949700"/>
          <p14:tracePt t="118268" x="6491288" y="3949700"/>
          <p14:tracePt t="118285" x="6491288" y="3940175"/>
          <p14:tracePt t="118322" x="6491288" y="3932238"/>
          <p14:tracePt t="118353" x="6491288" y="3924300"/>
          <p14:tracePt t="118379" x="6491288" y="3914775"/>
          <p14:tracePt t="118578" x="6491288" y="3924300"/>
          <p14:tracePt t="118595" x="6491288" y="3932238"/>
          <p14:tracePt t="118650" x="6483350" y="3932238"/>
          <p14:tracePt t="118666" x="6473825" y="3932238"/>
          <p14:tracePt t="118675" x="6465888" y="3932238"/>
          <p14:tracePt t="118681" x="6456363" y="3932238"/>
          <p14:tracePt t="118694" x="6448425" y="3932238"/>
          <p14:tracePt t="118710" x="6440488" y="3932238"/>
          <p14:tracePt t="126542" x="6465888" y="3932238"/>
          <p14:tracePt t="126550" x="6491288" y="3932238"/>
          <p14:tracePt t="126560" x="6508750" y="3932238"/>
          <p14:tracePt t="126567" x="6534150" y="3940175"/>
          <p14:tracePt t="126582" x="6559550" y="3940175"/>
          <p14:tracePt t="126599" x="6610350" y="3957638"/>
          <p14:tracePt t="126616" x="6635750" y="3957638"/>
          <p14:tracePt t="126632" x="6661150" y="3957638"/>
          <p14:tracePt t="126649" x="6696075" y="3957638"/>
          <p14:tracePt t="126667" x="6738938" y="3957638"/>
          <p14:tracePt t="126684" x="6789738" y="3957638"/>
          <p14:tracePt t="126702" x="6850063" y="3957638"/>
          <p14:tracePt t="126704" x="6875463" y="3957638"/>
          <p14:tracePt t="126719" x="6934200" y="3957638"/>
          <p14:tracePt t="126735" x="6951663" y="3957638"/>
          <p14:tracePt t="126751" x="6994525" y="3957638"/>
          <p14:tracePt t="126769" x="7011988" y="3957638"/>
          <p14:tracePt t="126786" x="7027863" y="3957638"/>
          <p14:tracePt t="126803" x="7037388" y="3949700"/>
          <p14:tracePt t="126820" x="7045325" y="3949700"/>
          <p14:tracePt t="126836" x="7062788" y="3949700"/>
          <p14:tracePt t="126854" x="7070725" y="3949700"/>
          <p14:tracePt t="126872" x="7096125" y="3949700"/>
          <p14:tracePt t="126887" x="7105650" y="3949700"/>
          <p14:tracePt t="126904" x="7123113" y="3949700"/>
          <p14:tracePt t="126921" x="7148513" y="3949700"/>
          <p14:tracePt t="126938" x="7164388" y="3949700"/>
          <p14:tracePt t="126956" x="7199313" y="3949700"/>
          <p14:tracePt t="126972" x="7224713" y="3949700"/>
          <p14:tracePt t="126991" x="7267575" y="3949700"/>
          <p14:tracePt t="127008" x="7292975" y="3949700"/>
          <p14:tracePt t="127024" x="7300913" y="3949700"/>
          <p14:tracePt t="127040" x="7318375" y="3949700"/>
          <p14:tracePt t="127080" x="7327900" y="3949700"/>
          <p14:tracePt t="127135" x="7335838" y="3949700"/>
          <p14:tracePt t="127192" x="7343775" y="3949700"/>
          <p14:tracePt t="127200" x="7343775" y="3940175"/>
          <p14:tracePt t="127215" x="7353300" y="3932238"/>
          <p14:tracePt t="127248" x="7353300" y="3924300"/>
          <p14:tracePt t="127264" x="7361238" y="3924300"/>
          <p14:tracePt t="127280" x="7361238" y="3914775"/>
          <p14:tracePt t="127311" x="7369175" y="3914775"/>
          <p14:tracePt t="127335" x="7378700" y="3914775"/>
          <p14:tracePt t="127351" x="7386638" y="3914775"/>
          <p14:tracePt t="127361" x="7386638" y="3906838"/>
          <p14:tracePt t="127368" x="7386638" y="3898900"/>
          <p14:tracePt t="127384" x="7396163" y="3898900"/>
          <p14:tracePt t="127398" x="7396163" y="3889375"/>
          <p14:tracePt t="127417" x="7396163" y="3871913"/>
          <p14:tracePt t="127433" x="7404100" y="3863975"/>
          <p14:tracePt t="132215" x="7421563" y="3863975"/>
          <p14:tracePt t="132222" x="7446963" y="3863975"/>
          <p14:tracePt t="132230" x="7454900" y="3863975"/>
          <p14:tracePt t="132242" x="7462838" y="3871913"/>
          <p14:tracePt t="132259" x="7489825" y="3871913"/>
          <p14:tracePt t="132278" x="7515225" y="3871913"/>
          <p14:tracePt t="132295" x="7548563" y="3881438"/>
          <p14:tracePt t="132312" x="7616825" y="3889375"/>
          <p14:tracePt t="132328" x="7659688" y="3898900"/>
          <p14:tracePt t="132345" x="7694613" y="3906838"/>
          <p14:tracePt t="132361" x="7710488" y="3906838"/>
          <p14:tracePt t="132378" x="7727950" y="3906838"/>
          <p14:tracePt t="132396" x="7735888" y="3906838"/>
          <p14:tracePt t="132413" x="7745413" y="3906838"/>
          <p14:tracePt t="132431" x="7753350" y="3906838"/>
          <p14:tracePt t="132448" x="7788275" y="3906838"/>
          <p14:tracePt t="132464" x="7796213" y="3906838"/>
          <p14:tracePt t="132480" x="7813675" y="3906838"/>
          <p14:tracePt t="132497" x="7821613" y="3906838"/>
          <p14:tracePt t="132515" x="7831138" y="3906838"/>
          <p14:tracePt t="132624" x="7821613" y="3906838"/>
          <p14:tracePt t="132688" x="7813675" y="3906838"/>
          <p14:tracePt t="132729" x="7804150" y="3906838"/>
          <p14:tracePt t="132759" x="7796213" y="3906838"/>
          <p14:tracePt t="132767" x="7788275" y="3906838"/>
          <p14:tracePt t="132784" x="7770813" y="3906838"/>
          <p14:tracePt t="132791" x="7762875" y="3906838"/>
          <p14:tracePt t="132804" x="7753350" y="3906838"/>
          <p14:tracePt t="132820" x="7727950" y="3906838"/>
          <p14:tracePt t="132838" x="7710488" y="3906838"/>
          <p14:tracePt t="132855" x="7694613" y="3906838"/>
          <p14:tracePt t="132872" x="7667625" y="3906838"/>
          <p14:tracePt t="132888" x="7659688" y="3906838"/>
          <p14:tracePt t="132905" x="7634288" y="3906838"/>
          <p14:tracePt t="132922" x="7599363" y="3898900"/>
          <p14:tracePt t="132939" x="7548563" y="3898900"/>
          <p14:tracePt t="132956" x="7489825" y="3871913"/>
          <p14:tracePt t="132975" x="7446963" y="3856038"/>
          <p14:tracePt t="132992" x="7412038" y="3838575"/>
          <p14:tracePt t="133008" x="7404100" y="3830638"/>
          <p14:tracePt t="133025" x="7396163" y="3830638"/>
          <p14:tracePt t="133042" x="7396163" y="3821113"/>
          <p14:tracePt t="133080" x="7386638" y="3821113"/>
          <p14:tracePt t="133104" x="7378700" y="3821113"/>
          <p14:tracePt t="133120" x="7378700" y="3813175"/>
          <p14:tracePt t="133130" x="7369175" y="3803650"/>
          <p14:tracePt t="133574" x="7378700" y="3803650"/>
          <p14:tracePt t="133581" x="7396163" y="3803650"/>
          <p14:tracePt t="133589" x="7412038" y="3803650"/>
          <p14:tracePt t="133602" x="7429500" y="3803650"/>
          <p14:tracePt t="133618" x="7480300" y="3803650"/>
          <p14:tracePt t="133638" x="7591425" y="3813175"/>
          <p14:tracePt t="133653" x="7685088" y="3821113"/>
          <p14:tracePt t="133671" x="7788275" y="3830638"/>
          <p14:tracePt t="133687" x="7907338" y="3838575"/>
          <p14:tracePt t="133704" x="8018463" y="3846513"/>
          <p14:tracePt t="133721" x="8102600" y="3863975"/>
          <p14:tracePt t="133738" x="8188325" y="3881438"/>
          <p14:tracePt t="133756" x="8266113" y="3889375"/>
          <p14:tracePt t="133774" x="8342313" y="3906838"/>
          <p14:tracePt t="133789" x="8375650" y="3914775"/>
          <p14:tracePt t="133806" x="8410575" y="3924300"/>
          <p14:tracePt t="133823" x="8435975" y="3932238"/>
          <p14:tracePt t="133840" x="8453438" y="3932238"/>
          <p14:tracePt t="133858" x="8470900" y="3932238"/>
          <p14:tracePt t="133876" x="8478838" y="3932238"/>
          <p14:tracePt t="133892" x="8486775" y="3932238"/>
          <p14:tracePt t="133909" x="8496300" y="3932238"/>
          <p14:tracePt t="133926" x="8521700" y="3932238"/>
          <p14:tracePt t="133942" x="8547100" y="3932238"/>
          <p14:tracePt t="133959" x="8564563" y="3932238"/>
          <p14:tracePt t="133977" x="8580438" y="3940175"/>
          <p14:tracePt t="133994" x="8589963" y="3940175"/>
          <p14:tracePt t="134011" x="8597900" y="3940175"/>
          <p14:tracePt t="134029" x="8605838" y="3940175"/>
          <p14:tracePt t="134046" x="8615363" y="3940175"/>
          <p14:tracePt t="134069" x="8623300" y="3940175"/>
          <p14:tracePt t="134398" x="8615363" y="3940175"/>
          <p14:tracePt t="134446" x="8605838" y="3940175"/>
          <p14:tracePt t="134478" x="8597900" y="3940175"/>
          <p14:tracePt t="134510" x="8589963" y="3940175"/>
          <p14:tracePt t="134558" x="8580438" y="3932238"/>
          <p14:tracePt t="134566" x="8572500" y="3924300"/>
          <p14:tracePt t="134575" x="8564563" y="3914775"/>
          <p14:tracePt t="134589" x="8547100" y="3898900"/>
          <p14:tracePt t="134607" x="8496300" y="3846513"/>
          <p14:tracePt t="134623" x="8470900" y="3803650"/>
          <p14:tracePt t="134639" x="8435975" y="3778250"/>
          <p14:tracePt t="134656" x="8418513" y="3762375"/>
          <p14:tracePt t="134675" x="8410575" y="3752850"/>
          <p14:tracePt t="134807" x="8402638" y="3752850"/>
          <p14:tracePt t="137504" x="8402638" y="3762375"/>
          <p14:tracePt t="137593" x="8402638" y="3770313"/>
          <p14:tracePt t="137600" x="8410575" y="3778250"/>
          <p14:tracePt t="137617" x="8418513" y="3787775"/>
          <p14:tracePt t="137624" x="8428038" y="3787775"/>
          <p14:tracePt t="137634" x="8428038" y="3795713"/>
          <p14:tracePt t="137650" x="8435975" y="3803650"/>
          <p14:tracePt t="137665" x="8435975" y="3813175"/>
          <p14:tracePt t="137744" x="8443913" y="3813175"/>
          <p14:tracePt t="137768" x="8443913" y="3821113"/>
          <p14:tracePt t="137794" x="8453438" y="3821113"/>
          <p14:tracePt t="137800" x="8453438" y="3830638"/>
          <p14:tracePt t="137872" x="8461375" y="3830638"/>
          <p14:tracePt t="137904" x="8470900" y="3830638"/>
          <p14:tracePt t="137937" x="8478838" y="3830638"/>
          <p14:tracePt t="138017" x="8486775" y="3830638"/>
          <p14:tracePt t="138033" x="8496300" y="3830638"/>
          <p14:tracePt t="138073" x="8504238" y="3830638"/>
          <p14:tracePt t="138121" x="8512175" y="3830638"/>
          <p14:tracePt t="138162" x="8521700" y="3830638"/>
          <p14:tracePt t="138169" x="8529638" y="3838575"/>
          <p14:tracePt t="138185" x="8539163" y="3846513"/>
          <p14:tracePt t="138201" x="8547100" y="3846513"/>
          <p14:tracePt t="138212" x="8555038" y="3856038"/>
          <p14:tracePt t="138226" x="8572500" y="3863975"/>
          <p14:tracePt t="138244" x="8580438" y="3863975"/>
          <p14:tracePt t="138261" x="8589963" y="3863975"/>
          <p14:tracePt t="138278" x="8597900" y="3863975"/>
          <p14:tracePt t="138450" x="8605838" y="3863975"/>
          <p14:tracePt t="138554" x="8615363" y="3863975"/>
          <p14:tracePt t="138658" x="8623300" y="3863975"/>
          <p14:tracePt t="138698" x="8632825" y="3863975"/>
          <p14:tracePt t="138746" x="8640763" y="3863975"/>
          <p14:tracePt t="140918" x="8623300" y="3863975"/>
          <p14:tracePt t="140934" x="8615363" y="3863975"/>
          <p14:tracePt t="140942" x="8605838" y="3863975"/>
          <p14:tracePt t="140949" x="8597900" y="3863975"/>
          <p14:tracePt t="141023" x="8597900" y="3871913"/>
          <p14:tracePt t="141045" x="8589963" y="3871913"/>
          <p14:tracePt t="141063" x="8580438" y="3871913"/>
          <p14:tracePt t="141070" x="8572500" y="3871913"/>
          <p14:tracePt t="141082" x="8564563" y="3871913"/>
          <p14:tracePt t="141099" x="8539163" y="3871913"/>
          <p14:tracePt t="141117" x="8512175" y="3871913"/>
          <p14:tracePt t="141135" x="8453438" y="3898900"/>
          <p14:tracePt t="141151" x="8410575" y="3924300"/>
          <p14:tracePt t="141167" x="8359775" y="3949700"/>
          <p14:tracePt t="141184" x="8316913" y="3967163"/>
          <p14:tracePt t="141201" x="8248650" y="3983038"/>
          <p14:tracePt t="141219" x="8197850" y="4000500"/>
          <p14:tracePt t="141236" x="8154988" y="4008438"/>
          <p14:tracePt t="141253" x="8112125" y="4025900"/>
          <p14:tracePt t="141271" x="8034338" y="4051300"/>
          <p14:tracePt t="141287" x="7975600" y="4060825"/>
          <p14:tracePt t="141304" x="7907338" y="4076700"/>
          <p14:tracePt t="141321" x="7796213" y="4094163"/>
          <p14:tracePt t="141338" x="7685088" y="4094163"/>
          <p14:tracePt t="141355" x="7548563" y="4094163"/>
          <p14:tracePt t="141371" x="7421563" y="4094163"/>
          <p14:tracePt t="141389" x="7335838" y="4068763"/>
          <p14:tracePt t="141407" x="7216775" y="4051300"/>
          <p14:tracePt t="141423" x="7164388" y="4043363"/>
          <p14:tracePt t="141440" x="7138988" y="4043363"/>
          <p14:tracePt t="141456" x="7105650" y="4043363"/>
          <p14:tracePt t="141473" x="7054850" y="4025900"/>
          <p14:tracePt t="141490" x="6969125" y="3992563"/>
          <p14:tracePt t="141507" x="6900863" y="3975100"/>
          <p14:tracePt t="141525" x="6781800" y="3940175"/>
          <p14:tracePt t="141543" x="6688138" y="3914775"/>
          <p14:tracePt t="141559" x="6499225" y="3871913"/>
          <p14:tracePt t="141575" x="6286500" y="3813175"/>
          <p14:tracePt t="141593" x="6132513" y="3762375"/>
          <p14:tracePt t="141609" x="5937250" y="3694113"/>
          <p14:tracePt t="141626" x="5775325" y="3633788"/>
          <p14:tracePt t="141643" x="5664200" y="3608388"/>
          <p14:tracePt t="141662" x="5545138" y="3573463"/>
          <p14:tracePt t="141678" x="5459413" y="3548063"/>
          <p14:tracePt t="141697" x="5313363" y="3530600"/>
          <p14:tracePt t="141713" x="5203825" y="3522663"/>
          <p14:tracePt t="141728" x="5041900" y="3514725"/>
          <p14:tracePt t="141745" x="4870450" y="3497263"/>
          <p14:tracePt t="141763" x="4673600" y="3489325"/>
          <p14:tracePt t="141779" x="4495800" y="3471863"/>
          <p14:tracePt t="141796" x="4367213" y="3462338"/>
          <p14:tracePt t="141814" x="4248150" y="3454400"/>
          <p14:tracePt t="141831" x="4119563" y="3436938"/>
          <p14:tracePt t="141848" x="4068763" y="3436938"/>
          <p14:tracePt t="141864" x="4033838" y="3436938"/>
          <p14:tracePt t="141882" x="4017963" y="3436938"/>
          <p14:tracePt t="141898" x="4008438" y="3436938"/>
          <p14:tracePt t="141951" x="4008438" y="3446463"/>
          <p14:tracePt t="141959" x="4008438" y="3454400"/>
          <p14:tracePt t="141975" x="4008438" y="3462338"/>
          <p14:tracePt t="142015" x="4008438" y="3471863"/>
          <p14:tracePt t="142039" x="4008438" y="3479800"/>
          <p14:tracePt t="142047" x="4008438" y="3489325"/>
          <p14:tracePt t="142063" x="4000500" y="3497263"/>
          <p14:tracePt t="142072" x="4000500" y="3522663"/>
          <p14:tracePt t="142086" x="4000500" y="3540125"/>
          <p14:tracePt t="142104" x="4000500" y="3608388"/>
          <p14:tracePt t="142120" x="4000500" y="3651250"/>
          <p14:tracePt t="142137" x="4000500" y="3684588"/>
          <p14:tracePt t="142154" x="4008438" y="3702050"/>
          <p14:tracePt t="142170" x="4017963" y="3709988"/>
          <p14:tracePt t="142187" x="4025900" y="3719513"/>
          <p14:tracePt t="142205" x="4033838" y="3719513"/>
          <p14:tracePt t="142255" x="4043363" y="3719513"/>
          <p14:tracePt t="142263" x="4051300" y="3727450"/>
          <p14:tracePt t="142280" x="4060825" y="3735388"/>
          <p14:tracePt t="142289" x="4060825" y="3744913"/>
          <p14:tracePt t="142306" x="4068763" y="3752850"/>
          <p14:tracePt t="142324" x="4068763" y="3762375"/>
          <p14:tracePt t="142378" x="4068763" y="3752850"/>
          <p14:tracePt t="142384" x="4076700" y="3744913"/>
          <p14:tracePt t="142400" x="4076700" y="3735388"/>
          <p14:tracePt t="142415" x="4076700" y="3727450"/>
          <p14:tracePt t="142432" x="4086225" y="3719513"/>
          <p14:tracePt t="142467" x="4086225" y="3709988"/>
          <p14:tracePt t="142480" x="4086225" y="3702050"/>
          <p14:tracePt t="142488" x="4086225" y="3694113"/>
          <p14:tracePt t="142497" x="4086225" y="3684588"/>
          <p14:tracePt t="142513" x="4086225" y="3667125"/>
          <p14:tracePt t="142528" x="4086225" y="3659188"/>
          <p14:tracePt t="142545" x="4086225" y="3651250"/>
          <p14:tracePt t="142648" x="4086225" y="3641725"/>
          <p14:tracePt t="142747" x="4076700" y="3641725"/>
          <p14:tracePt t="142808" x="4068763" y="3641725"/>
          <p14:tracePt t="142864" x="4060825" y="3641725"/>
          <p14:tracePt t="142872" x="4060825" y="3633788"/>
          <p14:tracePt t="142884" x="4051300" y="3633788"/>
          <p14:tracePt t="142902" x="4043363" y="3625850"/>
          <p14:tracePt t="142919" x="4033838" y="3625850"/>
          <p14:tracePt t="142936" x="4025900" y="3616325"/>
          <p14:tracePt t="142971" x="4017963" y="3616325"/>
          <p14:tracePt t="142987" x="4008438" y="3616325"/>
          <p14:tracePt t="143003" x="4000500" y="3616325"/>
          <p14:tracePt t="144479" x="4000500" y="3598863"/>
          <p14:tracePt t="144487" x="3975100" y="3590925"/>
          <p14:tracePt t="144500" x="3967163" y="3573463"/>
          <p14:tracePt t="144516" x="3949700" y="3557588"/>
          <p14:tracePt t="144534" x="3940175" y="3548063"/>
          <p14:tracePt t="144551" x="3932238" y="3548063"/>
          <p14:tracePt t="144639" x="3932238" y="3540125"/>
          <p14:tracePt t="144663" x="3932238" y="3530600"/>
          <p14:tracePt t="144688" x="3932238" y="3522663"/>
          <p14:tracePt t="144712" x="3932238" y="3514725"/>
          <p14:tracePt t="144920" x="3940175" y="3514725"/>
          <p14:tracePt t="144929" x="3949700" y="3514725"/>
          <p14:tracePt t="144945" x="3957638" y="3522663"/>
          <p14:tracePt t="144952" x="3957638" y="3540125"/>
          <p14:tracePt t="144964" x="3967163" y="3548063"/>
          <p14:tracePt t="144976" x="3975100" y="3565525"/>
          <p14:tracePt t="144992" x="3983038" y="3573463"/>
          <p14:tracePt t="145136" x="3983038" y="3582988"/>
          <p14:tracePt t="145144" x="3992563" y="3590925"/>
          <p14:tracePt t="145440" x="3983038" y="3590925"/>
          <p14:tracePt t="145457" x="3975100" y="3590925"/>
          <p14:tracePt t="145673" x="3975100" y="3598863"/>
          <p14:tracePt t="145690" x="3975100" y="3608388"/>
          <p14:tracePt t="145705" x="3975100" y="3616325"/>
          <p14:tracePt t="145721" x="3975100" y="3625850"/>
          <p14:tracePt t="146153" x="3967163" y="3625850"/>
          <p14:tracePt t="146179" x="3957638" y="3625850"/>
          <p14:tracePt t="146185" x="3949700" y="3625850"/>
          <p14:tracePt t="146203" x="3940175" y="3625850"/>
          <p14:tracePt t="146219" x="3932238" y="3616325"/>
          <p14:tracePt t="146234" x="3914775" y="3616325"/>
          <p14:tracePt t="146251" x="3906838" y="3616325"/>
          <p14:tracePt t="148529" x="3889375" y="3616325"/>
          <p14:tracePt t="148537" x="3863975" y="3616325"/>
          <p14:tracePt t="148547" x="3846513" y="3608388"/>
          <p14:tracePt t="148563" x="3830638" y="3598863"/>
          <p14:tracePt t="148580" x="3803650" y="3598863"/>
          <p14:tracePt t="148634" x="3803650" y="3608388"/>
          <p14:tracePt t="148641" x="3803650" y="3625850"/>
          <p14:tracePt t="148651" x="3803650" y="3641725"/>
          <p14:tracePt t="148667" x="3803650" y="3651250"/>
          <p14:tracePt t="148683" x="3803650" y="3667125"/>
          <p14:tracePt t="148698" x="3795713" y="3676650"/>
          <p14:tracePt t="148715" x="3795713" y="3694113"/>
          <p14:tracePt t="148732" x="3778250" y="3694113"/>
          <p14:tracePt t="148749" x="3770313" y="3702050"/>
          <p14:tracePt t="148766" x="3752850" y="3719513"/>
          <p14:tracePt t="148784" x="3744913" y="3744913"/>
          <p14:tracePt t="148802" x="3727450" y="3778250"/>
          <p14:tracePt t="148819" x="3702050" y="3846513"/>
          <p14:tracePt t="148835" x="3684588" y="3898900"/>
          <p14:tracePt t="148851" x="3651250" y="3967163"/>
          <p14:tracePt t="148868" x="3625850" y="4025900"/>
          <p14:tracePt t="148885" x="3598863" y="4076700"/>
          <p14:tracePt t="148903" x="3565525" y="4129088"/>
          <p14:tracePt t="148919" x="3530600" y="4197350"/>
          <p14:tracePt t="148938" x="3497263" y="4265613"/>
          <p14:tracePt t="148955" x="3429000" y="4384675"/>
          <p14:tracePt t="148971" x="3378200" y="4470400"/>
          <p14:tracePt t="148986" x="3352800" y="4529138"/>
          <p14:tracePt t="149005" x="3327400" y="4605338"/>
          <p14:tracePt t="149021" x="3292475" y="4673600"/>
          <p14:tracePt t="149039" x="3275013" y="4725988"/>
          <p14:tracePt t="149055" x="3241675" y="4784725"/>
          <p14:tracePt t="149074" x="3206750" y="4852988"/>
          <p14:tracePt t="149090" x="3148013" y="4956175"/>
          <p14:tracePt t="149106" x="3095625" y="5041900"/>
          <p14:tracePt t="149123" x="3036888" y="5143500"/>
          <p14:tracePt t="149140" x="2976563" y="5245100"/>
          <p14:tracePt t="149158" x="2925763" y="5322888"/>
          <p14:tracePt t="149174" x="2882900" y="5391150"/>
          <p14:tracePt t="149191" x="2849563" y="5459413"/>
          <p14:tracePt t="149208" x="2814638" y="5502275"/>
          <p14:tracePt t="149226" x="2781300" y="5535613"/>
          <p14:tracePt t="149243" x="2738438" y="5578475"/>
          <p14:tracePt t="149259" x="2703513" y="5595938"/>
          <p14:tracePt t="149278" x="2670175" y="5621338"/>
          <p14:tracePt t="149293" x="2627313" y="5638800"/>
          <p14:tracePt t="149310" x="2609850" y="5654675"/>
          <p14:tracePt t="149327" x="2584450" y="5664200"/>
          <p14:tracePt t="149346" x="2576513" y="5672138"/>
          <p14:tracePt t="149363" x="2559050" y="5672138"/>
          <p14:tracePt t="149380" x="2533650" y="5689600"/>
          <p14:tracePt t="149396" x="2524125" y="5689600"/>
          <p14:tracePt t="149412" x="2508250" y="5689600"/>
          <p14:tracePt t="149429" x="2498725" y="5689600"/>
          <p14:tracePt t="149447" x="2490788" y="5697538"/>
          <p14:tracePt t="149481" x="2482850" y="5697538"/>
          <p14:tracePt t="149498" x="2465388" y="5697538"/>
          <p14:tracePt t="149515" x="2430463" y="5697538"/>
          <p14:tracePt t="149532" x="2397125" y="5697538"/>
          <p14:tracePt t="149548" x="2379663" y="5697538"/>
          <p14:tracePt t="149565" x="2362200" y="5697538"/>
          <p14:tracePt t="149582" x="2354263" y="5697538"/>
          <p14:tracePt t="149599" x="2346325" y="5697538"/>
          <p14:tracePt t="149644" x="2336800" y="5697538"/>
          <p14:tracePt t="161519" x="2346325" y="5689600"/>
          <p14:tracePt t="161528" x="2379663" y="5629275"/>
          <p14:tracePt t="161536" x="2414588" y="5595938"/>
          <p14:tracePt t="161551" x="2524125" y="5467350"/>
          <p14:tracePt t="161567" x="2660650" y="5348288"/>
          <p14:tracePt t="161584" x="2789238" y="5245100"/>
          <p14:tracePt t="161601" x="2900363" y="5186363"/>
          <p14:tracePt t="161618" x="2968625" y="5151438"/>
          <p14:tracePt t="161635" x="3054350" y="5126038"/>
          <p14:tracePt t="161652" x="3113088" y="5110163"/>
          <p14:tracePt t="161670" x="3198813" y="5092700"/>
          <p14:tracePt t="161688" x="3352800" y="5075238"/>
          <p14:tracePt t="161703" x="3471863" y="5057775"/>
          <p14:tracePt t="161720" x="3565525" y="5041900"/>
          <p14:tracePt t="161737" x="3694113" y="5014913"/>
          <p14:tracePt t="161754" x="3813175" y="4989513"/>
          <p14:tracePt t="161771" x="3914775" y="4973638"/>
          <p14:tracePt t="161789" x="3975100" y="4964113"/>
          <p14:tracePt t="161805" x="4033838" y="4946650"/>
          <p14:tracePt t="161823" x="4068763" y="4938713"/>
          <p14:tracePt t="161840" x="4102100" y="4921250"/>
          <p14:tracePt t="161856" x="4111625" y="4905375"/>
          <p14:tracePt t="161874" x="4119563" y="4895850"/>
          <p14:tracePt t="161890" x="4144963" y="4887913"/>
          <p14:tracePt t="161907" x="4170363" y="4878388"/>
          <p14:tracePt t="161924" x="4205288" y="4852988"/>
          <p14:tracePt t="161942" x="4238625" y="4837113"/>
          <p14:tracePt t="161960" x="4291013" y="4794250"/>
          <p14:tracePt t="161976" x="4316413" y="4751388"/>
          <p14:tracePt t="161993" x="4341813" y="4716463"/>
          <p14:tracePt t="162010" x="4367213" y="4673600"/>
          <p14:tracePt t="162026" x="4375150" y="4640263"/>
          <p14:tracePt t="162042" x="4392613" y="4605338"/>
          <p14:tracePt t="162060" x="4392613" y="4597400"/>
          <p14:tracePt t="162077" x="4402138" y="4589463"/>
          <p14:tracePt t="162096" x="4402138" y="4572000"/>
          <p14:tracePt t="162114" x="4410075" y="4572000"/>
          <p14:tracePt t="162128" x="4410075" y="4564063"/>
          <p14:tracePt t="162145" x="4418013" y="4554538"/>
          <p14:tracePt t="162180" x="4418013" y="4538663"/>
          <p14:tracePt t="162196" x="4418013" y="4503738"/>
          <p14:tracePt t="162200" x="4418013" y="4495800"/>
          <p14:tracePt t="162213" x="4402138" y="4470400"/>
          <p14:tracePt t="162232" x="4375150" y="4435475"/>
          <p14:tracePt t="162249" x="4349750" y="4402138"/>
          <p14:tracePt t="162264" x="4341813" y="4392613"/>
          <p14:tracePt t="162281" x="4341813" y="4384675"/>
          <p14:tracePt t="162320" x="4333875" y="4384675"/>
          <p14:tracePt t="162345" x="4324350" y="4384675"/>
          <p14:tracePt t="162360" x="4306888" y="4375150"/>
          <p14:tracePt t="162369" x="4298950" y="4375150"/>
          <p14:tracePt t="162384" x="4291013" y="4375150"/>
          <p14:tracePt t="162401" x="4230688" y="4341813"/>
          <p14:tracePt t="162418" x="4154488" y="4316413"/>
          <p14:tracePt t="162436" x="4102100" y="4291013"/>
          <p14:tracePt t="162452" x="4068763" y="4273550"/>
          <p14:tracePt t="163113" x="4086225" y="4273550"/>
          <p14:tracePt t="163121" x="4094163" y="4273550"/>
          <p14:tracePt t="163132" x="4111625" y="4273550"/>
          <p14:tracePt t="163149" x="4144963" y="4273550"/>
          <p14:tracePt t="163166" x="4170363" y="4273550"/>
          <p14:tracePt t="163182" x="4187825" y="4273550"/>
          <p14:tracePt t="163201" x="4213225" y="4273550"/>
          <p14:tracePt t="163218" x="4230688" y="4273550"/>
          <p14:tracePt t="163234" x="4238625" y="4273550"/>
          <p14:tracePt t="163250" x="4265613" y="4265613"/>
          <p14:tracePt t="163267" x="4273550" y="4256088"/>
          <p14:tracePt t="163285" x="4306888" y="4248150"/>
          <p14:tracePt t="163302" x="4333875" y="4238625"/>
          <p14:tracePt t="163319" x="4367213" y="4222750"/>
          <p14:tracePt t="163337" x="4402138" y="4213225"/>
          <p14:tracePt t="163355" x="4435475" y="4197350"/>
          <p14:tracePt t="163370" x="4460875" y="4187825"/>
          <p14:tracePt t="163387" x="4470400" y="4179888"/>
          <p14:tracePt t="163404" x="4478338" y="4170363"/>
          <p14:tracePt t="163437" x="4478338" y="4154488"/>
          <p14:tracePt t="163454" x="4478338" y="4144963"/>
          <p14:tracePt t="163470" x="4478338" y="4129088"/>
          <p14:tracePt t="163489" x="4460875" y="4119563"/>
          <p14:tracePt t="163506" x="4435475" y="4111625"/>
          <p14:tracePt t="163522" x="4427538" y="4111625"/>
          <p14:tracePt t="163540" x="4418013" y="4111625"/>
          <p14:tracePt t="163557" x="4418013" y="4102100"/>
          <p14:tracePt t="163590" x="4410075" y="4102100"/>
          <p14:tracePt t="163606" x="4410075" y="4094163"/>
          <p14:tracePt t="163625" x="4402138" y="4086225"/>
          <p14:tracePt t="163643" x="4367213" y="4086225"/>
          <p14:tracePt t="163658" x="4359275" y="4086225"/>
          <p14:tracePt t="163676" x="4333875" y="4086225"/>
          <p14:tracePt t="163692" x="4316413" y="4086225"/>
          <p14:tracePt t="163709" x="4298950" y="4086225"/>
          <p14:tracePt t="163726" x="4291013" y="4086225"/>
          <p14:tracePt t="163744" x="4281488" y="4086225"/>
          <p14:tracePt t="163760" x="4273550" y="4086225"/>
          <p14:tracePt t="164968" x="4291013" y="4094163"/>
          <p14:tracePt t="164976" x="4316413" y="4111625"/>
          <p14:tracePt t="164986" x="4333875" y="4137025"/>
          <p14:tracePt t="165002" x="4384675" y="4187825"/>
          <p14:tracePt t="165018" x="4418013" y="4222750"/>
          <p14:tracePt t="165036" x="4443413" y="4256088"/>
          <p14:tracePt t="165053" x="4478338" y="4281488"/>
          <p14:tracePt t="165070" x="4495800" y="4306888"/>
          <p14:tracePt t="165088" x="4521200" y="4324350"/>
          <p14:tracePt t="165105" x="4529138" y="4341813"/>
          <p14:tracePt t="165121" x="4546600" y="4359275"/>
          <p14:tracePt t="165138" x="4554538" y="4367213"/>
          <p14:tracePt t="165155" x="4564063" y="4375150"/>
          <p14:tracePt t="165171" x="4564063" y="4384675"/>
          <p14:tracePt t="165216" x="4564063" y="4392613"/>
          <p14:tracePt t="165281" x="4564063" y="4402138"/>
          <p14:tracePt t="165304" x="4564063" y="4410075"/>
          <p14:tracePt t="165353" x="4564063" y="4418013"/>
          <p14:tracePt t="166522" x="4572000" y="4418013"/>
          <p14:tracePt t="166530" x="4597400" y="4418013"/>
          <p14:tracePt t="166538" x="4622800" y="4418013"/>
          <p14:tracePt t="166548" x="4648200" y="4418013"/>
          <p14:tracePt t="166565" x="4673600" y="4418013"/>
          <p14:tracePt t="166583" x="4784725" y="4435475"/>
          <p14:tracePt t="166599" x="4852988" y="4443413"/>
          <p14:tracePt t="166617" x="4905375" y="4452938"/>
          <p14:tracePt t="166634" x="4946650" y="4452938"/>
          <p14:tracePt t="166651" x="4981575" y="4452938"/>
          <p14:tracePt t="166667" x="5014913" y="4452938"/>
          <p14:tracePt t="166684" x="5032375" y="4452938"/>
          <p14:tracePt t="166703" x="5041900" y="4452938"/>
          <p14:tracePt t="166706" x="5067300" y="4452938"/>
          <p14:tracePt t="166718" x="5075238" y="4452938"/>
          <p14:tracePt t="166736" x="5100638" y="4443413"/>
          <p14:tracePt t="166753" x="5143500" y="4443413"/>
          <p14:tracePt t="166771" x="5186363" y="4435475"/>
          <p14:tracePt t="166787" x="5219700" y="4435475"/>
          <p14:tracePt t="166804" x="5237163" y="4427538"/>
          <p14:tracePt t="166820" x="5254625" y="4418013"/>
          <p14:tracePt t="166837" x="5262563" y="4418013"/>
          <p14:tracePt t="166855" x="5272088" y="4410075"/>
          <p14:tracePt t="166872" x="5287963" y="4410075"/>
          <p14:tracePt t="166889" x="5305425" y="4410075"/>
          <p14:tracePt t="166907" x="5340350" y="4410075"/>
          <p14:tracePt t="166923" x="5348288" y="4410075"/>
          <p14:tracePt t="166939" x="5373688" y="4410075"/>
          <p14:tracePt t="166956" x="5381625" y="4410075"/>
          <p14:tracePt t="166974" x="5391150" y="4410075"/>
          <p14:tracePt t="167011" x="5399088" y="4410075"/>
          <p14:tracePt t="167029" x="5408613" y="4410075"/>
          <p14:tracePt t="167051" x="5416550" y="4410075"/>
          <p14:tracePt t="167067" x="5434013" y="4410075"/>
          <p14:tracePt t="167083" x="5441950" y="4410075"/>
          <p14:tracePt t="167095" x="5459413" y="4410075"/>
          <p14:tracePt t="167110" x="5467350" y="4410075"/>
          <p14:tracePt t="167126" x="5476875" y="4410075"/>
          <p14:tracePt t="167145" x="5492750" y="4410075"/>
          <p14:tracePt t="167181" x="5492750" y="4402138"/>
          <p14:tracePt t="167198" x="5492750" y="4392613"/>
          <p14:tracePt t="167371" x="5492750" y="4384675"/>
          <p14:tracePt t="167387" x="5492750" y="4375150"/>
          <p14:tracePt t="170546" x="5502275" y="4375150"/>
          <p14:tracePt t="170564" x="5518150" y="4375150"/>
          <p14:tracePt t="170581" x="5527675" y="4375150"/>
          <p14:tracePt t="170586" x="5535613" y="4375150"/>
          <p14:tracePt t="170597" x="5545138" y="4375150"/>
          <p14:tracePt t="170612" x="5553075" y="4375150"/>
          <p14:tracePt t="175804" x="5545138" y="4375150"/>
          <p14:tracePt t="175812" x="5535613" y="4375150"/>
          <p14:tracePt t="175820" x="5527675" y="4375150"/>
          <p14:tracePt t="175830" x="5518150" y="4367213"/>
          <p14:tracePt t="175848" x="5502275" y="4367213"/>
          <p14:tracePt t="177356" x="5510213" y="4367213"/>
          <p14:tracePt t="177364" x="5545138" y="4367213"/>
          <p14:tracePt t="177371" x="5570538" y="4367213"/>
          <p14:tracePt t="177380" x="5595938" y="4367213"/>
          <p14:tracePt t="177395" x="5621338" y="4367213"/>
          <p14:tracePt t="177412" x="5697538" y="4392613"/>
          <p14:tracePt t="177429" x="5740400" y="4392613"/>
          <p14:tracePt t="177445" x="5775325" y="4392613"/>
          <p14:tracePt t="177462" x="5816600" y="4402138"/>
          <p14:tracePt t="177480" x="5868988" y="4418013"/>
          <p14:tracePt t="177497" x="5919788" y="4427538"/>
          <p14:tracePt t="177515" x="6005513" y="4443413"/>
          <p14:tracePt t="177533" x="6167438" y="4486275"/>
          <p14:tracePt t="177548" x="6235700" y="4503738"/>
          <p14:tracePt t="177564" x="6337300" y="4521200"/>
          <p14:tracePt t="177581" x="6397625" y="4521200"/>
          <p14:tracePt t="177598" x="6456363" y="4521200"/>
          <p14:tracePt t="177615" x="6508750" y="4521200"/>
          <p14:tracePt t="177632" x="6577013" y="4521200"/>
          <p14:tracePt t="177651" x="6635750" y="4521200"/>
          <p14:tracePt t="177668" x="6756400" y="4521200"/>
          <p14:tracePt t="177683" x="6832600" y="4521200"/>
          <p14:tracePt t="177700" x="6918325" y="4521200"/>
          <p14:tracePt t="177717" x="6977063" y="4521200"/>
          <p14:tracePt t="177734" x="7037388" y="4521200"/>
          <p14:tracePt t="177751" x="7096125" y="4511675"/>
          <p14:tracePt t="177769" x="7148513" y="4495800"/>
          <p14:tracePt t="177785" x="7207250" y="4470400"/>
          <p14:tracePt t="177804" x="7267575" y="4435475"/>
          <p14:tracePt t="177820" x="7318375" y="4427538"/>
          <p14:tracePt t="177836" x="7353300" y="4410075"/>
          <p14:tracePt t="177854" x="7396163" y="4384675"/>
          <p14:tracePt t="177870" x="7437438" y="4367213"/>
          <p14:tracePt t="177889" x="7480300" y="4359275"/>
          <p14:tracePt t="177904" x="7531100" y="4349750"/>
          <p14:tracePt t="177923" x="7583488" y="4341813"/>
          <p14:tracePt t="177940" x="7634288" y="4333875"/>
          <p14:tracePt t="177957" x="7694613" y="4333875"/>
          <p14:tracePt t="177973" x="7710488" y="4333875"/>
          <p14:tracePt t="177990" x="7727950" y="4333875"/>
          <p14:tracePt t="178007" x="7735888" y="4333875"/>
          <p14:tracePt t="178025" x="7753350" y="4333875"/>
          <p14:tracePt t="178042" x="7770813" y="4333875"/>
          <p14:tracePt t="178058" x="7788275" y="4333875"/>
          <p14:tracePt t="178077" x="7839075" y="4333875"/>
          <p14:tracePt t="178092" x="7872413" y="4333875"/>
          <p14:tracePt t="178108" x="7915275" y="4333875"/>
          <p14:tracePt t="178126" x="7950200" y="4333875"/>
          <p14:tracePt t="178143" x="7983538" y="4333875"/>
          <p14:tracePt t="178160" x="8034338" y="4316413"/>
          <p14:tracePt t="178177" x="8086725" y="4306888"/>
          <p14:tracePt t="178195" x="8154988" y="4291013"/>
          <p14:tracePt t="178198" x="8180388" y="4281488"/>
          <p14:tracePt t="178212" x="8213725" y="4273550"/>
          <p14:tracePt t="178228" x="8291513" y="4265613"/>
          <p14:tracePt t="178245" x="8324850" y="4248150"/>
          <p14:tracePt t="178261" x="8342313" y="4238625"/>
          <p14:tracePt t="178279" x="8350250" y="4230688"/>
          <p14:tracePt t="178296" x="8367713" y="4222750"/>
          <p14:tracePt t="178313" x="8393113" y="4222750"/>
          <p14:tracePt t="178331" x="8443913" y="4222750"/>
          <p14:tracePt t="178348" x="8478838" y="4222750"/>
          <p14:tracePt t="178366" x="8521700" y="4222750"/>
          <p14:tracePt t="178382" x="8555038" y="4238625"/>
          <p14:tracePt t="178399" x="8564563" y="4238625"/>
          <p14:tracePt t="178415" x="8572500" y="4248150"/>
          <p14:tracePt t="178432" x="8580438" y="4248150"/>
          <p14:tracePt t="178466" x="8589963" y="4248150"/>
          <p14:tracePt t="178486" x="8597900" y="4256088"/>
          <p14:tracePt t="178501" x="8623300" y="4265613"/>
          <p14:tracePt t="178517" x="8666163" y="4281488"/>
          <p14:tracePt t="178534" x="8709025" y="4306888"/>
          <p14:tracePt t="178550" x="8742363" y="4324350"/>
          <p14:tracePt t="178568" x="8777288" y="4333875"/>
          <p14:tracePt t="178584" x="8802688" y="4341813"/>
          <p14:tracePt t="178601" x="8810625" y="4341813"/>
          <p14:tracePt t="178619" x="8820150" y="4341813"/>
          <p14:tracePt t="178637" x="8837613" y="4341813"/>
          <p14:tracePt t="178717" x="8845550" y="4341813"/>
          <p14:tracePt t="178733" x="8853488" y="4341813"/>
          <p14:tracePt t="178748" x="8870950" y="4341813"/>
          <p14:tracePt t="178768" x="8878888" y="4341813"/>
          <p14:tracePt t="178774" x="8888413" y="4341813"/>
          <p14:tracePt t="178781" x="8896350" y="4341813"/>
          <p14:tracePt t="178799" x="8905875" y="4341813"/>
          <p14:tracePt t="178806" x="8905875" y="4349750"/>
          <p14:tracePt t="178822" x="8913813" y="4349750"/>
          <p14:tracePt t="178966" x="8905875" y="4341813"/>
          <p14:tracePt t="178974" x="8896350" y="4333875"/>
          <p14:tracePt t="178982" x="8888413" y="4324350"/>
          <p14:tracePt t="178993" x="8870950" y="4306888"/>
          <p14:tracePt t="179010" x="8853488" y="4291013"/>
          <p14:tracePt t="179026" x="8853488" y="4281488"/>
          <p14:tracePt t="179044" x="8845550" y="4281488"/>
          <p14:tracePt t="179061" x="8845550" y="4273550"/>
          <p14:tracePt t="179175" x="8837613" y="4273550"/>
          <p14:tracePt t="179182" x="8837613" y="4265613"/>
          <p14:tracePt t="179199" x="8828088" y="4265613"/>
          <p14:tracePt t="183409" x="8828088" y="4248150"/>
          <p14:tracePt t="183417" x="8828088" y="4230688"/>
          <p14:tracePt t="183430" x="8828088" y="4222750"/>
          <p14:tracePt t="183447" x="8820150" y="4187825"/>
          <p14:tracePt t="183466" x="8794750" y="4129088"/>
          <p14:tracePt t="183482" x="8777288" y="4094163"/>
          <p14:tracePt t="183499" x="8759825" y="4060825"/>
          <p14:tracePt t="183514" x="8742363" y="4025900"/>
          <p14:tracePt t="183531" x="8716963" y="3983038"/>
          <p14:tracePt t="183549" x="8701088" y="3940175"/>
          <p14:tracePt t="183566" x="8683625" y="3889375"/>
          <p14:tracePt t="183584" x="8674100" y="3863975"/>
          <p14:tracePt t="183600" x="8666163" y="3830638"/>
          <p14:tracePt t="183617" x="8666163" y="3803650"/>
          <p14:tracePt t="183634" x="8666163" y="3787775"/>
          <p14:tracePt t="183650" x="8666163" y="3778250"/>
          <p14:tracePt t="183667" x="8666163" y="3770313"/>
          <p14:tracePt t="183684" x="8658225" y="3762375"/>
          <p14:tracePt t="183701" x="8640763" y="3735388"/>
          <p14:tracePt t="183705" x="8632825" y="3727450"/>
          <p14:tracePt t="183719" x="8623300" y="3709988"/>
          <p14:tracePt t="183736" x="8605838" y="3694113"/>
          <p14:tracePt t="183754" x="8589963" y="3667125"/>
          <p14:tracePt t="183772" x="8580438" y="3651250"/>
          <p14:tracePt t="183804" x="8580438" y="3641725"/>
          <p14:tracePt t="183833" x="8572500" y="3641725"/>
          <p14:tracePt t="183865" x="8572500" y="3633788"/>
          <p14:tracePt t="183875" x="8564563" y="3633788"/>
          <p14:tracePt t="183885" x="8564563" y="3625850"/>
          <p14:tracePt t="183891" x="8564563" y="3616325"/>
          <p14:tracePt t="183906" x="8555038" y="3582988"/>
          <p14:tracePt t="183923" x="8529638" y="3557588"/>
          <p14:tracePt t="183939" x="8521700" y="3522663"/>
          <p14:tracePt t="183956" x="8512175" y="3505200"/>
          <p14:tracePt t="183974" x="8512175" y="3497263"/>
          <p14:tracePt t="183990" x="8512175" y="3489325"/>
          <p14:tracePt t="184050" x="8512175" y="3479800"/>
          <p14:tracePt t="184066" x="8512175" y="3471863"/>
          <p14:tracePt t="184074" x="8512175" y="3462338"/>
          <p14:tracePt t="184082" x="8512175" y="3454400"/>
          <p14:tracePt t="184092" x="8512175" y="3446463"/>
          <p14:tracePt t="184109" x="8496300" y="3421063"/>
          <p14:tracePt t="184126" x="8486775" y="3403600"/>
          <p14:tracePt t="184143" x="8478838" y="3386138"/>
          <p14:tracePt t="184178" x="8478838" y="3378200"/>
          <p14:tracePt t="184258" x="8478838" y="3368675"/>
          <p14:tracePt t="184274" x="8478838" y="3360738"/>
          <p14:tracePt t="184283" x="8478838" y="3352800"/>
          <p14:tracePt t="184297" x="8478838" y="3343275"/>
          <p14:tracePt t="184315" x="8470900" y="3327400"/>
          <p14:tracePt t="184332" x="8470900" y="3309938"/>
          <p14:tracePt t="184348" x="8453438" y="3292475"/>
          <p14:tracePt t="184382" x="8453438" y="3284538"/>
          <p14:tracePt t="184418" x="8443913" y="3284538"/>
          <p14:tracePt t="184426" x="8443913" y="3275013"/>
          <p14:tracePt t="184435" x="8428038" y="3275013"/>
          <p14:tracePt t="184999" x="8428038" y="3284538"/>
          <p14:tracePt t="185007" x="8428038" y="3300413"/>
          <p14:tracePt t="185015" x="8428038" y="3317875"/>
          <p14:tracePt t="185032" x="8428038" y="3327400"/>
          <p14:tracePt t="185049" x="8428038" y="3335338"/>
          <p14:tracePt t="185062" x="8428038" y="3343275"/>
          <p14:tracePt t="185128" x="8428038" y="3352800"/>
          <p14:tracePt t="185136" x="8428038" y="3378200"/>
          <p14:tracePt t="185146" x="8428038" y="3386138"/>
          <p14:tracePt t="185163" x="8428038" y="3429000"/>
          <p14:tracePt t="185181" x="8443913" y="3462338"/>
          <p14:tracePt t="185199" x="8453438" y="3471863"/>
          <p14:tracePt t="185202" x="8453438" y="3479800"/>
          <p14:tracePt t="185216" x="8453438" y="3489325"/>
          <p14:tracePt t="185288" x="8453438" y="3497263"/>
          <p14:tracePt t="185320" x="8453438" y="3505200"/>
          <p14:tracePt t="185368" x="8453438" y="3514725"/>
          <p14:tracePt t="185383" x="8453438" y="3522663"/>
          <p14:tracePt t="185392" x="8461375" y="3522663"/>
          <p14:tracePt t="185400" x="8461375" y="3530600"/>
          <p14:tracePt t="185418" x="8470900" y="3548063"/>
          <p14:tracePt t="185436" x="8478838" y="3565525"/>
          <p14:tracePt t="185452" x="8486775" y="3573463"/>
          <p14:tracePt t="185469" x="8496300" y="3582988"/>
          <p14:tracePt t="185487" x="8496300" y="3590925"/>
          <p14:tracePt t="185505" x="8496300" y="3608388"/>
          <p14:tracePt t="185520" x="8504238" y="3625850"/>
          <p14:tracePt t="185537" x="8521700" y="3659188"/>
          <p14:tracePt t="185554" x="8539163" y="3694113"/>
          <p14:tracePt t="185571" x="8555038" y="3719513"/>
          <p14:tracePt t="185588" x="8564563" y="3735388"/>
          <p14:tracePt t="185606" x="8572500" y="3744913"/>
          <p14:tracePt t="185622" x="8572500" y="3752850"/>
          <p14:tracePt t="185657" x="8580438" y="3762375"/>
          <p14:tracePt t="185665" x="8580438" y="3770313"/>
          <p14:tracePt t="185674" x="8580438" y="3795713"/>
          <p14:tracePt t="185690" x="8597900" y="3838575"/>
          <p14:tracePt t="185707" x="8605838" y="3898900"/>
          <p14:tracePt t="185724" x="8623300" y="3940175"/>
          <p14:tracePt t="187331" x="8615363" y="3940175"/>
          <p14:tracePt t="187348" x="8605838" y="3940175"/>
          <p14:tracePt t="187357" x="8597900" y="3940175"/>
          <p14:tracePt t="187364" x="8589963" y="3940175"/>
          <p14:tracePt t="187381" x="8589963" y="3957638"/>
          <p14:tracePt t="187390" x="8589963" y="3967163"/>
          <p14:tracePt t="187407" x="8589963" y="3983038"/>
          <p14:tracePt t="187424" x="8589963" y="4000500"/>
          <p14:tracePt t="187441" x="8580438" y="4008438"/>
          <p14:tracePt t="187459" x="8572500" y="4017963"/>
          <p14:tracePt t="187477" x="8572500" y="4043363"/>
          <p14:tracePt t="187493" x="8572500" y="4060825"/>
          <p14:tracePt t="187509" x="8572500" y="4076700"/>
          <p14:tracePt t="187527" x="8572500" y="4094163"/>
          <p14:tracePt t="187543" x="8572500" y="4102100"/>
          <p14:tracePt t="187562" x="8572500" y="4111625"/>
          <p14:tracePt t="187579" x="8572500" y="4119563"/>
          <p14:tracePt t="187596" x="8572500" y="4129088"/>
          <p14:tracePt t="187612" x="8580438" y="4144963"/>
          <p14:tracePt t="187629" x="8605838" y="4179888"/>
          <p14:tracePt t="187647" x="8640763" y="4230688"/>
          <p14:tracePt t="187663" x="8666163" y="4265613"/>
          <p14:tracePt t="187680" x="8683625" y="4291013"/>
          <p14:tracePt t="187696" x="8683625" y="4306888"/>
          <p14:tracePt t="187734" x="8666163" y="4298950"/>
          <p14:tracePt t="187740" x="8658225" y="4291013"/>
          <p14:tracePt t="187750" x="8640763" y="4273550"/>
          <p14:tracePt t="187804" x="8640763" y="4281488"/>
          <p14:tracePt t="187813" x="8640763" y="4306888"/>
          <p14:tracePt t="187820" x="8648700" y="4324350"/>
          <p14:tracePt t="187832" x="8648700" y="4333875"/>
          <p14:tracePt t="187849" x="8666163" y="4349750"/>
          <p14:tracePt t="187866" x="8666163" y="4359275"/>
          <p14:tracePt t="187884" x="8674100" y="4359275"/>
          <p14:tracePt t="187902" x="8683625" y="4359275"/>
          <p14:tracePt t="187917" x="8691563" y="4359275"/>
          <p14:tracePt t="187935" x="8701088" y="4359275"/>
          <p14:tracePt t="187968" x="8709025" y="4359275"/>
          <p14:tracePt t="187998" x="8716963" y="4367213"/>
          <p14:tracePt t="188005" x="8726488" y="4367213"/>
          <p14:tracePt t="188019" x="8734425" y="4384675"/>
          <p14:tracePt t="188038" x="8785225" y="4427538"/>
          <p14:tracePt t="188054" x="8820150" y="4460875"/>
          <p14:tracePt t="188070" x="8853488" y="4486275"/>
          <p14:tracePt t="188087" x="8870950" y="4503738"/>
          <p14:tracePt t="188104" x="8878888" y="4511675"/>
          <p14:tracePt t="188157" x="8878888" y="4503738"/>
          <p14:tracePt t="188165" x="8870950" y="4495800"/>
          <p14:tracePt t="188182" x="8870950" y="4486275"/>
          <p14:tracePt t="188205" x="8863013" y="4478338"/>
          <p14:tracePt t="188215" x="8863013" y="4470400"/>
          <p14:tracePt t="188414" x="8853488" y="4443413"/>
          <p14:tracePt t="188421" x="8837613" y="4410075"/>
          <p14:tracePt t="188433" x="8802688" y="4367213"/>
          <p14:tracePt t="188446" x="8777288" y="4324350"/>
          <p14:tracePt t="188461" x="8734425" y="4273550"/>
          <p14:tracePt t="188826" x="8734425" y="4256088"/>
          <p14:tracePt t="188834" x="8734425" y="4248150"/>
          <p14:tracePt t="188842" x="8726488" y="4230688"/>
          <p14:tracePt t="188852" x="8716963" y="4222750"/>
          <p14:tracePt t="188870" x="8716963" y="4213225"/>
          <p14:tracePt t="188922" x="8726488" y="4222750"/>
          <p14:tracePt t="188930" x="8734425" y="4238625"/>
          <p14:tracePt t="188940" x="8742363" y="4248150"/>
          <p14:tracePt t="188956" x="8769350" y="4265613"/>
          <p14:tracePt t="188971" x="8777288" y="4273550"/>
          <p14:tracePt t="189082" x="8777288" y="4265613"/>
          <p14:tracePt t="189106" x="8777288" y="4256088"/>
          <p14:tracePt t="189115" x="8777288" y="4248150"/>
          <p14:tracePt t="189163" x="8785225" y="4248150"/>
          <p14:tracePt t="189171" x="8794750" y="4248150"/>
          <p14:tracePt t="189182" x="8828088" y="4248150"/>
          <p14:tracePt t="189192" x="8845550" y="4256088"/>
          <p14:tracePt t="189212" x="8896350" y="4291013"/>
          <p14:tracePt t="189228" x="8913813" y="4298950"/>
          <p14:tracePt t="189244" x="8921750" y="4306888"/>
          <p14:tracePt t="189283" x="8913813" y="4306888"/>
          <p14:tracePt t="189295" x="8896350" y="4306888"/>
          <p14:tracePt t="189311" x="8870950" y="4281488"/>
          <p14:tracePt t="189330" x="8845550" y="4256088"/>
          <p14:tracePt t="189347" x="8828088" y="4248150"/>
          <p14:tracePt t="189362" x="8820150" y="4238625"/>
          <p14:tracePt t="189380" x="8810625" y="4238625"/>
          <p14:tracePt t="189397" x="8810625" y="4230688"/>
          <p14:tracePt t="189414" x="8802688" y="4222750"/>
          <p14:tracePt t="189431" x="8794750" y="4213225"/>
          <p14:tracePt t="189448" x="8785225" y="4205288"/>
          <p14:tracePt t="189466" x="8777288" y="4205288"/>
          <p14:tracePt t="189484" x="8769350" y="4197350"/>
          <p14:tracePt t="189499" x="8769350" y="4187825"/>
          <p14:tracePt t="189532" x="8759825" y="4187825"/>
          <p14:tracePt t="190252" x="8759825" y="4197350"/>
          <p14:tracePt t="190268" x="8759825" y="4205288"/>
          <p14:tracePt t="190285" x="8759825" y="4213225"/>
          <p14:tracePt t="190301" x="8759825" y="4222750"/>
          <p14:tracePt t="190309" x="8759825" y="4230688"/>
          <p14:tracePt t="190334" x="8769350" y="4238625"/>
          <p14:tracePt t="195189" x="8759825" y="4238625"/>
          <p14:tracePt t="195205" x="8751888" y="4238625"/>
          <p14:tracePt t="195221" x="8742363" y="4238625"/>
          <p14:tracePt t="195262" x="8734425" y="4238625"/>
          <p14:tracePt t="195286" x="8734425" y="4230688"/>
          <p14:tracePt t="195293" x="8726488" y="4222750"/>
          <p14:tracePt t="195309" x="8716963" y="4213225"/>
          <p14:tracePt t="195318" x="8709025" y="4213225"/>
          <p14:tracePt t="195330" x="8709025" y="4205288"/>
          <p14:tracePt t="195346" x="8701088" y="4197350"/>
          <p14:tracePt t="195363" x="8701088" y="4187825"/>
          <p14:tracePt t="195383" x="8701088" y="4179888"/>
          <p14:tracePt t="195401" x="8691563" y="4179888"/>
          <p14:tracePt t="195415" x="8691563" y="4170363"/>
          <p14:tracePt t="195966" x="8683625" y="4170363"/>
          <p14:tracePt t="195983" x="8674100" y="4170363"/>
          <p14:tracePt t="195999" x="8666163" y="4170363"/>
          <p14:tracePt t="196023" x="8658225" y="4170363"/>
          <p14:tracePt t="196039" x="8648700" y="4170363"/>
          <p14:tracePt t="196054" x="8640763" y="4170363"/>
          <p14:tracePt t="196064" x="8632825" y="4170363"/>
          <p14:tracePt t="196078" x="8623300" y="4170363"/>
          <p14:tracePt t="196096" x="8605838" y="4170363"/>
          <p14:tracePt t="196111" x="8597900" y="4179888"/>
          <p14:tracePt t="196128" x="8572500" y="4187825"/>
          <p14:tracePt t="196145" x="8539163" y="4205288"/>
          <p14:tracePt t="196164" x="8504238" y="4213225"/>
          <p14:tracePt t="196180" x="8461375" y="4213225"/>
          <p14:tracePt t="196197" x="8418513" y="4213225"/>
          <p14:tracePt t="196214" x="8375650" y="4213225"/>
          <p14:tracePt t="196231" x="8324850" y="4213225"/>
          <p14:tracePt t="196248" x="8291513" y="4205288"/>
          <p14:tracePt t="196264" x="8223250" y="4197350"/>
          <p14:tracePt t="196282" x="8170863" y="4179888"/>
          <p14:tracePt t="196299" x="8102600" y="4170363"/>
          <p14:tracePt t="196315" x="8043863" y="4170363"/>
          <p14:tracePt t="196332" x="7993063" y="4170363"/>
          <p14:tracePt t="196350" x="7958138" y="4170363"/>
          <p14:tracePt t="196367" x="7932738" y="4170363"/>
          <p14:tracePt t="196400" x="7924800" y="4170363"/>
          <p14:tracePt t="196418" x="7915275" y="4179888"/>
          <p14:tracePt t="196435" x="7907338" y="4187825"/>
          <p14:tracePt t="196451" x="7889875" y="4197350"/>
          <p14:tracePt t="196468" x="7872413" y="4205288"/>
          <p14:tracePt t="196485" x="7847013" y="4222750"/>
          <p14:tracePt t="196504" x="7831138" y="4238625"/>
          <p14:tracePt t="196520" x="7796213" y="4256088"/>
          <p14:tracePt t="196536" x="7788275" y="4265613"/>
          <p14:tracePt t="196553" x="7770813" y="4281488"/>
          <p14:tracePt t="196570" x="7745413" y="4291013"/>
          <p14:tracePt t="196588" x="7720013" y="4306888"/>
          <p14:tracePt t="196603" x="7694613" y="4316413"/>
          <p14:tracePt t="196622" x="7685088" y="4324350"/>
          <p14:tracePt t="196640" x="7677150" y="4324350"/>
          <p14:tracePt t="196656" x="7659688" y="4333875"/>
          <p14:tracePt t="196673" x="7642225" y="4341813"/>
          <p14:tracePt t="196689" x="7634288" y="4349750"/>
          <p14:tracePt t="196706" x="7616825" y="4359275"/>
          <p14:tracePt t="196724" x="7583488" y="4375150"/>
          <p14:tracePt t="196741" x="7558088" y="4384675"/>
          <p14:tracePt t="196757" x="7515225" y="4402138"/>
          <p14:tracePt t="196776" x="7472363" y="4402138"/>
          <p14:tracePt t="196793" x="7429500" y="4402138"/>
          <p14:tracePt t="196808" x="7404100" y="4402138"/>
          <p14:tracePt t="196842" x="7396163" y="4402138"/>
          <p14:tracePt t="197056" x="7396163" y="4410075"/>
          <p14:tracePt t="197072" x="7396163" y="4418013"/>
          <p14:tracePt t="197083" x="7396163" y="4427538"/>
          <p14:tracePt t="198070" x="7386638" y="4427538"/>
          <p14:tracePt t="198078" x="7369175" y="4427538"/>
          <p14:tracePt t="198087" x="7353300" y="4418013"/>
          <p14:tracePt t="198101" x="7318375" y="4410075"/>
          <p14:tracePt t="198118" x="7232650" y="4384675"/>
          <p14:tracePt t="198135" x="7156450" y="4375150"/>
          <p14:tracePt t="198151" x="7088188" y="4367213"/>
          <p14:tracePt t="198169" x="7011988" y="4359275"/>
          <p14:tracePt t="198186" x="6951663" y="4349750"/>
          <p14:tracePt t="198203" x="6875463" y="4333875"/>
          <p14:tracePt t="198206" x="6832600" y="4316413"/>
          <p14:tracePt t="198220" x="6789738" y="4306888"/>
          <p14:tracePt t="198238" x="6713538" y="4281488"/>
          <p14:tracePt t="198255" x="6577013" y="4256088"/>
          <p14:tracePt t="198270" x="6456363" y="4248150"/>
          <p14:tracePt t="198287" x="6372225" y="4248150"/>
          <p14:tracePt t="198304" x="6294438" y="4248150"/>
          <p14:tracePt t="198321" x="6218238" y="4248150"/>
          <p14:tracePt t="198338" x="6167438" y="4248150"/>
          <p14:tracePt t="198355" x="6132513" y="4248150"/>
          <p14:tracePt t="198374" x="6107113" y="4248150"/>
          <p14:tracePt t="198391" x="6081713" y="4248150"/>
          <p14:tracePt t="198407" x="6064250" y="4256088"/>
          <p14:tracePt t="198424" x="6013450" y="4265613"/>
          <p14:tracePt t="198441" x="5945188" y="4281488"/>
          <p14:tracePt t="198457" x="5894388" y="4298950"/>
          <p14:tracePt t="198475" x="5816600" y="4306888"/>
          <p14:tracePt t="198492" x="5748338" y="4324350"/>
          <p14:tracePt t="198510" x="5689600" y="4333875"/>
          <p14:tracePt t="198528" x="5621338" y="4341813"/>
          <p14:tracePt t="198543" x="5586413" y="4341813"/>
          <p14:tracePt t="198559" x="5570538" y="4341813"/>
          <p14:tracePt t="198577" x="5553075" y="4341813"/>
          <p14:tracePt t="198593" x="5535613" y="4341813"/>
          <p14:tracePt t="198610" x="5518150" y="4341813"/>
          <p14:tracePt t="198627" x="5502275" y="4341813"/>
          <p14:tracePt t="198646" x="5476875" y="4349750"/>
          <p14:tracePt t="198662" x="5449888" y="4359275"/>
          <p14:tracePt t="198679" x="5441950" y="4384675"/>
          <p14:tracePt t="198695" x="5424488" y="4402138"/>
          <p14:tracePt t="198713" x="5416550" y="4418013"/>
          <p14:tracePt t="198729" x="5416550" y="4427538"/>
          <p14:tracePt t="198746" x="5408613" y="4435475"/>
          <p14:tracePt t="198781" x="5399088" y="4435475"/>
          <p14:tracePt t="200259" x="5408613" y="4435475"/>
          <p14:tracePt t="200265" x="5416550" y="4435475"/>
          <p14:tracePt t="200282" x="5424488" y="4435475"/>
          <p14:tracePt t="200301" x="5441950" y="4435475"/>
          <p14:tracePt t="200310" x="5449888" y="4435475"/>
          <p14:tracePt t="200328" x="5484813" y="4435475"/>
          <p14:tracePt t="200346" x="5518150" y="4435475"/>
          <p14:tracePt t="200362" x="5570538" y="4452938"/>
          <p14:tracePt t="200379" x="5595938" y="4460875"/>
          <p14:tracePt t="200396" x="5621338" y="4470400"/>
          <p14:tracePt t="200413" x="5629275" y="4470400"/>
          <p14:tracePt t="200430" x="5646738" y="4470400"/>
          <p14:tracePt t="200446" x="5681663" y="4470400"/>
          <p14:tracePt t="200463" x="5722938" y="4470400"/>
          <p14:tracePt t="200481" x="5783263" y="4470400"/>
          <p14:tracePt t="200498" x="5859463" y="4470400"/>
          <p14:tracePt t="200516" x="5962650" y="4470400"/>
          <p14:tracePt t="200531" x="6013450" y="4470400"/>
          <p14:tracePt t="200549" x="6056313" y="4470400"/>
          <p14:tracePt t="200566" x="6089650" y="4470400"/>
          <p14:tracePt t="200582" x="6107113" y="4470400"/>
          <p14:tracePt t="200599" x="6149975" y="4470400"/>
          <p14:tracePt t="200618" x="6184900" y="4470400"/>
          <p14:tracePt t="200634" x="6235700" y="4470400"/>
          <p14:tracePt t="200651" x="6261100" y="4470400"/>
          <p14:tracePt t="200668" x="6303963" y="4470400"/>
          <p14:tracePt t="200685" x="6329363" y="4470400"/>
          <p14:tracePt t="200701" x="6346825" y="4470400"/>
          <p14:tracePt t="200718" x="6362700" y="4470400"/>
          <p14:tracePt t="200736" x="6388100" y="4460875"/>
          <p14:tracePt t="200753" x="6397625" y="4452938"/>
          <p14:tracePt t="200771" x="6423025" y="4452938"/>
          <p14:tracePt t="200786" x="6430963" y="4443413"/>
          <p14:tracePt t="200804" x="6440488" y="4443413"/>
          <p14:tracePt t="200820" x="6440488" y="4435475"/>
          <p14:tracePt t="200837" x="6440488" y="4427538"/>
          <p14:tracePt t="200875" x="6448425" y="4427538"/>
          <p14:tracePt t="200892" x="6456363" y="4427538"/>
          <p14:tracePt t="200908" x="6465888" y="4427538"/>
          <p14:tracePt t="200924" x="6473825" y="4427538"/>
          <p14:tracePt t="200963" x="6483350" y="4427538"/>
          <p14:tracePt t="201003" x="6483350" y="4418013"/>
          <p14:tracePt t="201010" x="6491288" y="4418013"/>
          <p14:tracePt t="201027" x="6491288" y="4410075"/>
          <p14:tracePt t="201043" x="6491288" y="4402138"/>
          <p14:tracePt t="201050" x="6491288" y="4392613"/>
          <p14:tracePt t="201061" x="6491288" y="4384675"/>
          <p14:tracePt t="201076" x="6491288" y="4367213"/>
          <p14:tracePt t="201092" x="6483350" y="4349750"/>
          <p14:tracePt t="201109" x="6465888" y="4349750"/>
          <p14:tracePt t="201126" x="6448425" y="4333875"/>
          <p14:tracePt t="201213" x="6448425" y="4324350"/>
          <p14:tracePt t="201235" x="6448425" y="4316413"/>
          <p14:tracePt t="201259" x="6448425" y="4306888"/>
          <p14:tracePt t="201268" x="6448425" y="4298950"/>
          <p14:tracePt t="201531" x="6448425" y="4306888"/>
          <p14:tracePt t="201547" x="6448425" y="4316413"/>
          <p14:tracePt t="201555" x="6448425" y="4333875"/>
          <p14:tracePt t="201568" x="6448425" y="4341813"/>
          <p14:tracePt t="201587" x="6456363" y="4375150"/>
          <p14:tracePt t="201604" x="6456363" y="4392613"/>
          <p14:tracePt t="201620" x="6456363" y="4402138"/>
          <p14:tracePt t="201636" x="6456363" y="4410075"/>
          <p14:tracePt t="201675" x="6456363" y="4418013"/>
          <p14:tracePt t="201717" x="6465888" y="4418013"/>
          <p14:tracePt t="218993" x="6491288" y="4418013"/>
          <p14:tracePt t="219002" x="6524625" y="4418013"/>
          <p14:tracePt t="219011" x="6584950" y="4435475"/>
          <p14:tracePt t="219027" x="6713538" y="4470400"/>
          <p14:tracePt t="219044" x="6858000" y="4521200"/>
          <p14:tracePt t="219061" x="6986588" y="4554538"/>
          <p14:tracePt t="219078" x="7080250" y="4579938"/>
          <p14:tracePt t="219097" x="7191375" y="4589463"/>
          <p14:tracePt t="219115" x="7300913" y="4605338"/>
          <p14:tracePt t="219132" x="7386638" y="4605338"/>
          <p14:tracePt t="219147" x="7462838" y="4605338"/>
          <p14:tracePt t="219163" x="7540625" y="4605338"/>
          <p14:tracePt t="219180" x="7616825" y="4597400"/>
          <p14:tracePt t="219198" x="7745413" y="4579938"/>
          <p14:tracePt t="219202" x="7796213" y="4572000"/>
          <p14:tracePt t="219214" x="7856538" y="4572000"/>
          <p14:tracePt t="219232" x="7924800" y="4564063"/>
          <p14:tracePt t="219249" x="8018463" y="4538663"/>
          <p14:tracePt t="219266" x="8077200" y="4503738"/>
          <p14:tracePt t="219283" x="8129588" y="4478338"/>
          <p14:tracePt t="219300" x="8145463" y="4460875"/>
          <p14:tracePt t="219316" x="8154988" y="4452938"/>
          <p14:tracePt t="219335" x="8162925" y="4443413"/>
          <p14:tracePt t="219350" x="8180388" y="4443413"/>
          <p14:tracePt t="219367" x="8188325" y="4443413"/>
          <p14:tracePt t="219385" x="8205788" y="4443413"/>
          <p14:tracePt t="219403" x="8239125" y="4435475"/>
          <p14:tracePt t="219419" x="8256588" y="4427538"/>
          <p14:tracePt t="219435" x="8274050" y="4410075"/>
          <p14:tracePt t="219452" x="8291513" y="4402138"/>
          <p14:tracePt t="219469" x="8307388" y="4392613"/>
          <p14:tracePt t="219486" x="8324850" y="4384675"/>
          <p14:tracePt t="219504" x="8342313" y="4375150"/>
          <p14:tracePt t="219521" x="8359775" y="4375150"/>
          <p14:tracePt t="219538" x="8375650" y="4367213"/>
          <p14:tracePt t="219555" x="8393113" y="4367213"/>
          <p14:tracePt t="219571" x="8410575" y="4359275"/>
          <p14:tracePt t="219588" x="8410575" y="4349750"/>
          <p14:tracePt t="219642" x="8418513" y="4349750"/>
          <p14:tracePt t="221590" x="8410575" y="4349750"/>
          <p14:tracePt t="221598" x="8402638" y="4349750"/>
          <p14:tracePt t="221611" x="8393113" y="4349750"/>
          <p14:tracePt t="221628" x="8342313" y="4349750"/>
          <p14:tracePt t="221646" x="8266113" y="4349750"/>
          <p14:tracePt t="221663" x="8213725" y="4349750"/>
          <p14:tracePt t="221679" x="8162925" y="4349750"/>
          <p14:tracePt t="221697" x="8120063" y="4349750"/>
          <p14:tracePt t="221713" x="8069263" y="4349750"/>
          <p14:tracePt t="221731" x="8034338" y="4359275"/>
          <p14:tracePt t="221747" x="7983538" y="4402138"/>
          <p14:tracePt t="221764" x="7915275" y="4460875"/>
          <p14:tracePt t="221782" x="7813675" y="4511675"/>
          <p14:tracePt t="221800" x="7566025" y="4564063"/>
          <p14:tracePt t="221816" x="7343775" y="4579938"/>
          <p14:tracePt t="221833" x="7123113" y="4589463"/>
          <p14:tracePt t="221850" x="6934200" y="4589463"/>
          <p14:tracePt t="221867" x="6772275" y="4589463"/>
          <p14:tracePt t="221884" x="6678613" y="4589463"/>
          <p14:tracePt t="221901" x="6567488" y="4605338"/>
          <p14:tracePt t="221918" x="6491288" y="4640263"/>
          <p14:tracePt t="221936" x="6362700" y="4716463"/>
          <p14:tracePt t="221952" x="6261100" y="4784725"/>
          <p14:tracePt t="221969" x="6149975" y="4837113"/>
          <p14:tracePt t="221985" x="6021388" y="4878388"/>
          <p14:tracePt t="222002" x="5937250" y="4887913"/>
          <p14:tracePt t="222020" x="5843588" y="4887913"/>
          <p14:tracePt t="222036" x="5775325" y="4887913"/>
          <p14:tracePt t="222054" x="5707063" y="4887913"/>
          <p14:tracePt t="222072" x="5578475" y="4887913"/>
          <p14:tracePt t="222088" x="5476875" y="4887913"/>
          <p14:tracePt t="222104" x="5340350" y="4946650"/>
          <p14:tracePt t="222122" x="5203825" y="5024438"/>
          <p14:tracePt t="222139" x="5083175" y="5092700"/>
          <p14:tracePt t="222156" x="4989513" y="5135563"/>
          <p14:tracePt t="222174" x="4905375" y="5176838"/>
          <p14:tracePt t="222190" x="4794250" y="5194300"/>
          <p14:tracePt t="222192" x="4751388" y="5194300"/>
          <p14:tracePt t="222208" x="4665663" y="5194300"/>
          <p14:tracePt t="222224" x="4597400" y="5194300"/>
          <p14:tracePt t="222241" x="4478338" y="5186363"/>
          <p14:tracePt t="222258" x="4367213" y="5160963"/>
          <p14:tracePt t="222275" x="4291013" y="5135563"/>
          <p14:tracePt t="222291" x="4205288" y="5118100"/>
          <p14:tracePt t="222309" x="4129088" y="5092700"/>
          <p14:tracePt t="222327" x="4051300" y="5049838"/>
          <p14:tracePt t="222343" x="4017963" y="5024438"/>
          <p14:tracePt t="222668" x="4043363" y="5024438"/>
          <p14:tracePt t="222675" x="4060825" y="5014913"/>
          <p14:tracePt t="222686" x="4086225" y="4999038"/>
          <p14:tracePt t="222702" x="4129088" y="4973638"/>
          <p14:tracePt t="222717" x="4162425" y="4956175"/>
          <p14:tracePt t="222734" x="4179888" y="4938713"/>
          <p14:tracePt t="222751" x="4197350" y="4930775"/>
          <p14:tracePt t="222767" x="4205288" y="4921250"/>
          <p14:tracePt t="222784" x="4213225" y="4913313"/>
          <p14:tracePt t="222801" x="4213225" y="4905375"/>
          <p14:tracePt t="222818" x="4213225" y="4895850"/>
          <p14:tracePt t="222853" x="4230688" y="4887913"/>
          <p14:tracePt t="222869" x="4238625" y="4870450"/>
          <p14:tracePt t="222886" x="4248150" y="4862513"/>
          <p14:tracePt t="222903" x="4256088" y="4827588"/>
          <p14:tracePt t="222922" x="4273550" y="4794250"/>
          <p14:tracePt t="222937" x="4273550" y="4768850"/>
          <p14:tracePt t="222955" x="4273550" y="4741863"/>
          <p14:tracePt t="222971" x="4273550" y="4733925"/>
          <p14:tracePt t="222988" x="4273550" y="4716463"/>
          <p14:tracePt t="223053" x="4273550" y="4708525"/>
          <p14:tracePt t="223076" x="4273550" y="4700588"/>
          <p14:tracePt t="223093" x="4273550" y="4691063"/>
          <p14:tracePt t="223101" x="4273550" y="4683125"/>
          <p14:tracePt t="223142" x="4273550" y="4673600"/>
          <p14:tracePt t="223149" x="4281488" y="4673600"/>
          <p14:tracePt t="223205" x="4281488" y="4665663"/>
          <p14:tracePt t="223221" x="4281488" y="4657725"/>
          <p14:tracePt t="223229" x="4281488" y="4648200"/>
          <p14:tracePt t="223246" x="4281488" y="4640263"/>
          <p14:tracePt t="229607" x="4291013" y="4640263"/>
          <p14:tracePt t="229614" x="4306888" y="4640263"/>
          <p14:tracePt t="229623" x="4324350" y="4648200"/>
          <p14:tracePt t="229636" x="4333875" y="4657725"/>
          <p14:tracePt t="229652" x="4349750" y="4673600"/>
          <p14:tracePt t="229671" x="4367213" y="4691063"/>
          <p14:tracePt t="229687" x="4375150" y="4691063"/>
          <p14:tracePt t="229705" x="4384675" y="4700588"/>
          <p14:tracePt t="229721" x="4392613" y="4700588"/>
          <p14:tracePt t="229739" x="4410075" y="4708525"/>
          <p14:tracePt t="229755" x="4452938" y="4741863"/>
          <p14:tracePt t="229772" x="4495800" y="4776788"/>
          <p14:tracePt t="229790" x="4529138" y="4819650"/>
          <p14:tracePt t="229807" x="4572000" y="4862513"/>
          <p14:tracePt t="229824" x="4579938" y="4870450"/>
          <p14:tracePt t="229840" x="4589463" y="4878388"/>
          <p14:tracePt t="229895" x="4572000" y="4870450"/>
          <p14:tracePt t="229903" x="4554538" y="4862513"/>
          <p14:tracePt t="229911" x="4546600" y="4852988"/>
          <p14:tracePt t="229927" x="4529138" y="4845050"/>
          <p14:tracePt t="229944" x="4503738" y="4827588"/>
          <p14:tracePt t="229960" x="4495800" y="4827588"/>
          <p14:tracePt t="230015" x="4503738" y="4827588"/>
          <p14:tracePt t="230023" x="4511675" y="4827588"/>
          <p14:tracePt t="230031" x="4521200" y="4827588"/>
          <p14:tracePt t="230043" x="4521200" y="4837113"/>
          <p14:tracePt t="230062" x="4529138" y="4845050"/>
          <p14:tracePt t="230159" x="4521200" y="4845050"/>
          <p14:tracePt t="230167" x="4511675" y="4845050"/>
          <p14:tracePt t="230179" x="4495800" y="4845050"/>
          <p14:tracePt t="230524" x="4478338" y="4845050"/>
          <p14:tracePt t="230540" x="4460875" y="4845050"/>
          <p14:tracePt t="230548" x="4452938" y="4837113"/>
          <p14:tracePt t="230557" x="4443413" y="4837113"/>
          <p14:tracePt t="230571" x="4443413" y="4827588"/>
          <p14:tracePt t="230588" x="4427538" y="4819650"/>
          <p14:tracePt t="230605" x="4384675" y="4784725"/>
          <p14:tracePt t="230621" x="4349750" y="4768850"/>
          <p14:tracePt t="230638" x="4306888" y="4751388"/>
          <p14:tracePt t="230656" x="4281488" y="4733925"/>
          <p14:tracePt t="230672" x="4265613" y="4733925"/>
          <p14:tracePt t="230689" x="4256088" y="4725988"/>
          <p14:tracePt t="231485" x="4306888" y="4725988"/>
          <p14:tracePt t="231493" x="4349750" y="4725988"/>
          <p14:tracePt t="231505" x="4410075" y="4725988"/>
          <p14:tracePt t="231524" x="4546600" y="4725988"/>
          <p14:tracePt t="231540" x="4683125" y="4759325"/>
          <p14:tracePt t="231558" x="4794250" y="4784725"/>
          <p14:tracePt t="231575" x="4946650" y="4827588"/>
          <p14:tracePt t="231591" x="5024438" y="4837113"/>
          <p14:tracePt t="231607" x="5075238" y="4837113"/>
          <p14:tracePt t="231625" x="5135563" y="4837113"/>
          <p14:tracePt t="231642" x="5203825" y="4837113"/>
          <p14:tracePt t="231659" x="5297488" y="4862513"/>
          <p14:tracePt t="231677" x="5408613" y="4913313"/>
          <p14:tracePt t="231695" x="5595938" y="5041900"/>
          <p14:tracePt t="231711" x="5681663" y="5092700"/>
          <p14:tracePt t="231727" x="5757863" y="5151438"/>
          <p14:tracePt t="231744" x="5808663" y="5176838"/>
          <p14:tracePt t="231760" x="5826125" y="5186363"/>
          <p14:tracePt t="231778" x="5843588" y="5186363"/>
          <p14:tracePt t="231796" x="5851525" y="5186363"/>
          <p14:tracePt t="231815" x="5868988" y="5186363"/>
          <p14:tracePt t="231827" x="5876925" y="5186363"/>
          <p14:tracePt t="231848" x="5884863" y="5186363"/>
          <p14:tracePt t="231864" x="5902325" y="5186363"/>
          <p14:tracePt t="231880" x="5911850" y="5186363"/>
          <p14:tracePt t="232054" x="5902325" y="5186363"/>
          <p14:tracePt t="232062" x="5884863" y="5186363"/>
          <p14:tracePt t="232071" x="5859463" y="5186363"/>
          <p14:tracePt t="232085" x="5843588" y="5186363"/>
          <p14:tracePt t="232103" x="5791200" y="5176838"/>
          <p14:tracePt t="232120" x="5740400" y="5151438"/>
          <p14:tracePt t="232136" x="5722938" y="5151438"/>
          <p14:tracePt t="232152" x="5715000" y="5143500"/>
          <p14:tracePt t="232239" x="5715000" y="5126038"/>
          <p14:tracePt t="232247" x="5707063" y="5126038"/>
          <p14:tracePt t="232256" x="5707063" y="5118100"/>
          <p14:tracePt t="232272" x="5681663" y="5100638"/>
          <p14:tracePt t="232288" x="5664200" y="5083175"/>
          <p14:tracePt t="232304" x="5664200" y="5075238"/>
          <p14:tracePt t="232391" x="5654675" y="5067300"/>
          <p14:tracePt t="232408" x="5646738" y="5057775"/>
          <p14:tracePt t="232416" x="5638800" y="5057775"/>
          <p14:tracePt t="232431" x="5638800" y="5049838"/>
          <p14:tracePt t="239529" x="5646738" y="5049838"/>
          <p14:tracePt t="239537" x="5664200" y="5049838"/>
          <p14:tracePt t="239547" x="5681663" y="5049838"/>
          <p14:tracePt t="239563" x="5707063" y="5057775"/>
          <p14:tracePt t="239580" x="5740400" y="5067300"/>
          <p14:tracePt t="239597" x="5775325" y="5067300"/>
          <p14:tracePt t="239616" x="5826125" y="5067300"/>
          <p14:tracePt t="239633" x="5876925" y="5067300"/>
          <p14:tracePt t="239650" x="5962650" y="5067300"/>
          <p14:tracePt t="239665" x="6038850" y="5067300"/>
          <p14:tracePt t="239682" x="6116638" y="5057775"/>
          <p14:tracePt t="239699" x="6218238" y="5032375"/>
          <p14:tracePt t="239716" x="6319838" y="4999038"/>
          <p14:tracePt t="239733" x="6430963" y="4964113"/>
          <p14:tracePt t="239752" x="6559550" y="4946650"/>
          <p14:tracePt t="239769" x="6696075" y="4938713"/>
          <p14:tracePt t="239787" x="6832600" y="4930775"/>
          <p14:tracePt t="239802" x="6891338" y="4930775"/>
          <p14:tracePt t="239819" x="6994525" y="4921250"/>
          <p14:tracePt t="239835" x="7062788" y="4905375"/>
          <p14:tracePt t="239852" x="7105650" y="4895850"/>
          <p14:tracePt t="239869" x="7156450" y="4878388"/>
          <p14:tracePt t="239887" x="7224713" y="4870450"/>
          <p14:tracePt t="239904" x="7318375" y="4870450"/>
          <p14:tracePt t="239921" x="7404100" y="4870450"/>
          <p14:tracePt t="239939" x="7558088" y="4870450"/>
          <p14:tracePt t="239955" x="7667625" y="4870450"/>
          <p14:tracePt t="239971" x="7753350" y="4870450"/>
          <p14:tracePt t="239988" x="7856538" y="4870450"/>
          <p14:tracePt t="240005" x="7950200" y="4870450"/>
          <p14:tracePt t="240022" x="8061325" y="4878388"/>
          <p14:tracePt t="240039" x="8145463" y="4895850"/>
          <p14:tracePt t="240057" x="8205788" y="4913313"/>
          <p14:tracePt t="240075" x="8307388" y="4930775"/>
          <p14:tracePt t="240091" x="8367713" y="4946650"/>
          <p14:tracePt t="240107" x="8418513" y="4956175"/>
          <p14:tracePt t="240124" x="8486775" y="4964113"/>
          <p14:tracePt t="240141" x="8539163" y="4973638"/>
          <p14:tracePt t="240158" x="8572500" y="4981575"/>
          <p14:tracePt t="240176" x="8605838" y="4989513"/>
          <p14:tracePt t="240192" x="8615363" y="4989513"/>
          <p14:tracePt t="240196" x="8623300" y="4989513"/>
          <p14:tracePt t="240250" x="8632825" y="4989513"/>
          <p14:tracePt t="240268" x="8640763" y="4989513"/>
          <p14:tracePt t="240283" x="8648700" y="4989513"/>
          <p14:tracePt t="240315" x="8658225" y="4989513"/>
          <p14:tracePt t="240483" x="8658225" y="4981575"/>
          <p14:tracePt t="240490" x="8648700" y="4981575"/>
          <p14:tracePt t="240500" x="8648700" y="4964113"/>
          <p14:tracePt t="240515" x="8632825" y="4956175"/>
          <p14:tracePt t="240535" x="8623300" y="4938713"/>
          <p14:tracePt t="240549" x="8615363" y="4938713"/>
          <p14:tracePt t="240566" x="8615363" y="4930775"/>
          <p14:tracePt t="248890" x="8597900" y="4913313"/>
          <p14:tracePt t="248899" x="8589963" y="4905375"/>
          <p14:tracePt t="248906" x="8572500" y="4887913"/>
          <p14:tracePt t="248916" x="8547100" y="4887913"/>
          <p14:tracePt t="248930" x="8539163" y="4878388"/>
          <p14:tracePt t="248947" x="8512175" y="4870450"/>
          <p14:tracePt t="248964" x="8496300" y="4862513"/>
          <p14:tracePt t="248982" x="8478838" y="4862513"/>
          <p14:tracePt t="248998" x="8461375" y="4845050"/>
          <p14:tracePt t="249015" x="8443913" y="4827588"/>
          <p14:tracePt t="249032" x="8428038" y="4827588"/>
          <p14:tracePt t="249051" x="8418513" y="4819650"/>
          <p14:tracePt t="249067" x="8402638" y="4819650"/>
          <p14:tracePt t="249083" x="8393113" y="4819650"/>
          <p14:tracePt t="249138" x="8385175" y="4819650"/>
          <p14:tracePt t="249155" x="8375650" y="4819650"/>
          <p14:tracePt t="249172" x="8367713" y="4819650"/>
          <p14:tracePt t="249178" x="8359775" y="4819650"/>
          <p14:tracePt t="249194" x="8350250" y="4819650"/>
          <p14:tracePt t="249205" x="8342313" y="4819650"/>
          <p14:tracePt t="249221" x="8334375" y="4819650"/>
          <p14:tracePt t="249237" x="8316913" y="4819650"/>
          <p14:tracePt t="249253" x="8291513" y="4819650"/>
          <p14:tracePt t="249271" x="8281988" y="4819650"/>
          <p14:tracePt t="249287" x="8266113" y="4819650"/>
          <p14:tracePt t="249306" x="8256588" y="4827588"/>
          <p14:tracePt t="249323" x="8239125" y="4827588"/>
          <p14:tracePt t="249339" x="8223250" y="4827588"/>
          <p14:tracePt t="249355" x="8213725" y="4827588"/>
          <p14:tracePt t="249374" x="8205788" y="4827588"/>
          <p14:tracePt t="249389" x="8197850" y="4827588"/>
          <p14:tracePt t="249406" x="8188325" y="4837113"/>
          <p14:tracePt t="249423" x="8180388" y="4845050"/>
          <p14:tracePt t="249440" x="8162925" y="4845050"/>
          <p14:tracePt t="249459" x="8154988" y="4852988"/>
          <p14:tracePt t="249475" x="8145463" y="4852988"/>
          <p14:tracePt t="249492" x="8137525" y="4862513"/>
          <p14:tracePt t="249509" x="8129588" y="4870450"/>
          <p14:tracePt t="249525" x="8112125" y="4878388"/>
          <p14:tracePt t="249542" x="8086725" y="4878388"/>
          <p14:tracePt t="249559" x="8061325" y="4887913"/>
          <p14:tracePt t="249577" x="8026400" y="4887913"/>
          <p14:tracePt t="249594" x="7993063" y="4887913"/>
          <p14:tracePt t="249612" x="7958138" y="4887913"/>
          <p14:tracePt t="249645" x="7950200" y="4887913"/>
          <p14:tracePt t="249662" x="7940675" y="4887913"/>
          <p14:tracePt t="249678" x="7932738" y="4887913"/>
          <p14:tracePt t="249696" x="7915275" y="4887913"/>
          <p14:tracePt t="249699" x="7907338" y="4887913"/>
          <p14:tracePt t="249714" x="7899400" y="4887913"/>
          <p14:tracePt t="249730" x="7872413" y="4887913"/>
          <p14:tracePt t="249749" x="7847013" y="4887913"/>
          <p14:tracePt t="249764" x="7831138" y="4887913"/>
          <p14:tracePt t="249780" x="7821613" y="4887913"/>
          <p14:tracePt t="249843" x="7813675" y="4887913"/>
          <p14:tracePt t="249868" x="7804150" y="4887913"/>
          <p14:tracePt t="249886" x="7796213" y="4887913"/>
          <p14:tracePt t="249892" x="7788275" y="4887913"/>
          <p14:tracePt t="249901" x="7778750" y="4887913"/>
          <p14:tracePt t="249917" x="7770813" y="4887913"/>
          <p14:tracePt t="249934" x="7753350" y="4887913"/>
          <p14:tracePt t="249951" x="7727950" y="4887913"/>
          <p14:tracePt t="249968" x="7710488" y="4887913"/>
          <p14:tracePt t="249986" x="7685088" y="4887913"/>
          <p14:tracePt t="250003" x="7667625" y="4887913"/>
          <p14:tracePt t="250020" x="7651750" y="4887913"/>
          <p14:tracePt t="250037" x="7642225" y="4887913"/>
          <p14:tracePt t="250092" x="7634288" y="4887913"/>
          <p14:tracePt t="250100" x="7626350" y="4887913"/>
          <p14:tracePt t="250116" x="7616825" y="4887913"/>
          <p14:tracePt t="250132" x="7608888" y="4887913"/>
          <p14:tracePt t="250141" x="7599363" y="4887913"/>
          <p14:tracePt t="250156" x="7591425" y="4887913"/>
          <p14:tracePt t="250171" x="7583488" y="4887913"/>
          <p14:tracePt t="250204" x="7573963" y="4887913"/>
          <p14:tracePt t="250292" x="7573963" y="4895850"/>
          <p14:tracePt t="250300" x="7566025" y="4895850"/>
          <p14:tracePt t="250316" x="7558088" y="4895850"/>
          <p14:tracePt t="250340" x="7558088" y="4905375"/>
          <p14:tracePt t="250357" x="7548563" y="4905375"/>
          <p14:tracePt t="250397" x="7540625" y="4905375"/>
          <p14:tracePt t="250413" x="7540625" y="4913313"/>
          <p14:tracePt t="250420" x="7531100" y="4913313"/>
          <p14:tracePt t="250429" x="7523163" y="4913313"/>
          <p14:tracePt t="250446" x="7515225" y="4913313"/>
          <p14:tracePt t="250463" x="7505700" y="4913313"/>
          <p14:tracePt t="250486" x="7497763" y="4913313"/>
          <p14:tracePt t="250526" x="7489825" y="4913313"/>
          <p14:tracePt t="250589" x="7480300" y="4913313"/>
          <p14:tracePt t="250613" x="7472363" y="4913313"/>
          <p14:tracePt t="250628" x="7462838" y="4913313"/>
          <p14:tracePt t="250645" x="7454900" y="4913313"/>
          <p14:tracePt t="250677" x="7446963" y="4913313"/>
          <p14:tracePt t="250741" x="7437438" y="4913313"/>
          <p14:tracePt t="250789" x="7429500" y="4913313"/>
          <p14:tracePt t="250821" x="7421563" y="4921250"/>
          <p14:tracePt t="250837" x="7412038" y="4930775"/>
          <p14:tracePt t="250854" x="7404100" y="4930775"/>
          <p14:tracePt t="250861" x="7404100" y="4938713"/>
          <p14:tracePt t="250872" x="7396163" y="4938713"/>
          <p14:tracePt t="250894" x="7386638" y="4938713"/>
          <p14:tracePt t="250904" x="7378700" y="4946650"/>
          <p14:tracePt t="250957" x="7369175" y="4946650"/>
          <p14:tracePt t="251014" x="7361238" y="4946650"/>
          <p14:tracePt t="251078" x="7361238" y="4956175"/>
          <p14:tracePt t="251103" x="7353300" y="4956175"/>
          <p14:tracePt t="251134" x="7343775" y="4956175"/>
          <p14:tracePt t="251233" x="7335838" y="4956175"/>
          <p14:tracePt t="255943" x="7327900" y="4956175"/>
          <p14:tracePt t="255953" x="7310438" y="4956175"/>
          <p14:tracePt t="255960" x="7285038" y="4956175"/>
          <p14:tracePt t="255969" x="7250113" y="4956175"/>
          <p14:tracePt t="255986" x="7199313" y="4946650"/>
          <p14:tracePt t="256003" x="7131050" y="4921250"/>
          <p14:tracePt t="256020" x="7080250" y="4913313"/>
          <p14:tracePt t="256037" x="7037388" y="4905375"/>
          <p14:tracePt t="256054" x="7002463" y="4905375"/>
          <p14:tracePt t="256071" x="6959600" y="4905375"/>
          <p14:tracePt t="256087" x="6918325" y="4905375"/>
          <p14:tracePt t="256104" x="6858000" y="4905375"/>
          <p14:tracePt t="256121" x="6832600" y="4905375"/>
          <p14:tracePt t="256138" x="6738938" y="4905375"/>
          <p14:tracePt t="256155" x="6678613" y="4905375"/>
          <p14:tracePt t="256172" x="6619875" y="4905375"/>
          <p14:tracePt t="256190" x="6577013" y="4895850"/>
          <p14:tracePt t="256207" x="6551613" y="4895850"/>
          <p14:tracePt t="256224" x="6542088" y="4895850"/>
          <p14:tracePt t="256240" x="6534150" y="4895850"/>
          <p14:tracePt t="256274" x="6524625" y="4895850"/>
          <p14:tracePt t="256296" x="6516688" y="4895850"/>
          <p14:tracePt t="256308" x="6508750" y="4895850"/>
          <p14:tracePt t="256327" x="6483350" y="4887913"/>
          <p14:tracePt t="256343" x="6465888" y="4887913"/>
          <p14:tracePt t="256360" x="6430963" y="4878388"/>
          <p14:tracePt t="256377" x="6415088" y="4878388"/>
          <p14:tracePt t="256394" x="6405563" y="4878388"/>
          <p14:tracePt t="256410" x="6397625" y="4878388"/>
          <p14:tracePt t="256444" x="6388100" y="4878388"/>
          <p14:tracePt t="256460" x="6380163" y="4878388"/>
          <p14:tracePt t="256478" x="6362700" y="4878388"/>
          <p14:tracePt t="256497" x="6346825" y="4870450"/>
          <p14:tracePt t="256513" x="6346825" y="4862513"/>
          <p14:tracePt t="256529" x="6337300" y="4862513"/>
          <p14:tracePt t="256697" x="6337300" y="4870450"/>
          <p14:tracePt t="256712" x="6337300" y="4878388"/>
          <p14:tracePt t="256729" x="6337300" y="4887913"/>
          <p14:tracePt t="256745" x="6337300" y="4895850"/>
          <p14:tracePt t="256755" x="6337300" y="4905375"/>
          <p14:tracePt t="256905" x="6337300" y="4895850"/>
          <p14:tracePt t="256922" x="6329363" y="4895850"/>
          <p14:tracePt t="256977" x="6337300" y="4905375"/>
          <p14:tracePt t="256985" x="6354763" y="4913313"/>
          <p14:tracePt t="256993" x="6354763" y="4930775"/>
          <p14:tracePt t="257006" x="6362700" y="4930775"/>
          <p14:tracePt t="257023" x="6362700" y="4938713"/>
          <p14:tracePt t="257073" x="6362700" y="4930775"/>
          <p14:tracePt t="257081" x="6362700" y="4921250"/>
          <p14:tracePt t="257097" x="6362700" y="4913313"/>
          <p14:tracePt t="261947" x="6362700" y="4921250"/>
          <p14:tracePt t="261955" x="6362700" y="4930775"/>
          <p14:tracePt t="261972" x="6354763" y="4930775"/>
          <p14:tracePt t="261980" x="6354763" y="4938713"/>
          <p14:tracePt t="262060" x="6346825" y="4938713"/>
          <p14:tracePt t="262068" x="6337300" y="4938713"/>
          <p14:tracePt t="262084" x="6329363" y="4938713"/>
          <p14:tracePt t="262092" x="6319838" y="4938713"/>
          <p14:tracePt t="262105" x="6311900" y="4938713"/>
          <p14:tracePt t="262429" x="6303963" y="4938713"/>
          <p14:tracePt t="262438" x="6286500" y="4938713"/>
          <p14:tracePt t="262446" x="6269038" y="4938713"/>
          <p14:tracePt t="262462" x="6235700" y="4938713"/>
          <p14:tracePt t="262479" x="6210300" y="4938713"/>
          <p14:tracePt t="262497" x="6175375" y="4946650"/>
          <p14:tracePt t="262513" x="6157913" y="4946650"/>
          <p14:tracePt t="262530" x="6142038" y="4946650"/>
          <p14:tracePt t="262548" x="6116638" y="4946650"/>
          <p14:tracePt t="262565" x="6089650" y="4946650"/>
          <p14:tracePt t="262581" x="6048375" y="4956175"/>
          <p14:tracePt t="262597" x="6005513" y="4964113"/>
          <p14:tracePt t="262615" x="5953125" y="4973638"/>
          <p14:tracePt t="262632" x="5868988" y="4989513"/>
          <p14:tracePt t="262649" x="5800725" y="4999038"/>
          <p14:tracePt t="262666" x="5707063" y="5006975"/>
          <p14:tracePt t="262684" x="5613400" y="5024438"/>
          <p14:tracePt t="262701" x="5527675" y="5041900"/>
          <p14:tracePt t="262705" x="5492750" y="5057775"/>
          <p14:tracePt t="262718" x="5441950" y="5075238"/>
          <p14:tracePt t="262734" x="5391150" y="5092700"/>
          <p14:tracePt t="262751" x="5348288" y="5110163"/>
          <p14:tracePt t="262769" x="5305425" y="5126038"/>
          <p14:tracePt t="262786" x="5254625" y="5126038"/>
          <p14:tracePt t="262803" x="5211763" y="5126038"/>
          <p14:tracePt t="262821" x="5176838" y="5135563"/>
          <p14:tracePt t="262838" x="5110163" y="5143500"/>
          <p14:tracePt t="262854" x="5057775" y="5151438"/>
          <p14:tracePt t="262871" x="4999038" y="5151438"/>
          <p14:tracePt t="262887" x="4930775" y="5151438"/>
          <p14:tracePt t="262904" x="4862513" y="5160963"/>
          <p14:tracePt t="262922" x="4810125" y="5160963"/>
          <p14:tracePt t="262938" x="4759325" y="5160963"/>
          <p14:tracePt t="262955" x="4700588" y="5160963"/>
          <p14:tracePt t="262973" x="4648200" y="5168900"/>
          <p14:tracePt t="262991" x="4529138" y="5194300"/>
          <p14:tracePt t="263007" x="4435475" y="5219700"/>
          <p14:tracePt t="263023" x="4341813" y="5245100"/>
          <p14:tracePt t="263040" x="4265613" y="5262563"/>
          <p14:tracePt t="263058" x="4162425" y="5272088"/>
          <p14:tracePt t="263075" x="4068763" y="5272088"/>
          <p14:tracePt t="263091" x="4000500" y="5272088"/>
          <p14:tracePt t="263110" x="3940175" y="5272088"/>
          <p14:tracePt t="263127" x="3856038" y="5272088"/>
          <p14:tracePt t="263143" x="3813175" y="5272088"/>
          <p14:tracePt t="263160" x="3744913" y="5272088"/>
          <p14:tracePt t="263177" x="3684588" y="5272088"/>
          <p14:tracePt t="263193" x="3573463" y="5272088"/>
          <p14:tracePt t="263210" x="3471863" y="5272088"/>
          <p14:tracePt t="263228" x="3386138" y="5272088"/>
          <p14:tracePt t="263245" x="3292475" y="5272088"/>
          <p14:tracePt t="263263" x="3190875" y="5272088"/>
          <p14:tracePt t="263280" x="3163888" y="5272088"/>
          <p14:tracePt t="263296" x="3138488" y="5272088"/>
          <p14:tracePt t="263312" x="3130550" y="5272088"/>
          <p14:tracePt t="263392" x="3122613" y="5272088"/>
          <p14:tracePt t="263687" x="3113088" y="5272088"/>
          <p14:tracePt t="263705" x="3105150" y="5272088"/>
          <p14:tracePt t="263711" x="3087688" y="5272088"/>
          <p14:tracePt t="263722" x="3070225" y="5272088"/>
          <p14:tracePt t="263738" x="3036888" y="5272088"/>
          <p14:tracePt t="263754" x="2986088" y="5272088"/>
          <p14:tracePt t="263772" x="2943225" y="5272088"/>
          <p14:tracePt t="263787" x="2917825" y="5272088"/>
          <p14:tracePt t="263807" x="2900363" y="5272088"/>
          <p14:tracePt t="263823" x="2890838" y="5272088"/>
          <p14:tracePt t="263840" x="2882900" y="5280025"/>
          <p14:tracePt t="263856" x="2874963" y="5297488"/>
          <p14:tracePt t="263874" x="2849563" y="5313363"/>
          <p14:tracePt t="263890" x="2814638" y="5330825"/>
          <p14:tracePt t="263907" x="2763838" y="5348288"/>
          <p14:tracePt t="263924" x="2695575" y="5365750"/>
          <p14:tracePt t="263942" x="2627313" y="5373688"/>
          <p14:tracePt t="263959" x="2566988" y="5373688"/>
          <p14:tracePt t="263977" x="2490788" y="5381625"/>
          <p14:tracePt t="263992" x="2465388" y="5381625"/>
          <p14:tracePt t="264009" x="2447925" y="5391150"/>
          <p14:tracePt t="264026" x="2447925" y="5399088"/>
          <p14:tracePt t="264044" x="2439988" y="5408613"/>
          <p14:tracePt t="264060" x="2439988" y="5424488"/>
          <p14:tracePt t="264078" x="2430463" y="5441950"/>
          <p14:tracePt t="264095" x="2430463" y="5459413"/>
          <p14:tracePt t="264112" x="2422525" y="5492750"/>
          <p14:tracePt t="264129" x="2422525" y="5510213"/>
          <p14:tracePt t="264145" x="2414588" y="5527675"/>
          <p14:tracePt t="264162" x="2414588" y="5553075"/>
          <p14:tracePt t="264180" x="2405063" y="5570538"/>
          <p14:tracePt t="264197" x="2405063" y="5595938"/>
          <p14:tracePt t="264213" x="2387600" y="5603875"/>
          <p14:tracePt t="264232" x="2387600" y="5621338"/>
          <p14:tracePt t="264248" x="2387600" y="5629275"/>
          <p14:tracePt t="264281" x="2387600" y="5638800"/>
          <p14:tracePt t="264298" x="2387600" y="5646738"/>
          <p14:tracePt t="264316" x="2414588" y="5654675"/>
          <p14:tracePt t="264333" x="2439988" y="5664200"/>
          <p14:tracePt t="264349" x="2447925" y="5672138"/>
          <p14:tracePt t="264366" x="2455863" y="5681663"/>
          <p14:tracePt t="264384" x="2465388" y="5689600"/>
          <p14:tracePt t="264649" x="2473325" y="5689600"/>
          <p14:tracePt t="264761" x="2473325" y="5681663"/>
          <p14:tracePt t="264787" x="2473325" y="5672138"/>
          <p14:tracePt t="264817" x="2473325" y="5664200"/>
          <p14:tracePt t="264866" x="2473325" y="5654675"/>
          <p14:tracePt t="264898" x="2473325" y="5646738"/>
          <p14:tracePt t="264922" x="2473325" y="5638800"/>
          <p14:tracePt t="264937" x="2473325" y="5629275"/>
          <p14:tracePt t="264954" x="2473325" y="5621338"/>
          <p14:tracePt t="264963" x="2473325" y="5613400"/>
          <p14:tracePt t="264970" x="2473325" y="5603875"/>
          <p14:tracePt t="264979" x="2482850" y="5595938"/>
          <p14:tracePt t="264996" x="2482850" y="5586413"/>
          <p14:tracePt t="265013" x="2482850" y="5578475"/>
          <p14:tracePt t="265030" x="2482850" y="5570538"/>
          <p14:tracePt t="265046" x="2482850" y="5561013"/>
          <p14:tracePt t="266721" x="2482850" y="5553075"/>
          <p14:tracePt t="266785" x="2482850" y="5545138"/>
          <p14:tracePt t="266817" x="2482850" y="5535613"/>
          <p14:tracePt t="266841" x="2482850" y="5527675"/>
          <p14:tracePt t="266850" x="2490788" y="5527675"/>
          <p14:tracePt t="266905" x="2490788" y="5518150"/>
          <p14:tracePt t="267675" x="2516188" y="5518150"/>
          <p14:tracePt t="267683" x="2551113" y="5518150"/>
          <p14:tracePt t="267691" x="2584450" y="5518150"/>
          <p14:tracePt t="267701" x="2609850" y="5527675"/>
          <p14:tracePt t="267715" x="2635250" y="5535613"/>
          <p14:tracePt t="267732" x="2695575" y="5561013"/>
          <p14:tracePt t="267749" x="2917825" y="5654675"/>
          <p14:tracePt t="267766" x="3130550" y="5732463"/>
          <p14:tracePt t="267784" x="3395663" y="5826125"/>
          <p14:tracePt t="267800" x="3598863" y="5894388"/>
          <p14:tracePt t="267817" x="3813175" y="5980113"/>
          <p14:tracePt t="267836" x="4000500" y="6064250"/>
          <p14:tracePt t="267852" x="4102100" y="6124575"/>
          <p14:tracePt t="267869" x="4256088" y="6192838"/>
          <p14:tracePt t="267886" x="4324350" y="6226175"/>
          <p14:tracePt t="267903" x="4418013" y="6253163"/>
          <p14:tracePt t="267920" x="4495800" y="6294438"/>
          <p14:tracePt t="267937" x="4579938" y="6354763"/>
          <p14:tracePt t="267954" x="4640263" y="6397625"/>
          <p14:tracePt t="267973" x="4725988" y="6473825"/>
          <p14:tracePt t="267988" x="4759325" y="6516688"/>
          <p14:tracePt t="268005" x="4794250" y="6542088"/>
          <p14:tracePt t="268021" x="4837113" y="6567488"/>
          <p14:tracePt t="268038" x="4895850" y="6592888"/>
          <p14:tracePt t="268055" x="4946650" y="6619875"/>
          <p14:tracePt t="268072" x="5014913" y="6635750"/>
          <p14:tracePt t="268090" x="5049838" y="6653213"/>
          <p14:tracePt t="268108" x="5083175" y="6661150"/>
          <p14:tracePt t="268156" x="5067300" y="6661150"/>
          <p14:tracePt t="268164" x="5049838" y="6661150"/>
          <p14:tracePt t="268175" x="5024438" y="6661150"/>
          <p14:tracePt t="268191" x="4981575" y="6661150"/>
          <p14:tracePt t="268208" x="4946650" y="6661150"/>
          <p14:tracePt t="268225" x="4930775" y="6661150"/>
          <p14:tracePt t="268243" x="4921250" y="6670675"/>
          <p14:tracePt t="268261" x="4913313" y="6670675"/>
          <p14:tracePt t="268276" x="4887913" y="6678613"/>
          <p14:tracePt t="268294" x="4845050" y="6678613"/>
          <p14:tracePt t="268311" x="4794250" y="6678613"/>
          <p14:tracePt t="268328" x="4741863" y="6678613"/>
          <p14:tracePt t="268344" x="4691063" y="6678613"/>
          <p14:tracePt t="268361" x="4648200" y="6678613"/>
          <p14:tracePt t="268379" x="4605338" y="6678613"/>
          <p14:tracePt t="268397" x="4572000" y="6678613"/>
          <p14:tracePt t="268413" x="4564063" y="6678613"/>
          <p14:tracePt t="268429" x="4554538" y="6678613"/>
          <p14:tracePt t="268492" x="4546600" y="6678613"/>
          <p14:tracePt t="268501" x="4529138" y="6678613"/>
          <p14:tracePt t="268508" x="4486275" y="6678613"/>
          <p14:tracePt t="268521" x="4418013" y="6653213"/>
          <p14:tracePt t="268532" x="4333875" y="6602413"/>
          <p14:tracePt t="268550" x="4086225" y="6456363"/>
          <p14:tracePt t="268565" x="4000500" y="6397625"/>
          <p14:tracePt t="268582" x="3871913" y="6294438"/>
          <p14:tracePt t="268599" x="3821113" y="6269038"/>
          <p14:tracePt t="268617" x="3821113" y="6261100"/>
          <p14:tracePt t="268633" x="3856038" y="6261100"/>
          <p14:tracePt t="268650" x="4033838" y="6337300"/>
          <p14:tracePt t="268667" x="4187825" y="6423025"/>
          <p14:tracePt t="268685" x="4306888" y="6491288"/>
          <p14:tracePt t="268702" x="4452938" y="6577013"/>
          <p14:tracePt t="268719" x="4478338" y="6592888"/>
          <p14:tracePt t="268757" x="4478338" y="6584950"/>
          <p14:tracePt t="268770" x="4478338" y="6567488"/>
          <p14:tracePt t="268788" x="4470400" y="6551613"/>
          <p14:tracePt t="268804" x="4452938" y="6534150"/>
          <p14:tracePt t="268896" x="4460875" y="6534150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Steam Fog Conditions</a:t>
            </a:r>
          </a:p>
        </p:txBody>
      </p:sp>
      <p:graphicFrame>
        <p:nvGraphicFramePr>
          <p:cNvPr id="130050" name="Object 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87915161"/>
              </p:ext>
            </p:extLst>
          </p:nvPr>
        </p:nvGraphicFramePr>
        <p:xfrm>
          <a:off x="-14288" y="1636713"/>
          <a:ext cx="9140826" cy="182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82" name="Photo Editor Photo" r:id="rId4" imgW="12142857" imgH="2419048" progId="">
                  <p:embed/>
                </p:oleObj>
              </mc:Choice>
              <mc:Fallback>
                <p:oleObj name="Photo Editor Photo" r:id="rId4" imgW="12142857" imgH="241904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288" y="1636713"/>
                        <a:ext cx="9140826" cy="182086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8625" y="3657600"/>
            <a:ext cx="8226425" cy="2667000"/>
          </a:xfrm>
          <a:noFill/>
        </p:spPr>
        <p:txBody>
          <a:bodyPr/>
          <a:lstStyle/>
          <a:p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Type of Evaporation Fog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when cold air flows over much warmer water</a:t>
            </a:r>
          </a:p>
          <a:p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Cold air mixes with warm, moist air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next to water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</a:t>
            </a:r>
          </a:p>
          <a:p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Mixture condenses into fog, a couple of feet above surface</a:t>
            </a:r>
          </a:p>
          <a:p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Common off of East Coast of US during winter 		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Over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lakes, ponds and rivers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during early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fall 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5867400" y="3124200"/>
            <a:ext cx="3276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000000"/>
                </a:solidFill>
              </a:rPr>
              <a:t>Williams, The Weather Book, p68</a:t>
            </a:r>
          </a:p>
        </p:txBody>
      </p:sp>
    </p:spTree>
    <p:extLst>
      <p:ext uri="{BB962C8B-B14F-4D97-AF65-F5344CB8AC3E}">
        <p14:creationId xmlns:p14="http://schemas.microsoft.com/office/powerpoint/2010/main" val="3092552440"/>
      </p:ext>
    </p:extLst>
  </p:cSld>
  <p:clrMapOvr>
    <a:masterClrMapping/>
  </p:clrMapOvr>
  <p:transition advTm="54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uiExpand="1" build="p"/>
    </p:bldLst>
  </p:timing>
  <p:extLst>
    <p:ext uri="{3A86A75C-4F4B-4683-9AE1-C65F6400EC91}">
      <p14:laserTraceLst xmlns:p14="http://schemas.microsoft.com/office/powerpoint/2010/main">
        <p14:tracePtLst>
          <p14:tracePt t="1270" x="4452938" y="6534150"/>
          <p14:tracePt t="1276" x="4418013" y="6508750"/>
          <p14:tracePt t="1287" x="4367213" y="6483350"/>
          <p14:tracePt t="1301" x="4256088" y="6415088"/>
          <p14:tracePt t="1317" x="4129088" y="6354763"/>
          <p14:tracePt t="1334" x="3967163" y="6303963"/>
          <p14:tracePt t="1352" x="3830638" y="6261100"/>
          <p14:tracePt t="1369" x="3676650" y="6243638"/>
          <p14:tracePt t="1385" x="3548063" y="6235700"/>
          <p14:tracePt t="1404" x="3446463" y="6235700"/>
          <p14:tracePt t="1421" x="3343275" y="6235700"/>
          <p14:tracePt t="1438" x="3173413" y="6278563"/>
          <p14:tracePt t="1454" x="3027363" y="6303963"/>
          <p14:tracePt t="1470" x="2865438" y="6337300"/>
          <p14:tracePt t="1488" x="2687638" y="6354763"/>
          <p14:tracePt t="1505" x="2516188" y="6354763"/>
          <p14:tracePt t="1521" x="2362200" y="6354763"/>
          <p14:tracePt t="1538" x="2209800" y="6354763"/>
          <p14:tracePt t="1555" x="2132013" y="6354763"/>
          <p14:tracePt t="1574" x="1987550" y="6346825"/>
          <p14:tracePt t="1590" x="1927225" y="6346825"/>
          <p14:tracePt t="1606" x="1851025" y="6346825"/>
          <p14:tracePt t="1623" x="1782763" y="6346825"/>
          <p14:tracePt t="1640" x="1697038" y="6397625"/>
          <p14:tracePt t="1657" x="1603375" y="6448425"/>
          <p14:tracePt t="1674" x="1535113" y="6499225"/>
          <p14:tracePt t="1692" x="1458913" y="6534150"/>
          <p14:tracePt t="2768" x="930275" y="6524625"/>
          <p14:tracePt t="2775" x="920750" y="6516688"/>
          <p14:tracePt t="2840" x="904875" y="6499225"/>
          <p14:tracePt t="2879" x="895350" y="6499225"/>
          <p14:tracePt t="2921" x="887413" y="6499225"/>
          <p14:tracePt t="2927" x="887413" y="6491288"/>
          <p14:tracePt t="2937" x="869950" y="6483350"/>
          <p14:tracePt t="2950" x="862013" y="6473825"/>
          <p14:tracePt t="2969" x="827088" y="6448425"/>
          <p14:tracePt t="2986" x="809625" y="6440488"/>
          <p14:tracePt t="3000" x="793750" y="6430963"/>
          <p14:tracePt t="3018" x="784225" y="6430963"/>
          <p14:tracePt t="3053" x="784225" y="6423025"/>
          <p14:tracePt t="3083" x="776288" y="6423025"/>
          <p14:tracePt t="3105" x="768350" y="6423025"/>
          <p14:tracePt t="3120" x="758825" y="6423025"/>
          <p14:tracePt t="3128" x="750888" y="6423025"/>
          <p14:tracePt t="3167" x="750888" y="6430963"/>
          <p14:tracePt t="37944" x="741363" y="6430963"/>
          <p14:tracePt t="37953" x="733425" y="6423025"/>
          <p14:tracePt t="37960" x="725488" y="6405563"/>
          <p14:tracePt t="37969" x="715963" y="6380163"/>
          <p14:tracePt t="37986" x="682625" y="6319838"/>
          <p14:tracePt t="38003" x="657225" y="6253163"/>
          <p14:tracePt t="38021" x="622300" y="6210300"/>
          <p14:tracePt t="38039" x="588963" y="6157913"/>
          <p14:tracePt t="38056" x="563563" y="6124575"/>
          <p14:tracePt t="38072" x="554038" y="6124575"/>
          <p14:tracePt t="38088" x="546100" y="6124575"/>
          <p14:tracePt t="38169" x="538163" y="6124575"/>
          <p14:tracePt t="38176" x="528638" y="6124575"/>
          <p14:tracePt t="38184" x="520700" y="6124575"/>
          <p14:tracePt t="38194" x="511175" y="6124575"/>
          <p14:tracePt t="38208" x="503238" y="6132513"/>
          <p14:tracePt t="38225" x="495300" y="6149975"/>
          <p14:tracePt t="38241" x="485775" y="6157913"/>
          <p14:tracePt t="38259" x="485775" y="6175375"/>
          <p14:tracePt t="38276" x="485775" y="6192838"/>
          <p14:tracePt t="38293" x="485775" y="6210300"/>
          <p14:tracePt t="38309" x="485775" y="6218238"/>
          <p14:tracePt t="38327" x="485775" y="6226175"/>
          <p14:tracePt t="38344" x="485775" y="6243638"/>
          <p14:tracePt t="38362" x="485775" y="6261100"/>
          <p14:tracePt t="38377" x="485775" y="6269038"/>
          <p14:tracePt t="38394" x="477838" y="6294438"/>
          <p14:tracePt t="38411" x="442913" y="6346825"/>
          <p14:tracePt t="38428" x="409575" y="6388100"/>
          <p14:tracePt t="38446" x="366713" y="6430963"/>
          <p14:tracePt t="38462" x="315913" y="6448425"/>
          <p14:tracePt t="38479" x="273050" y="6473825"/>
          <p14:tracePt t="38497" x="238125" y="6473825"/>
          <p14:tracePt t="38514" x="212725" y="6473825"/>
          <p14:tracePt t="38577" x="204788" y="6473825"/>
          <p14:tracePt t="38594" x="196850" y="6473825"/>
          <p14:tracePt t="38609" x="187325" y="6473825"/>
          <p14:tracePt t="38625" x="179388" y="6473825"/>
          <p14:tracePt t="38634" x="169863" y="6465888"/>
          <p14:tracePt t="38641" x="169863" y="6456363"/>
          <p14:tracePt t="38657" x="169863" y="6448425"/>
          <p14:tracePt t="38667" x="161925" y="6448425"/>
          <p14:tracePt t="38818" x="169863" y="6448425"/>
          <p14:tracePt t="38833" x="179388" y="6448425"/>
          <p14:tracePt t="38841" x="187325" y="6448425"/>
          <p14:tracePt t="38858" x="196850" y="6448425"/>
          <p14:tracePt t="38870" x="204788" y="6448425"/>
          <p14:tracePt t="38889" x="212725" y="6448425"/>
          <p14:tracePt t="38905" x="222250" y="6448425"/>
          <p14:tracePt t="38924" x="222250" y="6440488"/>
          <p14:tracePt t="38953" x="230188" y="6440488"/>
          <p14:tracePt t="38970" x="238125" y="6440488"/>
          <p14:tracePt t="38985" x="247650" y="6440488"/>
          <p14:tracePt t="39026" x="255588" y="6440488"/>
          <p14:tracePt t="39074" x="265113" y="6440488"/>
          <p14:tracePt t="39089" x="273050" y="6430963"/>
          <p14:tracePt t="39099" x="273050" y="6423025"/>
          <p14:tracePt t="39115" x="280988" y="6423025"/>
          <p14:tracePt t="39126" x="280988" y="6415088"/>
          <p14:tracePt t="39143" x="290513" y="6415088"/>
          <p14:tracePt t="39159" x="298450" y="6415088"/>
          <p14:tracePt t="39177" x="306388" y="6415088"/>
          <p14:tracePt t="39211" x="315913" y="6415088"/>
          <p14:tracePt t="39235" x="323850" y="6415088"/>
          <p14:tracePt t="39250" x="341313" y="6415088"/>
          <p14:tracePt t="39259" x="349250" y="6415088"/>
          <p14:tracePt t="39267" x="358775" y="6415088"/>
          <p14:tracePt t="39278" x="374650" y="6415088"/>
          <p14:tracePt t="39297" x="384175" y="6423025"/>
          <p14:tracePt t="39312" x="401638" y="6430963"/>
          <p14:tracePt t="39329" x="409575" y="6430963"/>
          <p14:tracePt t="40408" x="417513" y="6423025"/>
          <p14:tracePt t="40417" x="427038" y="6415088"/>
          <p14:tracePt t="40433" x="434975" y="6415088"/>
          <p14:tracePt t="40449" x="434975" y="6405563"/>
          <p14:tracePt t="40472" x="434975" y="6397625"/>
          <p14:tracePt t="40482" x="434975" y="6388100"/>
          <p14:tracePt t="40489" x="434975" y="6380163"/>
          <p14:tracePt t="40503" x="434975" y="6362700"/>
          <p14:tracePt t="40521" x="442913" y="6354763"/>
          <p14:tracePt t="40537" x="452438" y="6319838"/>
          <p14:tracePt t="40553" x="460375" y="6294438"/>
          <p14:tracePt t="40570" x="469900" y="6269038"/>
          <p14:tracePt t="40587" x="469900" y="6243638"/>
          <p14:tracePt t="40604" x="469900" y="6200775"/>
          <p14:tracePt t="40622" x="469900" y="6157913"/>
          <p14:tracePt t="40640" x="469900" y="6116638"/>
          <p14:tracePt t="40657" x="460375" y="6089650"/>
          <p14:tracePt t="40761" x="452438" y="608965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TextBox 4"/>
          <p:cNvSpPr txBox="1">
            <a:spLocks noChangeArrowheads="1"/>
          </p:cNvSpPr>
          <p:nvPr/>
        </p:nvSpPr>
        <p:spPr bwMode="auto">
          <a:xfrm>
            <a:off x="2514600" y="6172200"/>
            <a:ext cx="6096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FFFFFF"/>
                </a:solidFill>
                <a:hlinkClick r:id="rId3"/>
              </a:rPr>
              <a:t>http://</a:t>
            </a:r>
            <a:r>
              <a:rPr lang="en-US" sz="1600" dirty="0" err="1">
                <a:solidFill>
                  <a:srgbClr val="FFFFFF"/>
                </a:solidFill>
                <a:hlinkClick r:id="rId3"/>
              </a:rPr>
              <a:t>media.trb.com</a:t>
            </a:r>
            <a:r>
              <a:rPr lang="en-US" sz="1600" dirty="0">
                <a:solidFill>
                  <a:srgbClr val="FFFFFF"/>
                </a:solidFill>
                <a:hlinkClick r:id="rId3"/>
              </a:rPr>
              <a:t>/media/photo/2011-01/216881120-24150101.jpg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Steam Fog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5029200"/>
            <a:ext cx="4267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Bitter cold </a:t>
            </a:r>
            <a:r>
              <a:rPr 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January air </a:t>
            </a: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over Lake </a:t>
            </a:r>
            <a:r>
              <a:rPr 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Michigan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4982305"/>
      </p:ext>
    </p:extLst>
  </p:cSld>
  <p:clrMapOvr>
    <a:masterClrMapping/>
  </p:clrMapOvr>
  <p:transition advTm="16192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1031" x="460375" y="6089650"/>
          <p14:tracePt t="1039" x="477838" y="6073775"/>
          <p14:tracePt t="1047" x="495300" y="6064250"/>
          <p14:tracePt t="1061" x="511175" y="6038850"/>
          <p14:tracePt t="1078" x="563563" y="5980113"/>
          <p14:tracePt t="1095" x="631825" y="5911850"/>
          <p14:tracePt t="1112" x="690563" y="5851525"/>
          <p14:tracePt t="1128" x="725488" y="5826125"/>
          <p14:tracePt t="1131" x="741363" y="5816600"/>
          <p14:tracePt t="1146" x="809625" y="5748338"/>
          <p14:tracePt t="1162" x="887413" y="5697538"/>
          <p14:tracePt t="1179" x="963613" y="5646738"/>
          <p14:tracePt t="1197" x="1049338" y="5595938"/>
          <p14:tracePt t="1215" x="1143000" y="5545138"/>
          <p14:tracePt t="1232" x="1271588" y="5492750"/>
          <p14:tracePt t="1248" x="1355725" y="5459413"/>
          <p14:tracePt t="1264" x="1433513" y="5424488"/>
          <p14:tracePt t="1281" x="1492250" y="5399088"/>
          <p14:tracePt t="1298" x="1544638" y="5373688"/>
          <p14:tracePt t="1315" x="1595438" y="5340350"/>
          <p14:tracePt t="1332" x="1628775" y="5313363"/>
          <p14:tracePt t="1349" x="1681163" y="5287963"/>
          <p14:tracePt t="1367" x="1765300" y="5272088"/>
          <p14:tracePt t="1385" x="1893888" y="5245100"/>
          <p14:tracePt t="1400" x="1979613" y="5229225"/>
          <p14:tracePt t="1417" x="2081213" y="5203825"/>
          <p14:tracePt t="1433" x="2184400" y="5186363"/>
          <p14:tracePt t="1451" x="2268538" y="5176838"/>
          <p14:tracePt t="1468" x="2328863" y="5160963"/>
          <p14:tracePt t="1486" x="2379663" y="5151438"/>
          <p14:tracePt t="1502" x="2397125" y="5143500"/>
          <p14:tracePt t="1521" x="2414588" y="5135563"/>
          <p14:tracePt t="1536" x="2422525" y="5118100"/>
          <p14:tracePt t="1553" x="2422525" y="5110163"/>
          <p14:tracePt t="1570" x="2422525" y="5092700"/>
          <p14:tracePt t="1587" x="2422525" y="5083175"/>
          <p14:tracePt t="1604" x="2422525" y="5057775"/>
          <p14:tracePt t="7908" x="2422525" y="5049838"/>
          <p14:tracePt t="7916" x="2422525" y="5024438"/>
          <p14:tracePt t="7928" x="2422525" y="5014913"/>
          <p14:tracePt t="7947" x="2439988" y="4989513"/>
          <p14:tracePt t="7963" x="2465388" y="4973638"/>
          <p14:tracePt t="7980" x="2490788" y="4938713"/>
          <p14:tracePt t="7996" x="2498725" y="4913313"/>
          <p14:tracePt t="8013" x="2516188" y="4895850"/>
          <p14:tracePt t="8030" x="2533650" y="4887913"/>
          <p14:tracePt t="8047" x="2551113" y="4870450"/>
          <p14:tracePt t="8064" x="2559050" y="4852988"/>
          <p14:tracePt t="8082" x="2576513" y="4837113"/>
          <p14:tracePt t="8100" x="2592388" y="4819650"/>
          <p14:tracePt t="8117" x="2619375" y="4784725"/>
          <p14:tracePt t="8133" x="2635250" y="4759325"/>
          <p14:tracePt t="8149" x="2652713" y="4733925"/>
          <p14:tracePt t="8166" x="2660650" y="4708525"/>
          <p14:tracePt t="8183" x="2670175" y="4683125"/>
          <p14:tracePt t="8201" x="2687638" y="4648200"/>
          <p14:tracePt t="8216" x="2695575" y="4622800"/>
          <p14:tracePt t="8236" x="2703513" y="4597400"/>
          <p14:tracePt t="8251" x="2703513" y="4589463"/>
          <p14:tracePt t="8269" x="2713038" y="4572000"/>
          <p14:tracePt t="8285" x="2720975" y="4572000"/>
          <p14:tracePt t="8302" x="2720975" y="4564063"/>
          <p14:tracePt t="8336" x="2728913" y="4546600"/>
          <p14:tracePt t="8354" x="2738438" y="4538663"/>
          <p14:tracePt t="8371" x="2746375" y="4521200"/>
          <p14:tracePt t="8388" x="2763838" y="4486275"/>
          <p14:tracePt t="8405" x="2781300" y="4427538"/>
          <p14:tracePt t="8422" x="2789238" y="4392613"/>
          <p14:tracePt t="8438" x="2806700" y="4367213"/>
          <p14:tracePt t="8456" x="2832100" y="4341813"/>
          <p14:tracePt t="11065" x="2832100" y="4324350"/>
          <p14:tracePt t="11074" x="2832100" y="4291013"/>
          <p14:tracePt t="11081" x="2840038" y="4256088"/>
          <p14:tracePt t="11090" x="2865438" y="4205288"/>
          <p14:tracePt t="11107" x="2908300" y="4094163"/>
          <p14:tracePt t="11124" x="2968625" y="3949700"/>
          <p14:tracePt t="11141" x="3054350" y="3727450"/>
          <p14:tracePt t="11158" x="3122613" y="3497263"/>
          <p14:tracePt t="11176" x="3155950" y="3275013"/>
          <p14:tracePt t="11194" x="3198813" y="2968625"/>
          <p14:tracePt t="11211" x="3249613" y="2455863"/>
          <p14:tracePt t="11227" x="3267075" y="2319338"/>
          <p14:tracePt t="11243" x="3327400" y="2055813"/>
          <p14:tracePt t="11260" x="3368675" y="1927225"/>
          <p14:tracePt t="11277" x="3403600" y="1858963"/>
          <p14:tracePt t="11295" x="3429000" y="1825625"/>
          <p14:tracePt t="11312" x="3436938" y="1816100"/>
          <p14:tracePt t="11329" x="3446463" y="1808163"/>
          <p14:tracePt t="11347" x="3454400" y="1782763"/>
          <p14:tracePt t="11362" x="3462338" y="1765300"/>
          <p14:tracePt t="11379" x="3462338" y="1747838"/>
          <p14:tracePt t="11396" x="3462338" y="1739900"/>
          <p14:tracePt t="11430" x="3462338" y="1731963"/>
          <p14:tracePt t="11490" x="3462338" y="1722438"/>
          <p14:tracePt t="11522" x="3462338" y="1714500"/>
          <p14:tracePt t="11634" x="3471863" y="1714500"/>
          <p14:tracePt t="11642" x="3471863" y="1722438"/>
          <p14:tracePt t="12259" x="3471863" y="1747838"/>
          <p14:tracePt t="12267" x="3471863" y="1782763"/>
          <p14:tracePt t="12275" x="3471863" y="1816100"/>
          <p14:tracePt t="12284" x="3471863" y="1858963"/>
          <p14:tracePt t="12298" x="3471863" y="1901825"/>
          <p14:tracePt t="12316" x="3471863" y="2030413"/>
          <p14:tracePt t="12332" x="3454400" y="2132013"/>
          <p14:tracePt t="12348" x="3454400" y="2209800"/>
          <p14:tracePt t="12364" x="3446463" y="2278063"/>
          <p14:tracePt t="12382" x="3436938" y="2319338"/>
          <p14:tracePt t="12400" x="3429000" y="2346325"/>
          <p14:tracePt t="12417" x="3421063" y="2371725"/>
          <p14:tracePt t="12433" x="3411538" y="2397125"/>
          <p14:tracePt t="12451" x="3395663" y="2422525"/>
          <p14:tracePt t="12468" x="3368675" y="2490788"/>
          <p14:tracePt t="12485" x="3343275" y="2551113"/>
          <p14:tracePt t="12502" x="3317875" y="2609850"/>
          <p14:tracePt t="12519" x="3292475" y="2660650"/>
          <p14:tracePt t="12535" x="3275013" y="2695575"/>
          <p14:tracePt t="12552" x="3267075" y="2720975"/>
          <p14:tracePt t="12570" x="3259138" y="2728913"/>
          <p14:tracePt t="12675" x="3259138" y="2720975"/>
          <p14:tracePt t="12683" x="3259138" y="2713038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5486400"/>
            <a:ext cx="8915400" cy="1143000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Steam Fog Rising from Hot Asphalt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7220" name="Text Box 5"/>
          <p:cNvSpPr txBox="1">
            <a:spLocks noChangeArrowheads="1"/>
          </p:cNvSpPr>
          <p:nvPr/>
        </p:nvSpPr>
        <p:spPr bwMode="auto">
          <a:xfrm>
            <a:off x="1582738" y="6445250"/>
            <a:ext cx="609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rgbClr val="FFFFFF"/>
                </a:solidFill>
                <a:hlinkClick r:id="rId4"/>
              </a:rPr>
              <a:t>http://farm3.static.flickr.com/2651/3724731423_abe14b195d_o.jpg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55488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20202" x="3249613" y="2713038"/>
          <p14:tracePt t="20211" x="3241675" y="2713038"/>
          <p14:tracePt t="20220" x="3232150" y="2713038"/>
          <p14:tracePt t="20228" x="3224213" y="2713038"/>
          <p14:tracePt t="20246" x="3198813" y="2703513"/>
          <p14:tracePt t="20263" x="3173413" y="2695575"/>
          <p14:tracePt t="20279" x="3148013" y="2670175"/>
          <p14:tracePt t="20297" x="3113088" y="2660650"/>
          <p14:tracePt t="20314" x="3087688" y="2644775"/>
          <p14:tracePt t="20331" x="3054350" y="2644775"/>
          <p14:tracePt t="20347" x="3044825" y="2644775"/>
          <p14:tracePt t="20364" x="3027363" y="2644775"/>
          <p14:tracePt t="20381" x="3011488" y="2644775"/>
          <p14:tracePt t="20398" x="3001963" y="2644775"/>
          <p14:tracePt t="20415" x="2994025" y="2644775"/>
          <p14:tracePt t="20432" x="2986088" y="2644775"/>
          <p14:tracePt t="20450" x="2986088" y="2627313"/>
          <p14:tracePt t="20467" x="2976563" y="2619375"/>
          <p14:tracePt t="20484" x="2968625" y="2601913"/>
          <p14:tracePt t="20500" x="2968625" y="2592388"/>
          <p14:tracePt t="20518" x="2959100" y="2576513"/>
          <p14:tracePt t="20534" x="2959100" y="2566988"/>
          <p14:tracePt t="20569" x="2959100" y="2559050"/>
          <p14:tracePt t="20627" x="2951163" y="2559050"/>
          <p14:tracePt t="20642" x="2943225" y="2559050"/>
          <p14:tracePt t="20651" x="2933700" y="2559050"/>
          <p14:tracePt t="20659" x="2933700" y="2551113"/>
          <p14:tracePt t="20670" x="2925763" y="2541588"/>
          <p14:tracePt t="20689" x="2908300" y="2541588"/>
          <p14:tracePt t="20705" x="2890838" y="2541588"/>
          <p14:tracePt t="20722" x="2874963" y="2541588"/>
          <p14:tracePt t="20738" x="2865438" y="2541588"/>
          <p14:tracePt t="20756" x="2849563" y="2541588"/>
          <p14:tracePt t="20772" x="2832100" y="2541588"/>
          <p14:tracePt t="20789" x="2797175" y="2541588"/>
          <p14:tracePt t="20806" x="2763838" y="2541588"/>
          <p14:tracePt t="20823" x="2728913" y="2533650"/>
          <p14:tracePt t="20840" x="2687638" y="2524125"/>
          <p14:tracePt t="20859" x="2670175" y="2508250"/>
          <p14:tracePt t="20875" x="2652713" y="2498725"/>
          <p14:tracePt t="20891" x="2635250" y="2490788"/>
          <p14:tracePt t="20925" x="2627313" y="2490788"/>
          <p14:tracePt t="20947" x="2619375" y="2490788"/>
          <p14:tracePt t="20963" x="2609850" y="2482850"/>
          <p14:tracePt t="20976" x="2601913" y="2482850"/>
          <p14:tracePt t="20993" x="2592388" y="2482850"/>
          <p14:tracePt t="21013" x="2584450" y="2473325"/>
          <p14:tracePt t="21084" x="2576513" y="2465388"/>
          <p14:tracePt t="21100" x="2566988" y="2465388"/>
          <p14:tracePt t="21124" x="2559050" y="2465388"/>
          <p14:tracePt t="21139" x="2559050" y="2455863"/>
          <p14:tracePt t="21156" x="2551113" y="2455863"/>
          <p14:tracePt t="21182" x="2541588" y="2455863"/>
          <p14:tracePt t="21204" x="2533650" y="2455863"/>
          <p14:tracePt t="21212" x="2533650" y="2447925"/>
          <p14:tracePt t="21220" x="2524125" y="2447925"/>
          <p14:tracePt t="21245" x="2516188" y="2447925"/>
          <p14:tracePt t="21260" x="2516188" y="2439988"/>
          <p14:tracePt t="21311" x="2508250" y="2439988"/>
          <p14:tracePt t="21388" x="2508250" y="2430463"/>
          <p14:tracePt t="21396" x="2508250" y="2422525"/>
          <p14:tracePt t="21428" x="2508250" y="2414588"/>
          <p14:tracePt t="21445" x="2508250" y="2405063"/>
          <p14:tracePt t="21476" x="2508250" y="2397125"/>
          <p14:tracePt t="21492" x="2516188" y="2387600"/>
          <p14:tracePt t="21508" x="2524125" y="2387600"/>
          <p14:tracePt t="21516" x="2533650" y="2379663"/>
          <p14:tracePt t="21532" x="2541588" y="2371725"/>
          <p14:tracePt t="21548" x="2551113" y="2371725"/>
          <p14:tracePt t="21558" x="2559050" y="2371725"/>
          <p14:tracePt t="21573" x="2576513" y="2362200"/>
          <p14:tracePt t="21588" x="2592388" y="2362200"/>
          <p14:tracePt t="21605" x="2601913" y="2362200"/>
          <p14:tracePt t="21639" x="2619375" y="2362200"/>
          <p14:tracePt t="21674" x="2627313" y="2362200"/>
          <p14:tracePt t="21757" x="2635250" y="2362200"/>
          <p14:tracePt t="21772" x="2644775" y="2362200"/>
          <p14:tracePt t="21789" x="2652713" y="2362200"/>
          <p14:tracePt t="21797" x="2660650" y="2362200"/>
          <p14:tracePt t="21813" x="2670175" y="2362200"/>
          <p14:tracePt t="21845" x="2678113" y="2362200"/>
          <p14:tracePt t="22029" x="2678113" y="2354263"/>
          <p14:tracePt t="25368" x="2695575" y="2346325"/>
          <p14:tracePt t="25376" x="2713038" y="2319338"/>
          <p14:tracePt t="25384" x="2728913" y="2303463"/>
          <p14:tracePt t="25396" x="2755900" y="2268538"/>
          <p14:tracePt t="25415" x="2797175" y="2217738"/>
          <p14:tracePt t="25431" x="2865438" y="2132013"/>
          <p14:tracePt t="25434" x="2900363" y="2089150"/>
          <p14:tracePt t="25449" x="2959100" y="2030413"/>
          <p14:tracePt t="25465" x="3019425" y="1952625"/>
          <p14:tracePt t="25482" x="3079750" y="1901825"/>
          <p14:tracePt t="25498" x="3148013" y="1843088"/>
          <p14:tracePt t="25516" x="3173413" y="1808163"/>
          <p14:tracePt t="25533" x="3206750" y="1774825"/>
          <p14:tracePt t="25551" x="3241675" y="1722438"/>
          <p14:tracePt t="25568" x="3275013" y="1681163"/>
          <p14:tracePt t="25585" x="3317875" y="1603375"/>
          <p14:tracePt t="25602" x="3343275" y="1535113"/>
          <p14:tracePt t="25617" x="3368675" y="1458913"/>
          <p14:tracePt t="25635" x="3386138" y="1355725"/>
          <p14:tracePt t="25651" x="3403600" y="1279525"/>
          <p14:tracePt t="25669" x="3421063" y="1203325"/>
          <p14:tracePt t="25686" x="3436938" y="1143000"/>
          <p14:tracePt t="25704" x="3462338" y="1082675"/>
          <p14:tracePt t="25722" x="3505200" y="1031875"/>
          <p14:tracePt t="25737" x="3514725" y="1023938"/>
          <p14:tracePt t="25754" x="3548063" y="981075"/>
          <p14:tracePt t="25771" x="3565525" y="955675"/>
          <p14:tracePt t="25788" x="3573463" y="930275"/>
          <p14:tracePt t="25805" x="3598863" y="904875"/>
          <p14:tracePt t="25822" x="3616325" y="887413"/>
          <p14:tracePt t="25839" x="3641725" y="862013"/>
          <p14:tracePt t="25858" x="3676650" y="827088"/>
          <p14:tracePt t="25873" x="3702050" y="801688"/>
          <p14:tracePt t="25890" x="3727450" y="784225"/>
          <p14:tracePt t="25906" x="3744913" y="776288"/>
          <p14:tracePt t="25924" x="3770313" y="758825"/>
          <p14:tracePt t="25940" x="3795713" y="733425"/>
          <p14:tracePt t="25958" x="3830638" y="708025"/>
          <p14:tracePt t="25974" x="3856038" y="682625"/>
          <p14:tracePt t="25992" x="3881438" y="665163"/>
          <p14:tracePt t="26009" x="3914775" y="639763"/>
          <p14:tracePt t="26026" x="3924300" y="622300"/>
          <p14:tracePt t="26042" x="3932238" y="614363"/>
          <p14:tracePt t="26060" x="3940175" y="604838"/>
          <p14:tracePt t="26076" x="3949700" y="596900"/>
          <p14:tracePt t="26093" x="3957638" y="588963"/>
          <p14:tracePt t="26110" x="3967163" y="579438"/>
          <p14:tracePt t="26128" x="3975100" y="571500"/>
          <p14:tracePt t="26146" x="3983038" y="563563"/>
          <p14:tracePt t="26162" x="3983038" y="554038"/>
          <p14:tracePt t="26178" x="3992563" y="546100"/>
          <p14:tracePt t="26195" x="4000500" y="538163"/>
          <p14:tracePt t="26212" x="4000500" y="528638"/>
          <p14:tracePt t="26229" x="4008438" y="520700"/>
          <p14:tracePt t="26264" x="4017963" y="511175"/>
          <p14:tracePt t="26280" x="4033838" y="503238"/>
          <p14:tracePt t="26314" x="4043363" y="503238"/>
          <p14:tracePt t="35990" x="4043363" y="511175"/>
          <p14:tracePt t="35998" x="4051300" y="520700"/>
          <p14:tracePt t="36008" x="4060825" y="528638"/>
          <p14:tracePt t="36024" x="4076700" y="546100"/>
          <p14:tracePt t="36038" x="4086225" y="554038"/>
          <p14:tracePt t="36056" x="4094163" y="563563"/>
          <p14:tracePt t="36089" x="4094163" y="571500"/>
          <p14:tracePt t="36106" x="4094163" y="579438"/>
          <p14:tracePt t="36123" x="4111625" y="596900"/>
          <p14:tracePt t="36141" x="4119563" y="639763"/>
          <p14:tracePt t="36159" x="4137025" y="673100"/>
          <p14:tracePt t="36175" x="4144963" y="690563"/>
          <p14:tracePt t="36191" x="4144963" y="700088"/>
          <p14:tracePt t="38438" x="4144963" y="708025"/>
          <p14:tracePt t="38446" x="4144963" y="733425"/>
          <p14:tracePt t="38456" x="4144963" y="758825"/>
          <p14:tracePt t="38470" x="4144963" y="784225"/>
          <p14:tracePt t="38486" x="4144963" y="862013"/>
          <p14:tracePt t="38503" x="4144963" y="904875"/>
          <p14:tracePt t="38521" x="4144963" y="938213"/>
          <p14:tracePt t="38537" x="4144963" y="963613"/>
          <p14:tracePt t="38555" x="4137025" y="989013"/>
          <p14:tracePt t="38572" x="4111625" y="1006475"/>
          <p14:tracePt t="38589" x="4102100" y="1023938"/>
          <p14:tracePt t="38607" x="4086225" y="1066800"/>
          <p14:tracePt t="38623" x="4076700" y="1100138"/>
          <p14:tracePt t="38639" x="4076700" y="1125538"/>
          <p14:tracePt t="38656" x="4076700" y="1150938"/>
          <p14:tracePt t="38673" x="4076700" y="1176338"/>
          <p14:tracePt t="38691" x="4076700" y="1193800"/>
          <p14:tracePt t="38709" x="4076700" y="1211263"/>
          <p14:tracePt t="38724" x="4076700" y="1219200"/>
          <p14:tracePt t="38743" x="4068763" y="1236663"/>
          <p14:tracePt t="38760" x="4051300" y="1254125"/>
          <p14:tracePt t="38776" x="4043363" y="1279525"/>
          <p14:tracePt t="38793" x="4043363" y="1304925"/>
          <p14:tracePt t="38810" x="4043363" y="1339850"/>
          <p14:tracePt t="38827" x="4043363" y="1373188"/>
          <p14:tracePt t="38844" x="4043363" y="1390650"/>
          <p14:tracePt t="38860" x="4043363" y="1408113"/>
          <p14:tracePt t="38877" x="4043363" y="1416050"/>
          <p14:tracePt t="38919" x="4025900" y="1416050"/>
          <p14:tracePt t="38928" x="4000500" y="1416050"/>
          <p14:tracePt t="38945" x="3949700" y="1423988"/>
          <p14:tracePt t="38962" x="3889375" y="1441450"/>
          <p14:tracePt t="38979" x="3830638" y="1458913"/>
          <p14:tracePt t="38996" x="3787775" y="1484313"/>
          <p14:tracePt t="39014" x="3762375" y="1501775"/>
          <p14:tracePt t="39032" x="3735388" y="1527175"/>
          <p14:tracePt t="39048" x="3727450" y="1535113"/>
          <p14:tracePt t="39064" x="3719513" y="1544638"/>
          <p14:tracePt t="39081" x="3694113" y="1560513"/>
          <p14:tracePt t="39099" x="3641725" y="1585913"/>
          <p14:tracePt t="39116" x="3590925" y="1612900"/>
          <p14:tracePt t="39132" x="3514725" y="1646238"/>
          <p14:tracePt t="39150" x="3436938" y="1671638"/>
          <p14:tracePt t="39168" x="3309938" y="1697038"/>
          <p14:tracePt t="39183" x="3206750" y="1714500"/>
          <p14:tracePt t="39200" x="3079750" y="1722438"/>
          <p14:tracePt t="39218" x="2968625" y="1722438"/>
          <p14:tracePt t="39235" x="2900363" y="1722438"/>
          <p14:tracePt t="39251" x="2806700" y="1722438"/>
          <p14:tracePt t="39268" x="2771775" y="1722438"/>
          <p14:tracePt t="39673" x="2746375" y="1722438"/>
          <p14:tracePt t="39679" x="2720975" y="1722438"/>
          <p14:tracePt t="39693" x="2703513" y="1731963"/>
          <p14:tracePt t="39712" x="2652713" y="1757363"/>
          <p14:tracePt t="39729" x="2541588" y="1808163"/>
          <p14:tracePt t="39744" x="2482850" y="1825625"/>
          <p14:tracePt t="39761" x="2422525" y="1851025"/>
          <p14:tracePt t="39778" x="2379663" y="1858963"/>
          <p14:tracePt t="39796" x="2336800" y="1876425"/>
          <p14:tracePt t="39813" x="2286000" y="1884363"/>
          <p14:tracePt t="39830" x="2235200" y="1911350"/>
          <p14:tracePt t="39848" x="2192338" y="1927225"/>
          <p14:tracePt t="39864" x="2141538" y="1952625"/>
          <p14:tracePt t="39881" x="2098675" y="1970088"/>
          <p14:tracePt t="39897" x="2020888" y="2005013"/>
          <p14:tracePt t="39915" x="1970088" y="2030413"/>
          <p14:tracePt t="39932" x="1893888" y="2063750"/>
          <p14:tracePt t="39949" x="1825625" y="2106613"/>
          <p14:tracePt t="39966" x="1757363" y="2149475"/>
          <p14:tracePt t="39984" x="1697038" y="2184400"/>
          <p14:tracePt t="40002" x="1603375" y="2235200"/>
          <p14:tracePt t="40018" x="1560513" y="2260600"/>
          <p14:tracePt t="40033" x="1544638" y="2268538"/>
          <p14:tracePt t="40050" x="1527175" y="2268538"/>
          <p14:tracePt t="40068" x="1517650" y="2268538"/>
          <p14:tracePt t="40425" x="1517650" y="2260600"/>
          <p14:tracePt t="40449" x="1517650" y="2252663"/>
          <p14:tracePt t="40465" x="1517650" y="2235200"/>
          <p14:tracePt t="40472" x="1517650" y="2225675"/>
          <p14:tracePt t="40480" x="1517650" y="2209800"/>
          <p14:tracePt t="40492" x="1517650" y="2200275"/>
          <p14:tracePt t="40510" x="1535113" y="2141538"/>
          <p14:tracePt t="40527" x="1552575" y="2098675"/>
          <p14:tracePt t="40543" x="1577975" y="2038350"/>
          <p14:tracePt t="40562" x="1612900" y="1970088"/>
          <p14:tracePt t="40578" x="1620838" y="1927225"/>
          <p14:tracePt t="40594" x="1628775" y="1901825"/>
          <p14:tracePt t="40611" x="1628775" y="1893888"/>
          <p14:tracePt t="40628" x="1638300" y="1876425"/>
          <p14:tracePt t="40662" x="1646238" y="1868488"/>
          <p14:tracePt t="40696" x="1654175" y="1868488"/>
          <p14:tracePt t="40715" x="1681163" y="1868488"/>
          <p14:tracePt t="40730" x="1689100" y="1868488"/>
          <p14:tracePt t="40748" x="1697038" y="1868488"/>
          <p14:tracePt t="40781" x="1706563" y="1868488"/>
          <p14:tracePt t="40930" x="1714500" y="1868488"/>
          <p14:tracePt t="40954" x="1722438" y="1868488"/>
          <p14:tracePt t="40978" x="1731963" y="1868488"/>
          <p14:tracePt t="41035" x="1739900" y="1868488"/>
          <p14:tracePt t="41043" x="1747838" y="1868488"/>
          <p14:tracePt t="41074" x="1757363" y="1868488"/>
          <p14:tracePt t="42881" x="1765300" y="1868488"/>
          <p14:tracePt t="42889" x="1800225" y="1868488"/>
          <p14:tracePt t="42897" x="1843088" y="1868488"/>
          <p14:tracePt t="42907" x="1868488" y="1868488"/>
          <p14:tracePt t="42923" x="1962150" y="1868488"/>
          <p14:tracePt t="42941" x="2038350" y="1868488"/>
          <p14:tracePt t="42958" x="2116138" y="1858963"/>
          <p14:tracePt t="42974" x="2166938" y="1851025"/>
          <p14:tracePt t="42993" x="2225675" y="1825625"/>
          <p14:tracePt t="43010" x="2319338" y="1808163"/>
          <p14:tracePt t="43026" x="2405063" y="1800225"/>
          <p14:tracePt t="43043" x="2465388" y="1800225"/>
          <p14:tracePt t="43060" x="2541588" y="1800225"/>
          <p14:tracePt t="43076" x="2609850" y="1800225"/>
          <p14:tracePt t="43093" x="2678113" y="1800225"/>
          <p14:tracePt t="43110" x="2738438" y="1800225"/>
          <p14:tracePt t="43128" x="2789238" y="1800225"/>
          <p14:tracePt t="43146" x="2849563" y="1800225"/>
          <p14:tracePt t="43162" x="2925763" y="1800225"/>
          <p14:tracePt t="43179" x="2976563" y="1800225"/>
          <p14:tracePt t="43195" x="3027363" y="1800225"/>
          <p14:tracePt t="43213" x="3079750" y="1800225"/>
          <p14:tracePt t="43229" x="3105150" y="1816100"/>
          <p14:tracePt t="43247" x="3122613" y="1843088"/>
          <p14:tracePt t="43264" x="3138488" y="1858963"/>
          <p14:tracePt t="43283" x="3155950" y="1876425"/>
          <p14:tracePt t="43298" x="3163888" y="1884363"/>
          <p14:tracePt t="43314" x="3173413" y="1893888"/>
          <p14:tracePt t="43332" x="3206750" y="1911350"/>
          <p14:tracePt t="43349" x="3241675" y="1936750"/>
          <p14:tracePt t="43365" x="3292475" y="1962150"/>
          <p14:tracePt t="43381" x="3317875" y="1979613"/>
          <p14:tracePt t="43399" x="3352800" y="1995488"/>
          <p14:tracePt t="43417" x="3368675" y="1995488"/>
          <p14:tracePt t="43434" x="3386138" y="1995488"/>
          <p14:tracePt t="43450" x="3395663" y="1995488"/>
          <p14:tracePt t="43466" x="3403600" y="1995488"/>
          <p14:tracePt t="43484" x="3411538" y="1995488"/>
          <p14:tracePt t="43502" x="3429000" y="1995488"/>
          <p14:tracePt t="43518" x="3436938" y="1995488"/>
          <p14:tracePt t="43536" x="3446463" y="1995488"/>
          <p14:tracePt t="43553" x="3454400" y="1995488"/>
          <p14:tracePt t="43570" x="3471863" y="1995488"/>
          <p14:tracePt t="43586" x="3479800" y="1995488"/>
          <p14:tracePt t="43603" x="3514725" y="1995488"/>
          <p14:tracePt t="43621" x="3530600" y="1995488"/>
          <p14:tracePt t="43637" x="3565525" y="1995488"/>
          <p14:tracePt t="43655" x="3582988" y="1995488"/>
          <p14:tracePt t="43672" x="3590925" y="1995488"/>
          <p14:tracePt t="43689" x="3608388" y="1995488"/>
          <p14:tracePt t="43708" x="3616325" y="2005013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Precipitation/Frontal Fog Weather</a:t>
            </a:r>
          </a:p>
        </p:txBody>
      </p:sp>
      <p:graphicFrame>
        <p:nvGraphicFramePr>
          <p:cNvPr id="141314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1811338"/>
          <a:ext cx="9140825" cy="177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32" name="Photo Editor Photo" r:id="rId4" imgW="12142857" imgH="2352381" progId="">
                  <p:embed/>
                </p:oleObj>
              </mc:Choice>
              <mc:Fallback>
                <p:oleObj name="Photo Editor Photo" r:id="rId4" imgW="12142857" imgH="235238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11338"/>
                        <a:ext cx="9140825" cy="177006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0050" y="3705225"/>
            <a:ext cx="8226425" cy="2671763"/>
          </a:xfrm>
          <a:noFill/>
        </p:spPr>
        <p:txBody>
          <a:bodyPr/>
          <a:lstStyle/>
          <a:p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 type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 Evaporation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</a:t>
            </a:r>
          </a:p>
          <a:p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Occurs when warm rain falls into colder unsaturated air</a:t>
            </a:r>
          </a:p>
          <a:p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Warmer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rain drops evaporate as they fall</a:t>
            </a:r>
          </a:p>
          <a:p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Added water vapor increases dew point to saturate the air</a:t>
            </a:r>
          </a:p>
          <a:p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Most common in the shallow layer of cold air, just ahead of warm fronts (rarely occurs in AZ)</a:t>
            </a:r>
            <a:endParaRPr lang="en-US" sz="2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5867400" y="3276600"/>
            <a:ext cx="3276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Williams, The Weather Book, p68</a:t>
            </a:r>
          </a:p>
        </p:txBody>
      </p:sp>
    </p:spTree>
  </p:cSld>
  <p:clrMapOvr>
    <a:masterClrMapping/>
  </p:clrMapOvr>
  <p:transition advTm="555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uiExpand="1" build="p"/>
    </p:bldLst>
  </p:timing>
  <p:extLst>
    <p:ext uri="{3A86A75C-4F4B-4683-9AE1-C65F6400EC91}">
      <p14:laserTraceLst xmlns:p14="http://schemas.microsoft.com/office/powerpoint/2010/main">
        <p14:tracePtLst>
          <p14:tracePt t="902" x="3616325" y="2020888"/>
          <p14:tracePt t="935" x="3881438" y="2447925"/>
          <p14:tracePt t="950" x="4086225" y="2771775"/>
          <p14:tracePt t="967" x="4273550" y="3105150"/>
          <p14:tracePt t="985" x="4435475" y="3454400"/>
          <p14:tracePt t="1000" x="4554538" y="3813175"/>
          <p14:tracePt t="1019" x="4632325" y="4017963"/>
          <p14:tracePt t="1036" x="4700588" y="4230688"/>
          <p14:tracePt t="1054" x="4784725" y="4402138"/>
          <p14:tracePt t="1071" x="4964113" y="4632325"/>
          <p14:tracePt t="1087" x="5092700" y="4759325"/>
          <p14:tracePt t="1103" x="5176838" y="4845050"/>
          <p14:tracePt t="1121" x="5262563" y="4938713"/>
          <p14:tracePt t="1137" x="5322888" y="5006975"/>
          <p14:tracePt t="1154" x="5356225" y="5100638"/>
          <p14:tracePt t="1171" x="5356225" y="5168900"/>
          <p14:tracePt t="1190" x="5356225" y="5262563"/>
          <p14:tracePt t="1207" x="5330825" y="5441950"/>
          <p14:tracePt t="1223" x="5305425" y="5535613"/>
          <p14:tracePt t="1239" x="5287963" y="5646738"/>
          <p14:tracePt t="1258" x="5280025" y="5707063"/>
          <p14:tracePt t="1274" x="5280025" y="5740400"/>
          <p14:tracePt t="1292" x="5280025" y="5757863"/>
          <p14:tracePt t="1308" x="5280025" y="5775325"/>
          <p14:tracePt t="1326" x="5280025" y="5800725"/>
          <p14:tracePt t="1343" x="5280025" y="5859463"/>
          <p14:tracePt t="1360" x="5280025" y="5902325"/>
          <p14:tracePt t="1375" x="5280025" y="5927725"/>
          <p14:tracePt t="1392" x="5280025" y="5953125"/>
          <p14:tracePt t="1410" x="5280025" y="5970588"/>
          <p14:tracePt t="1426" x="5272088" y="5980113"/>
          <p14:tracePt t="1444" x="5262563" y="5980113"/>
          <p14:tracePt t="1447" x="5245100" y="5980113"/>
          <p14:tracePt t="1460" x="5245100" y="5988050"/>
          <p14:tracePt t="3262" x="5237163" y="5988050"/>
          <p14:tracePt t="3277" x="5229225" y="5988050"/>
          <p14:tracePt t="3286" x="5219700" y="5988050"/>
          <p14:tracePt t="3365" x="5211763" y="5988050"/>
          <p14:tracePt t="3398" x="5211763" y="5995988"/>
          <p14:tracePt t="3413" x="5211763" y="6005513"/>
          <p14:tracePt t="3430" x="5211763" y="6013450"/>
          <p14:tracePt t="3446" x="5211763" y="6021388"/>
          <p14:tracePt t="3487" x="5211763" y="6030913"/>
          <p14:tracePt t="3504" x="5203825" y="6030913"/>
          <p14:tracePt t="3520" x="5194300" y="6030913"/>
          <p14:tracePt t="3526" x="5186363" y="6030913"/>
          <p14:tracePt t="3537" x="5176838" y="6030913"/>
          <p14:tracePt t="3553" x="5168900" y="6038850"/>
          <p14:tracePt t="3569" x="5151438" y="6038850"/>
          <p14:tracePt t="3586" x="5143500" y="6048375"/>
          <p14:tracePt t="3602" x="5135563" y="6048375"/>
          <p14:tracePt t="3620" x="5118100" y="6056313"/>
          <p14:tracePt t="3637" x="5100638" y="6064250"/>
          <p14:tracePt t="3654" x="5075238" y="6064250"/>
          <p14:tracePt t="3671" x="5049838" y="6064250"/>
          <p14:tracePt t="3686" x="5024438" y="6064250"/>
          <p14:tracePt t="3704" x="5014913" y="6064250"/>
          <p14:tracePt t="3721" x="4999038" y="6064250"/>
          <p14:tracePt t="3738" x="4989513" y="6073775"/>
          <p14:tracePt t="3755" x="4981575" y="6073775"/>
          <p14:tracePt t="3773" x="4973638" y="6073775"/>
          <p14:tracePt t="3790" x="4956175" y="6073775"/>
          <p14:tracePt t="3807" x="4938713" y="6073775"/>
          <p14:tracePt t="3823" x="4930775" y="6073775"/>
          <p14:tracePt t="5721" x="4930775" y="6056313"/>
          <p14:tracePt t="5730" x="4930775" y="6030913"/>
          <p14:tracePt t="5737" x="4930775" y="6013450"/>
          <p14:tracePt t="5747" x="4930775" y="5988050"/>
          <p14:tracePt t="5762" x="4938713" y="5937250"/>
          <p14:tracePt t="5778" x="4956175" y="5851525"/>
          <p14:tracePt t="5796" x="4956175" y="5757863"/>
          <p14:tracePt t="5812" x="4956175" y="5654675"/>
          <p14:tracePt t="5829" x="4956175" y="5535613"/>
          <p14:tracePt t="5846" x="4946650" y="5441950"/>
          <p14:tracePt t="5863" x="4930775" y="5348288"/>
          <p14:tracePt t="5881" x="4913313" y="5272088"/>
          <p14:tracePt t="5899" x="4905375" y="5143500"/>
          <p14:tracePt t="5914" x="4895850" y="5057775"/>
          <p14:tracePt t="5930" x="4878388" y="4946650"/>
          <p14:tracePt t="5948" x="4845050" y="4810125"/>
          <p14:tracePt t="5965" x="4819650" y="4725988"/>
          <p14:tracePt t="5983" x="4784725" y="4648200"/>
          <p14:tracePt t="5999" x="4776788" y="4632325"/>
          <p14:tracePt t="6259" x="4776788" y="4622800"/>
          <p14:tracePt t="6266" x="4776788" y="4597400"/>
          <p14:tracePt t="6275" x="4776788" y="4572000"/>
          <p14:tracePt t="6288" x="4776788" y="4529138"/>
          <p14:tracePt t="6306" x="4776788" y="4410075"/>
          <p14:tracePt t="6323" x="4776788" y="4179888"/>
          <p14:tracePt t="6339" x="4759325" y="4000500"/>
          <p14:tracePt t="6355" x="4741863" y="3813175"/>
          <p14:tracePt t="6373" x="4725988" y="3608388"/>
          <p14:tracePt t="6391" x="4700588" y="3403600"/>
          <p14:tracePt t="6408" x="4665663" y="3232150"/>
          <p14:tracePt t="6425" x="4640263" y="3079750"/>
          <p14:tracePt t="6444" x="4614863" y="2925763"/>
          <p14:tracePt t="6460" x="4597400" y="2840038"/>
          <p14:tracePt t="6475" x="4579938" y="2755900"/>
          <p14:tracePt t="6492" x="4572000" y="2703513"/>
          <p14:tracePt t="6509" x="4564063" y="2660650"/>
          <p14:tracePt t="6526" x="4564063" y="2609850"/>
          <p14:tracePt t="6543" x="4554538" y="2584450"/>
          <p14:tracePt t="6561" x="4546600" y="2551113"/>
          <p14:tracePt t="6578" x="4546600" y="2524125"/>
          <p14:tracePt t="6595" x="4538663" y="2490788"/>
          <p14:tracePt t="6611" x="4521200" y="2455863"/>
          <p14:tracePt t="6628" x="4503738" y="2430463"/>
          <p14:tracePt t="6646" x="4486275" y="2397125"/>
          <p14:tracePt t="6663" x="4460875" y="2362200"/>
          <p14:tracePt t="6680" x="4435475" y="2311400"/>
          <p14:tracePt t="6697" x="4418013" y="2278063"/>
          <p14:tracePt t="6714" x="4402138" y="2235200"/>
          <p14:tracePt t="6732" x="4402138" y="2200275"/>
          <p14:tracePt t="6748" x="4402138" y="2192338"/>
          <p14:tracePt t="6764" x="4402138" y="2174875"/>
          <p14:tracePt t="6843" x="4402138" y="2166938"/>
          <p14:tracePt t="8172" x="4402138" y="2157413"/>
          <p14:tracePt t="8177" x="4402138" y="2141538"/>
          <p14:tracePt t="8196" x="4402138" y="2132013"/>
          <p14:tracePt t="8209" x="4402138" y="2106613"/>
          <p14:tracePt t="8226" x="4392613" y="2098675"/>
          <p14:tracePt t="8243" x="4392613" y="2089150"/>
          <p14:tracePt t="8282" x="4392613" y="2081213"/>
          <p14:tracePt t="8338" x="4392613" y="2073275"/>
          <p14:tracePt t="8362" x="4392613" y="2063750"/>
          <p14:tracePt t="10686" x="4392613" y="2073275"/>
          <p14:tracePt t="10694" x="4384675" y="2073275"/>
          <p14:tracePt t="10704" x="4384675" y="2081213"/>
          <p14:tracePt t="10711" x="4375150" y="2089150"/>
          <p14:tracePt t="10726" x="4359275" y="2098675"/>
          <p14:tracePt t="10742" x="4333875" y="2116138"/>
          <p14:tracePt t="10760" x="4316413" y="2132013"/>
          <p14:tracePt t="10776" x="4298950" y="2166938"/>
          <p14:tracePt t="10793" x="4281488" y="2200275"/>
          <p14:tracePt t="10810" x="4273550" y="2243138"/>
          <p14:tracePt t="10828" x="4265613" y="2260600"/>
          <p14:tracePt t="10845" x="4256088" y="2278063"/>
          <p14:tracePt t="10861" x="4256088" y="2293938"/>
          <p14:tracePt t="10879" x="4256088" y="2303463"/>
          <p14:tracePt t="10895" x="4248150" y="2311400"/>
          <p14:tracePt t="10912" x="4238625" y="2311400"/>
          <p14:tracePt t="10930" x="4222750" y="2319338"/>
          <p14:tracePt t="10947" x="4213225" y="2319338"/>
          <p14:tracePt t="10964" x="4213225" y="2328863"/>
          <p14:tracePt t="10982" x="4205288" y="2328863"/>
          <p14:tracePt t="11006" x="4205288" y="2336800"/>
          <p14:tracePt t="11030" x="4197350" y="2346325"/>
          <p14:tracePt t="11038" x="4187825" y="2346325"/>
          <p14:tracePt t="11049" x="4187825" y="2354263"/>
          <p14:tracePt t="11065" x="4179888" y="2362200"/>
          <p14:tracePt t="11082" x="4170363" y="2371725"/>
          <p14:tracePt t="11101" x="4162425" y="2379663"/>
          <p14:tracePt t="11117" x="4154488" y="2387600"/>
          <p14:tracePt t="11134" x="4144963" y="2397125"/>
          <p14:tracePt t="11154" x="4144963" y="2405063"/>
          <p14:tracePt t="11183" x="4144963" y="2414588"/>
          <p14:tracePt t="11214" x="4144963" y="2422525"/>
          <p14:tracePt t="11222" x="4137025" y="2422525"/>
          <p14:tracePt t="11230" x="4137025" y="2430463"/>
          <p14:tracePt t="11239" x="4137025" y="2439988"/>
          <p14:tracePt t="11262" x="4129088" y="2447925"/>
          <p14:tracePt t="11272" x="4119563" y="2447925"/>
          <p14:tracePt t="11294" x="4111625" y="2447925"/>
          <p14:tracePt t="11311" x="4102100" y="2447925"/>
          <p14:tracePt t="11322" x="4102100" y="2455863"/>
          <p14:tracePt t="11352" x="4102100" y="2465388"/>
          <p14:tracePt t="11368" x="4102100" y="2473325"/>
          <p14:tracePt t="11407" x="4102100" y="2482850"/>
          <p14:tracePt t="11511" x="4102100" y="2490788"/>
          <p14:tracePt t="11551" x="4102100" y="2498725"/>
          <p14:tracePt t="11568" x="4102100" y="2508250"/>
          <p14:tracePt t="11585" x="4102100" y="2516188"/>
          <p14:tracePt t="11591" x="4094163" y="2516188"/>
          <p14:tracePt t="11599" x="4094163" y="2524125"/>
          <p14:tracePt t="11615" x="4086225" y="2533650"/>
          <p14:tracePt t="11627" x="4086225" y="2541588"/>
          <p14:tracePt t="11647" x="4086225" y="2551113"/>
          <p14:tracePt t="11671" x="4086225" y="2559050"/>
          <p14:tracePt t="11687" x="4076700" y="2566988"/>
          <p14:tracePt t="11698" x="4076700" y="2576513"/>
          <p14:tracePt t="11713" x="4076700" y="2584450"/>
          <p14:tracePt t="11728" x="4068763" y="2592388"/>
          <p14:tracePt t="11746" x="4068763" y="2601913"/>
          <p14:tracePt t="11762" x="4060825" y="2609850"/>
          <p14:tracePt t="11779" x="4051300" y="2619375"/>
          <p14:tracePt t="11798" x="4051300" y="2635250"/>
          <p14:tracePt t="11813" x="4043363" y="2644775"/>
          <p14:tracePt t="11832" x="4025900" y="2670175"/>
          <p14:tracePt t="11848" x="4017963" y="2687638"/>
          <p14:tracePt t="11864" x="4008438" y="2703513"/>
          <p14:tracePt t="11881" x="4008438" y="2720975"/>
          <p14:tracePt t="11898" x="4008438" y="2728913"/>
          <p14:tracePt t="11915" x="4000500" y="2746375"/>
          <p14:tracePt t="11933" x="4000500" y="2755900"/>
          <p14:tracePt t="11951" x="3992563" y="2763838"/>
          <p14:tracePt t="11953" x="3992563" y="2771775"/>
          <p14:tracePt t="11984" x="3992563" y="2781300"/>
          <p14:tracePt t="12024" x="3992563" y="2789238"/>
          <p14:tracePt t="12056" x="3992563" y="2797175"/>
          <p14:tracePt t="12072" x="3992563" y="2806700"/>
          <p14:tracePt t="12088" x="3983038" y="2814638"/>
          <p14:tracePt t="12105" x="3983038" y="2824163"/>
          <p14:tracePt t="12121" x="3983038" y="2832100"/>
          <p14:tracePt t="12128" x="3983038" y="2840038"/>
          <p14:tracePt t="12144" x="3975100" y="2840038"/>
          <p14:tracePt t="12154" x="3975100" y="2849563"/>
          <p14:tracePt t="12176" x="3975100" y="2857500"/>
          <p14:tracePt t="12208" x="3975100" y="2865438"/>
          <p14:tracePt t="12264" x="3975100" y="2874963"/>
          <p14:tracePt t="12280" x="3967163" y="2882900"/>
          <p14:tracePt t="12304" x="3967163" y="2890838"/>
          <p14:tracePt t="12320" x="3967163" y="2900363"/>
          <p14:tracePt t="12337" x="3967163" y="2908300"/>
          <p14:tracePt t="12353" x="3967163" y="2917825"/>
          <p14:tracePt t="12377" x="3967163" y="2925763"/>
          <p14:tracePt t="12385" x="3957638" y="2925763"/>
          <p14:tracePt t="12403" x="3957638" y="2933700"/>
          <p14:tracePt t="12416" x="3957638" y="2943225"/>
          <p14:tracePt t="12426" x="3957638" y="2951163"/>
          <p14:tracePt t="12448" x="3957638" y="2959100"/>
          <p14:tracePt t="12473" x="3957638" y="2968625"/>
          <p14:tracePt t="12497" x="3949700" y="2976563"/>
          <p14:tracePt t="12513" x="3949700" y="2986088"/>
          <p14:tracePt t="12545" x="3949700" y="2994025"/>
          <p14:tracePt t="12587" x="3949700" y="3001963"/>
          <p14:tracePt t="12642" x="3940175" y="3001963"/>
          <p14:tracePt t="12673" x="3940175" y="3011488"/>
          <p14:tracePt t="12713" x="3940175" y="3019425"/>
          <p14:tracePt t="12737" x="3932238" y="3027363"/>
          <p14:tracePt t="12761" x="3932238" y="3036888"/>
          <p14:tracePt t="12770" x="3924300" y="3036888"/>
          <p14:tracePt t="12777" x="3924300" y="3044825"/>
          <p14:tracePt t="12788" x="3924300" y="3054350"/>
          <p14:tracePt t="12803" x="3914775" y="3062288"/>
          <p14:tracePt t="12817" x="3914775" y="3070225"/>
          <p14:tracePt t="12834" x="3906838" y="3105150"/>
          <p14:tracePt t="12851" x="3889375" y="3130550"/>
          <p14:tracePt t="12869" x="3881438" y="3148013"/>
          <p14:tracePt t="12886" x="3871913" y="3173413"/>
          <p14:tracePt t="12901" x="3863975" y="3190875"/>
          <p14:tracePt t="12921" x="3863975" y="3206750"/>
          <p14:tracePt t="12939" x="3856038" y="3216275"/>
          <p14:tracePt t="12955" x="3846513" y="3216275"/>
          <p14:tracePt t="12970" x="3846513" y="3224213"/>
          <p14:tracePt t="16204" x="3830638" y="3216275"/>
          <p14:tracePt t="16210" x="3821113" y="3206750"/>
          <p14:tracePt t="16220" x="3813175" y="3198813"/>
          <p14:tracePt t="16234" x="3778250" y="3173413"/>
          <p14:tracePt t="16251" x="3735388" y="3148013"/>
          <p14:tracePt t="16268" x="3727450" y="3138488"/>
          <p14:tracePt t="16285" x="3719513" y="3138488"/>
          <p14:tracePt t="16302" x="3719513" y="3130550"/>
          <p14:tracePt t="16318" x="3709988" y="3130550"/>
          <p14:tracePt t="16353" x="3702050" y="3113088"/>
          <p14:tracePt t="16371" x="3684588" y="3087688"/>
          <p14:tracePt t="16388" x="3590925" y="2994025"/>
          <p14:tracePt t="16404" x="3557588" y="2959100"/>
          <p14:tracePt t="16420" x="3429000" y="2832100"/>
          <p14:tracePt t="16437" x="3368675" y="2771775"/>
          <p14:tracePt t="16455" x="3300413" y="2713038"/>
          <p14:tracePt t="16471" x="3267075" y="2687638"/>
          <p14:tracePt t="16488" x="3249613" y="2670175"/>
          <p14:tracePt t="16525" x="3249613" y="2678113"/>
          <p14:tracePt t="16540" x="3249613" y="2713038"/>
          <p14:tracePt t="16556" x="3249613" y="2738438"/>
          <p14:tracePt t="16573" x="3249613" y="2746375"/>
          <p14:tracePt t="16591" x="3249613" y="2763838"/>
          <p14:tracePt t="16636" x="3259138" y="2763838"/>
          <p14:tracePt t="16667" x="3259138" y="2771775"/>
          <p14:tracePt t="16686" x="3259138" y="2789238"/>
          <p14:tracePt t="16699" x="3259138" y="2797175"/>
          <p14:tracePt t="16707" x="3259138" y="2814638"/>
          <p14:tracePt t="16724" x="3259138" y="2824163"/>
          <p14:tracePt t="16731" x="3259138" y="2832100"/>
          <p14:tracePt t="16743" x="3249613" y="2840038"/>
          <p14:tracePt t="16761" x="3241675" y="2857500"/>
          <p14:tracePt t="16777" x="3232150" y="2865438"/>
          <p14:tracePt t="16795" x="3232150" y="2874963"/>
          <p14:tracePt t="16811" x="3224213" y="2882900"/>
          <p14:tracePt t="17900" x="3224213" y="2900363"/>
          <p14:tracePt t="17905" x="3224213" y="2917825"/>
          <p14:tracePt t="17916" x="3224213" y="2943225"/>
          <p14:tracePt t="17933" x="3224213" y="2986088"/>
          <p14:tracePt t="17950" x="3224213" y="3036888"/>
          <p14:tracePt t="17968" x="3224213" y="3079750"/>
          <p14:tracePt t="17985" x="3249613" y="3138488"/>
          <p14:tracePt t="18002" x="3284538" y="3181350"/>
          <p14:tracePt t="18020" x="3352800" y="3267075"/>
          <p14:tracePt t="18036" x="3403600" y="3327400"/>
          <p14:tracePt t="18053" x="3454400" y="3395663"/>
          <p14:tracePt t="18070" x="3497263" y="3454400"/>
          <p14:tracePt t="18087" x="3540125" y="3514725"/>
          <p14:tracePt t="18105" x="3573463" y="3548063"/>
          <p14:tracePt t="18121" x="3598863" y="3582988"/>
          <p14:tracePt t="18138" x="3651250" y="3616325"/>
          <p14:tracePt t="18154" x="3702050" y="3651250"/>
          <p14:tracePt t="18171" x="3762375" y="3694113"/>
          <p14:tracePt t="18189" x="3830638" y="3744913"/>
          <p14:tracePt t="18205" x="3863975" y="3778250"/>
          <p14:tracePt t="18222" x="3914775" y="3830638"/>
          <p14:tracePt t="18240" x="3957638" y="3871913"/>
          <p14:tracePt t="18257" x="4017963" y="3914775"/>
          <p14:tracePt t="18275" x="4129088" y="3983038"/>
          <p14:tracePt t="18291" x="4222750" y="4043363"/>
          <p14:tracePt t="18307" x="4324350" y="4102100"/>
          <p14:tracePt t="18324" x="4402138" y="4137025"/>
          <p14:tracePt t="18342" x="4470400" y="4179888"/>
          <p14:tracePt t="18359" x="4564063" y="4205288"/>
          <p14:tracePt t="18377" x="4640263" y="4230688"/>
          <p14:tracePt t="18393" x="4751388" y="4256088"/>
          <p14:tracePt t="18411" x="4887913" y="4291013"/>
          <p14:tracePt t="18427" x="4964113" y="4298950"/>
          <p14:tracePt t="18444" x="5041900" y="4298950"/>
          <p14:tracePt t="18461" x="5092700" y="4298950"/>
          <p14:tracePt t="18478" x="5135563" y="4306888"/>
          <p14:tracePt t="18495" x="5176838" y="4316413"/>
          <p14:tracePt t="18512" x="5237163" y="4333875"/>
          <p14:tracePt t="18528" x="5297488" y="4375150"/>
          <p14:tracePt t="18547" x="5416550" y="4452938"/>
          <p14:tracePt t="18564" x="5484813" y="4495800"/>
          <p14:tracePt t="18580" x="5553075" y="4538663"/>
          <p14:tracePt t="18596" x="5603875" y="4564063"/>
          <p14:tracePt t="18614" x="5654675" y="4579938"/>
          <p14:tracePt t="18630" x="5722938" y="4579938"/>
          <p14:tracePt t="18648" x="5800725" y="4579938"/>
          <p14:tracePt t="18666" x="5902325" y="4579938"/>
          <p14:tracePt t="18683" x="6073775" y="4579938"/>
          <p14:tracePt t="18701" x="6157913" y="4579938"/>
          <p14:tracePt t="18715" x="6243638" y="4597400"/>
          <p14:tracePt t="18733" x="6286500" y="4614863"/>
          <p14:tracePt t="19115" x="6311900" y="4597400"/>
          <p14:tracePt t="19124" x="6372225" y="4564063"/>
          <p14:tracePt t="19132" x="6430963" y="4521200"/>
          <p14:tracePt t="19140" x="6491288" y="4486275"/>
          <p14:tracePt t="19157" x="6627813" y="4392613"/>
          <p14:tracePt t="19175" x="6746875" y="4316413"/>
          <p14:tracePt t="19191" x="6815138" y="4265613"/>
          <p14:tracePt t="19208" x="6908800" y="4230688"/>
          <p14:tracePt t="19226" x="6977063" y="4205288"/>
          <p14:tracePt t="19244" x="7062788" y="4197350"/>
          <p14:tracePt t="19261" x="7113588" y="4197350"/>
          <p14:tracePt t="19277" x="7131050" y="4197350"/>
          <p14:tracePt t="19294" x="7191375" y="4197350"/>
          <p14:tracePt t="19310" x="7224713" y="4197350"/>
          <p14:tracePt t="19327" x="7232650" y="4197350"/>
          <p14:tracePt t="19345" x="7250113" y="4179888"/>
          <p14:tracePt t="19363" x="7275513" y="4162425"/>
          <p14:tracePt t="19380" x="7327900" y="4137025"/>
          <p14:tracePt t="19396" x="7369175" y="4137025"/>
          <p14:tracePt t="19413" x="7412038" y="4137025"/>
          <p14:tracePt t="19430" x="7454900" y="4137025"/>
          <p14:tracePt t="19447" x="7480300" y="4137025"/>
          <p14:tracePt t="19464" x="7505700" y="4137025"/>
          <p14:tracePt t="19481" x="7515225" y="4137025"/>
          <p14:tracePt t="19515" x="7523163" y="4137025"/>
          <p14:tracePt t="19532" x="7523163" y="4144963"/>
          <p14:tracePt t="19548" x="7531100" y="4162425"/>
          <p14:tracePt t="19565" x="7540625" y="4179888"/>
          <p14:tracePt t="19583" x="7540625" y="4205288"/>
          <p14:tracePt t="19599" x="7540625" y="4222750"/>
          <p14:tracePt t="19618" x="7540625" y="4248150"/>
          <p14:tracePt t="19633" x="7540625" y="4273550"/>
          <p14:tracePt t="19650" x="7548563" y="4291013"/>
          <p14:tracePt t="19668" x="7548563" y="4306888"/>
          <p14:tracePt t="19684" x="7558088" y="4324350"/>
          <p14:tracePt t="19701" x="7558088" y="4333875"/>
          <p14:tracePt t="19718" x="7558088" y="4341813"/>
          <p14:tracePt t="19772" x="7558088" y="4349750"/>
          <p14:tracePt t="19781" x="7566025" y="4359275"/>
          <p14:tracePt t="19789" x="7566025" y="4367213"/>
          <p14:tracePt t="19805" x="7573963" y="4375150"/>
          <p14:tracePt t="19821" x="7608888" y="4427538"/>
          <p14:tracePt t="19838" x="7659688" y="4478338"/>
          <p14:tracePt t="19853" x="7685088" y="4495800"/>
          <p14:tracePt t="19871" x="7694613" y="4511675"/>
          <p14:tracePt t="27722" x="7677150" y="4511675"/>
          <p14:tracePt t="27730" x="7651750" y="4511675"/>
          <p14:tracePt t="27742" x="7599363" y="4486275"/>
          <p14:tracePt t="27761" x="7540625" y="4470400"/>
          <p14:tracePt t="27777" x="7437438" y="4452938"/>
          <p14:tracePt t="27795" x="7275513" y="4443413"/>
          <p14:tracePt t="27811" x="7191375" y="4443413"/>
          <p14:tracePt t="27827" x="7080250" y="4443413"/>
          <p14:tracePt t="27844" x="6977063" y="4460875"/>
          <p14:tracePt t="27861" x="6850063" y="4460875"/>
          <p14:tracePt t="27879" x="6721475" y="4460875"/>
          <p14:tracePt t="27896" x="6584950" y="4460875"/>
          <p14:tracePt t="27914" x="6465888" y="4460875"/>
          <p14:tracePt t="27931" x="6253163" y="4460875"/>
          <p14:tracePt t="27947" x="6107113" y="4460875"/>
          <p14:tracePt t="27963" x="5945188" y="4460875"/>
          <p14:tracePt t="27980" x="5800725" y="4443413"/>
          <p14:tracePt t="27997" x="5707063" y="4435475"/>
          <p14:tracePt t="28015" x="5603875" y="4410075"/>
          <p14:tracePt t="28032" x="5510213" y="4375150"/>
          <p14:tracePt t="28049" x="5441950" y="4333875"/>
          <p14:tracePt t="28066" x="5348288" y="4281488"/>
          <p14:tracePt t="28083" x="5160963" y="4197350"/>
          <p14:tracePt t="28099" x="5032375" y="4129088"/>
          <p14:tracePt t="28116" x="4887913" y="4076700"/>
          <p14:tracePt t="28133" x="4759325" y="4043363"/>
          <p14:tracePt t="28151" x="4622800" y="4017963"/>
          <p14:tracePt t="28167" x="4529138" y="4000500"/>
          <p14:tracePt t="28185" x="4427538" y="4000500"/>
          <p14:tracePt t="28202" x="4333875" y="4000500"/>
          <p14:tracePt t="28220" x="4265613" y="4000500"/>
          <p14:tracePt t="28235" x="4162425" y="4000500"/>
          <p14:tracePt t="28254" x="4076700" y="4000500"/>
          <p14:tracePt t="28270" x="4043363" y="4000500"/>
          <p14:tracePt t="28611" x="4008438" y="4000500"/>
          <p14:tracePt t="28619" x="3975100" y="4000500"/>
          <p14:tracePt t="28629" x="3924300" y="3992563"/>
          <p14:tracePt t="28644" x="3813175" y="3949700"/>
          <p14:tracePt t="28661" x="3727450" y="3924300"/>
          <p14:tracePt t="28678" x="3641725" y="3898900"/>
          <p14:tracePt t="28695" x="3565525" y="3881438"/>
          <p14:tracePt t="28712" x="3514725" y="3856038"/>
          <p14:tracePt t="28730" x="3471863" y="3856038"/>
          <p14:tracePt t="28744" x="3421063" y="3838575"/>
          <p14:tracePt t="28764" x="3335338" y="3803650"/>
          <p14:tracePt t="28781" x="3275013" y="3778250"/>
          <p14:tracePt t="28797" x="3224213" y="3744913"/>
          <p14:tracePt t="28814" x="3173413" y="3702050"/>
          <p14:tracePt t="28831" x="3113088" y="3667125"/>
          <p14:tracePt t="28848" x="3062288" y="3641725"/>
          <p14:tracePt t="28864" x="3027363" y="3625850"/>
          <p14:tracePt t="28882" x="2994025" y="3616325"/>
          <p14:tracePt t="28900" x="2976563" y="3608388"/>
          <p14:tracePt t="28916" x="2959100" y="3608388"/>
          <p14:tracePt t="28932" x="2951163" y="3608388"/>
          <p14:tracePt t="28980" x="2943225" y="3608388"/>
          <p14:tracePt t="28996" x="2943225" y="3598863"/>
          <p14:tracePt t="29005" x="2933700" y="3598863"/>
          <p14:tracePt t="29022" x="2933700" y="3590925"/>
          <p14:tracePt t="29035" x="2925763" y="3590925"/>
          <p14:tracePt t="29052" x="2925763" y="3582988"/>
          <p14:tracePt t="29117" x="2925763" y="3573463"/>
          <p14:tracePt t="35666" x="2943225" y="3573463"/>
          <p14:tracePt t="35673" x="2986088" y="3590925"/>
          <p14:tracePt t="35682" x="3011488" y="3616325"/>
          <p14:tracePt t="35699" x="3105150" y="3684588"/>
          <p14:tracePt t="35715" x="3259138" y="3803650"/>
          <p14:tracePt t="35732" x="3446463" y="3949700"/>
          <p14:tracePt t="35749" x="3694113" y="4154488"/>
          <p14:tracePt t="35768" x="3967163" y="4375150"/>
          <p14:tracePt t="35785" x="4238625" y="4589463"/>
          <p14:tracePt t="35802" x="4503738" y="4802188"/>
          <p14:tracePt t="35818" x="4819650" y="4999038"/>
          <p14:tracePt t="35835" x="4999038" y="5110163"/>
          <p14:tracePt t="35851" x="5083175" y="5160963"/>
          <p14:tracePt t="35869" x="5272088" y="5322888"/>
          <p14:tracePt t="35886" x="5365750" y="5416550"/>
          <p14:tracePt t="35903" x="5449888" y="5510213"/>
          <p14:tracePt t="35921" x="5502275" y="5586413"/>
          <p14:tracePt t="35939" x="5578475" y="5722938"/>
          <p14:tracePt t="35955" x="5638800" y="5826125"/>
          <p14:tracePt t="35972" x="5664200" y="5919788"/>
          <p14:tracePt t="35989" x="5715000" y="6005513"/>
          <p14:tracePt t="36005" x="5775325" y="6107113"/>
          <p14:tracePt t="36021" x="5834063" y="6210300"/>
          <p14:tracePt t="36039" x="5876925" y="6294438"/>
          <p14:tracePt t="36055" x="5911850" y="6346825"/>
          <p14:tracePt t="36073" x="5945188" y="6397625"/>
          <p14:tracePt t="36091" x="5980113" y="6440488"/>
          <p14:tracePt t="36107" x="5995988" y="6473825"/>
          <p14:tracePt t="36123" x="6005513" y="6483350"/>
          <p14:tracePt t="36140" x="6013450" y="6491288"/>
          <p14:tracePt t="36158" x="6013450" y="6499225"/>
          <p14:tracePt t="36174" x="6021388" y="6508750"/>
          <p14:tracePt t="36193" x="6021388" y="6516688"/>
          <p14:tracePt t="36209" x="6030913" y="6524625"/>
          <p14:tracePt t="36226" x="6030913" y="6534150"/>
          <p14:tracePt t="36291" x="6013450" y="6524625"/>
          <p14:tracePt t="36299" x="5995988" y="6516688"/>
          <p14:tracePt t="36311" x="5970588" y="6499225"/>
          <p14:tracePt t="36327" x="5937250" y="6483350"/>
          <p14:tracePt t="36344" x="5911850" y="6465888"/>
          <p14:tracePt t="36361" x="5902325" y="6465888"/>
          <p14:tracePt t="36404" x="5902325" y="6473825"/>
          <p14:tracePt t="36416" x="5902325" y="6483350"/>
          <p14:tracePt t="36429" x="5902325" y="6491288"/>
          <p14:tracePt t="36447" x="5902325" y="6499225"/>
          <p14:tracePt t="36475" x="5894388" y="6491288"/>
          <p14:tracePt t="36483" x="5884863" y="6473825"/>
          <p14:tracePt t="36498" x="5868988" y="6465888"/>
          <p14:tracePt t="36515" x="5851525" y="6440488"/>
          <p14:tracePt t="36532" x="5834063" y="6423025"/>
          <p14:tracePt t="36548" x="5826125" y="6423025"/>
          <p14:tracePt t="36566" x="5816600" y="6415088"/>
          <p14:tracePt t="36583" x="5800725" y="6397625"/>
          <p14:tracePt t="36600" x="5775325" y="6372225"/>
          <p14:tracePt t="36617" x="5757863" y="6354763"/>
          <p14:tracePt t="36635" x="5732463" y="6329363"/>
          <p14:tracePt t="36652" x="5715000" y="6311900"/>
          <p14:tracePt t="36668" x="5707063" y="6294438"/>
          <p14:tracePt t="36684" x="5697538" y="6294438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78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Number of Days with </a:t>
            </a: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</a:t>
            </a:r>
            <a:b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800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Common surface flows for fog types</a:t>
            </a:r>
            <a:endParaRPr lang="en-US" sz="2800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-74789" y="1610189"/>
            <a:ext cx="9056337" cy="4920131"/>
            <a:chOff x="-74789" y="1584789"/>
            <a:chExt cx="9056337" cy="4920131"/>
          </a:xfrm>
        </p:grpSpPr>
        <p:pic>
          <p:nvPicPr>
            <p:cNvPr id="145410" name="Picture 22" descr="0420small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03" y="1584789"/>
              <a:ext cx="8517890" cy="4893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5412" name="Text Box 22"/>
            <p:cNvSpPr txBox="1">
              <a:spLocks noChangeArrowheads="1"/>
            </p:cNvSpPr>
            <p:nvPr/>
          </p:nvSpPr>
          <p:spPr bwMode="auto">
            <a:xfrm>
              <a:off x="7353300" y="6170124"/>
              <a:ext cx="16282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400" b="1" dirty="0"/>
                <a:t>Ahrens, Fig 4.16</a:t>
              </a:r>
            </a:p>
          </p:txBody>
        </p:sp>
        <p:sp>
          <p:nvSpPr>
            <p:cNvPr id="4" name="Freeform 3"/>
            <p:cNvSpPr/>
            <p:nvPr/>
          </p:nvSpPr>
          <p:spPr>
            <a:xfrm>
              <a:off x="3958487" y="4168709"/>
              <a:ext cx="1037590" cy="860636"/>
            </a:xfrm>
            <a:custGeom>
              <a:avLst/>
              <a:gdLst>
                <a:gd name="connsiteX0" fmla="*/ 1270000 w 1270000"/>
                <a:gd name="connsiteY0" fmla="*/ 829733 h 829733"/>
                <a:gd name="connsiteX1" fmla="*/ 643466 w 1270000"/>
                <a:gd name="connsiteY1" fmla="*/ 237067 h 829733"/>
                <a:gd name="connsiteX2" fmla="*/ 0 w 1270000"/>
                <a:gd name="connsiteY2" fmla="*/ 0 h 829733"/>
                <a:gd name="connsiteX0" fmla="*/ 1270000 w 1270000"/>
                <a:gd name="connsiteY0" fmla="*/ 829733 h 829733"/>
                <a:gd name="connsiteX1" fmla="*/ 833966 w 1270000"/>
                <a:gd name="connsiteY1" fmla="*/ 249767 h 829733"/>
                <a:gd name="connsiteX2" fmla="*/ 0 w 1270000"/>
                <a:gd name="connsiteY2" fmla="*/ 0 h 829733"/>
                <a:gd name="connsiteX0" fmla="*/ 1143000 w 1143000"/>
                <a:gd name="connsiteY0" fmla="*/ 880533 h 880533"/>
                <a:gd name="connsiteX1" fmla="*/ 706966 w 1143000"/>
                <a:gd name="connsiteY1" fmla="*/ 300567 h 880533"/>
                <a:gd name="connsiteX2" fmla="*/ 0 w 1143000"/>
                <a:gd name="connsiteY2" fmla="*/ 0 h 880533"/>
                <a:gd name="connsiteX0" fmla="*/ 1143000 w 1143000"/>
                <a:gd name="connsiteY0" fmla="*/ 880533 h 880533"/>
                <a:gd name="connsiteX1" fmla="*/ 706966 w 1143000"/>
                <a:gd name="connsiteY1" fmla="*/ 237067 h 880533"/>
                <a:gd name="connsiteX2" fmla="*/ 0 w 1143000"/>
                <a:gd name="connsiteY2" fmla="*/ 0 h 880533"/>
                <a:gd name="connsiteX0" fmla="*/ 1143000 w 1143000"/>
                <a:gd name="connsiteY0" fmla="*/ 880533 h 880533"/>
                <a:gd name="connsiteX1" fmla="*/ 994833 w 1143000"/>
                <a:gd name="connsiteY1" fmla="*/ 571500 h 880533"/>
                <a:gd name="connsiteX2" fmla="*/ 706966 w 1143000"/>
                <a:gd name="connsiteY2" fmla="*/ 237067 h 880533"/>
                <a:gd name="connsiteX3" fmla="*/ 0 w 1143000"/>
                <a:gd name="connsiteY3" fmla="*/ 0 h 880533"/>
                <a:gd name="connsiteX0" fmla="*/ 1092200 w 1092200"/>
                <a:gd name="connsiteY0" fmla="*/ 994833 h 994833"/>
                <a:gd name="connsiteX1" fmla="*/ 994833 w 1092200"/>
                <a:gd name="connsiteY1" fmla="*/ 5715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092200 w 1092200"/>
                <a:gd name="connsiteY0" fmla="*/ 994833 h 994833"/>
                <a:gd name="connsiteX1" fmla="*/ 994833 w 1092200"/>
                <a:gd name="connsiteY1" fmla="*/ 6096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092200 w 1092200"/>
                <a:gd name="connsiteY0" fmla="*/ 994833 h 994833"/>
                <a:gd name="connsiteX1" fmla="*/ 994833 w 1092200"/>
                <a:gd name="connsiteY1" fmla="*/ 6096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092200 w 1092200"/>
                <a:gd name="connsiteY0" fmla="*/ 994833 h 994833"/>
                <a:gd name="connsiteX1" fmla="*/ 994833 w 1092200"/>
                <a:gd name="connsiteY1" fmla="*/ 6096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092200 w 1092200"/>
                <a:gd name="connsiteY0" fmla="*/ 905933 h 905933"/>
                <a:gd name="connsiteX1" fmla="*/ 994833 w 1092200"/>
                <a:gd name="connsiteY1" fmla="*/ 609600 h 905933"/>
                <a:gd name="connsiteX2" fmla="*/ 706966 w 1092200"/>
                <a:gd name="connsiteY2" fmla="*/ 237067 h 905933"/>
                <a:gd name="connsiteX3" fmla="*/ 0 w 1092200"/>
                <a:gd name="connsiteY3" fmla="*/ 0 h 90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200" h="905933">
                  <a:moveTo>
                    <a:pt x="1092200" y="905933"/>
                  </a:moveTo>
                  <a:cubicBezTo>
                    <a:pt x="1054805" y="854427"/>
                    <a:pt x="1067505" y="754944"/>
                    <a:pt x="994833" y="609600"/>
                  </a:cubicBezTo>
                  <a:cubicBezTo>
                    <a:pt x="922161" y="502356"/>
                    <a:pt x="872771" y="338667"/>
                    <a:pt x="706966" y="237067"/>
                  </a:cubicBezTo>
                  <a:cubicBezTo>
                    <a:pt x="541161" y="135467"/>
                    <a:pt x="0" y="0"/>
                    <a:pt x="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4131207" y="3783158"/>
              <a:ext cx="1186391" cy="941071"/>
            </a:xfrm>
            <a:custGeom>
              <a:avLst/>
              <a:gdLst>
                <a:gd name="connsiteX0" fmla="*/ 1270000 w 1270000"/>
                <a:gd name="connsiteY0" fmla="*/ 829733 h 829733"/>
                <a:gd name="connsiteX1" fmla="*/ 643466 w 1270000"/>
                <a:gd name="connsiteY1" fmla="*/ 237067 h 829733"/>
                <a:gd name="connsiteX2" fmla="*/ 0 w 1270000"/>
                <a:gd name="connsiteY2" fmla="*/ 0 h 829733"/>
                <a:gd name="connsiteX0" fmla="*/ 1270000 w 1270000"/>
                <a:gd name="connsiteY0" fmla="*/ 829733 h 829733"/>
                <a:gd name="connsiteX1" fmla="*/ 833966 w 1270000"/>
                <a:gd name="connsiteY1" fmla="*/ 249767 h 829733"/>
                <a:gd name="connsiteX2" fmla="*/ 0 w 1270000"/>
                <a:gd name="connsiteY2" fmla="*/ 0 h 829733"/>
                <a:gd name="connsiteX0" fmla="*/ 1143000 w 1143000"/>
                <a:gd name="connsiteY0" fmla="*/ 880533 h 880533"/>
                <a:gd name="connsiteX1" fmla="*/ 706966 w 1143000"/>
                <a:gd name="connsiteY1" fmla="*/ 300567 h 880533"/>
                <a:gd name="connsiteX2" fmla="*/ 0 w 1143000"/>
                <a:gd name="connsiteY2" fmla="*/ 0 h 880533"/>
                <a:gd name="connsiteX0" fmla="*/ 1143000 w 1143000"/>
                <a:gd name="connsiteY0" fmla="*/ 880533 h 880533"/>
                <a:gd name="connsiteX1" fmla="*/ 706966 w 1143000"/>
                <a:gd name="connsiteY1" fmla="*/ 237067 h 880533"/>
                <a:gd name="connsiteX2" fmla="*/ 0 w 1143000"/>
                <a:gd name="connsiteY2" fmla="*/ 0 h 880533"/>
                <a:gd name="connsiteX0" fmla="*/ 1143000 w 1143000"/>
                <a:gd name="connsiteY0" fmla="*/ 880533 h 880533"/>
                <a:gd name="connsiteX1" fmla="*/ 994833 w 1143000"/>
                <a:gd name="connsiteY1" fmla="*/ 571500 h 880533"/>
                <a:gd name="connsiteX2" fmla="*/ 706966 w 1143000"/>
                <a:gd name="connsiteY2" fmla="*/ 237067 h 880533"/>
                <a:gd name="connsiteX3" fmla="*/ 0 w 1143000"/>
                <a:gd name="connsiteY3" fmla="*/ 0 h 880533"/>
                <a:gd name="connsiteX0" fmla="*/ 1092200 w 1092200"/>
                <a:gd name="connsiteY0" fmla="*/ 994833 h 994833"/>
                <a:gd name="connsiteX1" fmla="*/ 994833 w 1092200"/>
                <a:gd name="connsiteY1" fmla="*/ 571500 h 994833"/>
                <a:gd name="connsiteX2" fmla="*/ 706966 w 1092200"/>
                <a:gd name="connsiteY2" fmla="*/ 237067 h 994833"/>
                <a:gd name="connsiteX3" fmla="*/ 0 w 1092200"/>
                <a:gd name="connsiteY3" fmla="*/ 0 h 994833"/>
                <a:gd name="connsiteX0" fmla="*/ 1193800 w 1193800"/>
                <a:gd name="connsiteY0" fmla="*/ 1020233 h 1020233"/>
                <a:gd name="connsiteX1" fmla="*/ 994833 w 1193800"/>
                <a:gd name="connsiteY1" fmla="*/ 571500 h 1020233"/>
                <a:gd name="connsiteX2" fmla="*/ 706966 w 1193800"/>
                <a:gd name="connsiteY2" fmla="*/ 237067 h 1020233"/>
                <a:gd name="connsiteX3" fmla="*/ 0 w 1193800"/>
                <a:gd name="connsiteY3" fmla="*/ 0 h 1020233"/>
                <a:gd name="connsiteX0" fmla="*/ 1193800 w 1193800"/>
                <a:gd name="connsiteY0" fmla="*/ 1020233 h 1020233"/>
                <a:gd name="connsiteX1" fmla="*/ 1058333 w 1193800"/>
                <a:gd name="connsiteY1" fmla="*/ 546100 h 1020233"/>
                <a:gd name="connsiteX2" fmla="*/ 706966 w 1193800"/>
                <a:gd name="connsiteY2" fmla="*/ 237067 h 1020233"/>
                <a:gd name="connsiteX3" fmla="*/ 0 w 1193800"/>
                <a:gd name="connsiteY3" fmla="*/ 0 h 1020233"/>
                <a:gd name="connsiteX0" fmla="*/ 1193800 w 1252807"/>
                <a:gd name="connsiteY0" fmla="*/ 1020233 h 1031935"/>
                <a:gd name="connsiteX1" fmla="*/ 1248833 w 1252807"/>
                <a:gd name="connsiteY1" fmla="*/ 990601 h 1031935"/>
                <a:gd name="connsiteX2" fmla="*/ 1058333 w 1252807"/>
                <a:gd name="connsiteY2" fmla="*/ 546100 h 1031935"/>
                <a:gd name="connsiteX3" fmla="*/ 706966 w 1252807"/>
                <a:gd name="connsiteY3" fmla="*/ 237067 h 1031935"/>
                <a:gd name="connsiteX4" fmla="*/ 0 w 1252807"/>
                <a:gd name="connsiteY4" fmla="*/ 0 h 1031935"/>
                <a:gd name="connsiteX0" fmla="*/ 1248833 w 1248833"/>
                <a:gd name="connsiteY0" fmla="*/ 990601 h 990601"/>
                <a:gd name="connsiteX1" fmla="*/ 1058333 w 1248833"/>
                <a:gd name="connsiteY1" fmla="*/ 546100 h 990601"/>
                <a:gd name="connsiteX2" fmla="*/ 706966 w 1248833"/>
                <a:gd name="connsiteY2" fmla="*/ 237067 h 990601"/>
                <a:gd name="connsiteX3" fmla="*/ 0 w 1248833"/>
                <a:gd name="connsiteY3" fmla="*/ 0 h 99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8833" h="990601">
                  <a:moveTo>
                    <a:pt x="1248833" y="990601"/>
                  </a:moveTo>
                  <a:cubicBezTo>
                    <a:pt x="1226255" y="911579"/>
                    <a:pt x="1135944" y="665339"/>
                    <a:pt x="1058333" y="546100"/>
                  </a:cubicBezTo>
                  <a:cubicBezTo>
                    <a:pt x="980722" y="426861"/>
                    <a:pt x="883355" y="328084"/>
                    <a:pt x="706966" y="237067"/>
                  </a:cubicBezTo>
                  <a:cubicBezTo>
                    <a:pt x="530577" y="146050"/>
                    <a:pt x="0" y="0"/>
                    <a:pt x="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 rot="910968">
              <a:off x="5301723" y="5543617"/>
              <a:ext cx="530860" cy="518795"/>
            </a:xfrm>
            <a:custGeom>
              <a:avLst/>
              <a:gdLst>
                <a:gd name="connsiteX0" fmla="*/ 708583 w 708583"/>
                <a:gd name="connsiteY0" fmla="*/ 609600 h 609600"/>
                <a:gd name="connsiteX1" fmla="*/ 264083 w 708583"/>
                <a:gd name="connsiteY1" fmla="*/ 381000 h 609600"/>
                <a:gd name="connsiteX2" fmla="*/ 22783 w 708583"/>
                <a:gd name="connsiteY2" fmla="*/ 63500 h 609600"/>
                <a:gd name="connsiteX3" fmla="*/ 10083 w 708583"/>
                <a:gd name="connsiteY3" fmla="*/ 0 h 609600"/>
                <a:gd name="connsiteX0" fmla="*/ 685800 w 685800"/>
                <a:gd name="connsiteY0" fmla="*/ 546100 h 546100"/>
                <a:gd name="connsiteX1" fmla="*/ 241300 w 685800"/>
                <a:gd name="connsiteY1" fmla="*/ 317500 h 546100"/>
                <a:gd name="connsiteX2" fmla="*/ 0 w 685800"/>
                <a:gd name="connsiteY2" fmla="*/ 0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0" h="546100">
                  <a:moveTo>
                    <a:pt x="685800" y="546100"/>
                  </a:moveTo>
                  <a:cubicBezTo>
                    <a:pt x="520700" y="477308"/>
                    <a:pt x="355600" y="408517"/>
                    <a:pt x="241300" y="317500"/>
                  </a:cubicBezTo>
                  <a:cubicBezTo>
                    <a:pt x="127000" y="226483"/>
                    <a:pt x="42333" y="63500"/>
                    <a:pt x="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910968">
              <a:off x="5808453" y="5517979"/>
              <a:ext cx="651510" cy="518795"/>
            </a:xfrm>
            <a:custGeom>
              <a:avLst/>
              <a:gdLst>
                <a:gd name="connsiteX0" fmla="*/ 708583 w 708583"/>
                <a:gd name="connsiteY0" fmla="*/ 609600 h 609600"/>
                <a:gd name="connsiteX1" fmla="*/ 264083 w 708583"/>
                <a:gd name="connsiteY1" fmla="*/ 381000 h 609600"/>
                <a:gd name="connsiteX2" fmla="*/ 22783 w 708583"/>
                <a:gd name="connsiteY2" fmla="*/ 63500 h 609600"/>
                <a:gd name="connsiteX3" fmla="*/ 10083 w 708583"/>
                <a:gd name="connsiteY3" fmla="*/ 0 h 609600"/>
                <a:gd name="connsiteX0" fmla="*/ 685800 w 685800"/>
                <a:gd name="connsiteY0" fmla="*/ 546100 h 546100"/>
                <a:gd name="connsiteX1" fmla="*/ 241300 w 685800"/>
                <a:gd name="connsiteY1" fmla="*/ 317500 h 546100"/>
                <a:gd name="connsiteX2" fmla="*/ 0 w 685800"/>
                <a:gd name="connsiteY2" fmla="*/ 0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0" h="546100">
                  <a:moveTo>
                    <a:pt x="685800" y="546100"/>
                  </a:moveTo>
                  <a:cubicBezTo>
                    <a:pt x="520700" y="477308"/>
                    <a:pt x="355600" y="408517"/>
                    <a:pt x="241300" y="317500"/>
                  </a:cubicBezTo>
                  <a:cubicBezTo>
                    <a:pt x="127000" y="226483"/>
                    <a:pt x="42333" y="63500"/>
                    <a:pt x="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8098894" y="3380780"/>
              <a:ext cx="265640" cy="1472184"/>
            </a:xfrm>
            <a:custGeom>
              <a:avLst/>
              <a:gdLst>
                <a:gd name="connsiteX0" fmla="*/ 0 w 279621"/>
                <a:gd name="connsiteY0" fmla="*/ 2019300 h 2019300"/>
                <a:gd name="connsiteX1" fmla="*/ 279400 w 279621"/>
                <a:gd name="connsiteY1" fmla="*/ 863600 h 2019300"/>
                <a:gd name="connsiteX2" fmla="*/ 50800 w 279621"/>
                <a:gd name="connsiteY2" fmla="*/ 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9621" h="2019300">
                  <a:moveTo>
                    <a:pt x="0" y="2019300"/>
                  </a:moveTo>
                  <a:cubicBezTo>
                    <a:pt x="135466" y="1609725"/>
                    <a:pt x="270933" y="1200150"/>
                    <a:pt x="279400" y="863600"/>
                  </a:cubicBezTo>
                  <a:cubicBezTo>
                    <a:pt x="287867" y="527050"/>
                    <a:pt x="50800" y="0"/>
                    <a:pt x="5080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533234" y="3366516"/>
              <a:ext cx="265640" cy="1472184"/>
            </a:xfrm>
            <a:custGeom>
              <a:avLst/>
              <a:gdLst>
                <a:gd name="connsiteX0" fmla="*/ 0 w 279621"/>
                <a:gd name="connsiteY0" fmla="*/ 2019300 h 2019300"/>
                <a:gd name="connsiteX1" fmla="*/ 279400 w 279621"/>
                <a:gd name="connsiteY1" fmla="*/ 863600 h 2019300"/>
                <a:gd name="connsiteX2" fmla="*/ 50800 w 279621"/>
                <a:gd name="connsiteY2" fmla="*/ 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9621" h="2019300">
                  <a:moveTo>
                    <a:pt x="0" y="2019300"/>
                  </a:moveTo>
                  <a:cubicBezTo>
                    <a:pt x="135466" y="1609725"/>
                    <a:pt x="270933" y="1200150"/>
                    <a:pt x="279400" y="863600"/>
                  </a:cubicBezTo>
                  <a:cubicBezTo>
                    <a:pt x="287867" y="527050"/>
                    <a:pt x="50800" y="0"/>
                    <a:pt x="50800" y="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40134" y="4852075"/>
              <a:ext cx="9248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WARM </a:t>
              </a:r>
            </a:p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AIR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85358" y="5981700"/>
              <a:ext cx="10186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8000FF"/>
                  </a:solidFill>
                </a:rPr>
                <a:t>WARM AIR</a:t>
              </a:r>
              <a:endParaRPr lang="en-US" sz="1400" b="1" dirty="0">
                <a:solidFill>
                  <a:srgbClr val="8000FF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17567" y="3859388"/>
              <a:ext cx="1134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8000FF"/>
                  </a:solidFill>
                </a:rPr>
                <a:t>WIND</a:t>
              </a:r>
              <a:endParaRPr lang="en-US" sz="1400" b="1" dirty="0">
                <a:solidFill>
                  <a:srgbClr val="8000FF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379203" y="4002869"/>
              <a:ext cx="760095" cy="289731"/>
            </a:xfrm>
            <a:custGeom>
              <a:avLst/>
              <a:gdLst>
                <a:gd name="connsiteX0" fmla="*/ 0 w 800100"/>
                <a:gd name="connsiteY0" fmla="*/ 0 h 571500"/>
                <a:gd name="connsiteX1" fmla="*/ 444500 w 800100"/>
                <a:gd name="connsiteY1" fmla="*/ 330200 h 571500"/>
                <a:gd name="connsiteX2" fmla="*/ 800100 w 800100"/>
                <a:gd name="connsiteY2" fmla="*/ 571500 h 571500"/>
                <a:gd name="connsiteX0" fmla="*/ 0 w 800100"/>
                <a:gd name="connsiteY0" fmla="*/ 0 h 571500"/>
                <a:gd name="connsiteX1" fmla="*/ 495300 w 800100"/>
                <a:gd name="connsiteY1" fmla="*/ 254000 h 571500"/>
                <a:gd name="connsiteX2" fmla="*/ 800100 w 800100"/>
                <a:gd name="connsiteY2" fmla="*/ 571500 h 571500"/>
                <a:gd name="connsiteX0" fmla="*/ 0 w 698500"/>
                <a:gd name="connsiteY0" fmla="*/ 0 h 533400"/>
                <a:gd name="connsiteX1" fmla="*/ 393700 w 698500"/>
                <a:gd name="connsiteY1" fmla="*/ 215900 h 533400"/>
                <a:gd name="connsiteX2" fmla="*/ 698500 w 698500"/>
                <a:gd name="connsiteY2" fmla="*/ 533400 h 533400"/>
                <a:gd name="connsiteX0" fmla="*/ 0 w 698500"/>
                <a:gd name="connsiteY0" fmla="*/ 0 h 533400"/>
                <a:gd name="connsiteX1" fmla="*/ 393700 w 698500"/>
                <a:gd name="connsiteY1" fmla="*/ 215900 h 533400"/>
                <a:gd name="connsiteX2" fmla="*/ 698500 w 698500"/>
                <a:gd name="connsiteY2" fmla="*/ 533400 h 533400"/>
                <a:gd name="connsiteX0" fmla="*/ 0 w 736600"/>
                <a:gd name="connsiteY0" fmla="*/ 0 h 508000"/>
                <a:gd name="connsiteX1" fmla="*/ 431800 w 736600"/>
                <a:gd name="connsiteY1" fmla="*/ 190500 h 508000"/>
                <a:gd name="connsiteX2" fmla="*/ 736600 w 736600"/>
                <a:gd name="connsiteY2" fmla="*/ 50800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6600" h="508000">
                  <a:moveTo>
                    <a:pt x="0" y="0"/>
                  </a:moveTo>
                  <a:cubicBezTo>
                    <a:pt x="193675" y="66675"/>
                    <a:pt x="309033" y="105833"/>
                    <a:pt x="431800" y="190500"/>
                  </a:cubicBezTo>
                  <a:cubicBezTo>
                    <a:pt x="554567" y="275167"/>
                    <a:pt x="736600" y="508000"/>
                    <a:pt x="736600" y="508000"/>
                  </a:cubicBezTo>
                </a:path>
              </a:pathLst>
            </a:custGeom>
            <a:ln>
              <a:solidFill>
                <a:srgbClr val="8000FF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9446" y="4437141"/>
              <a:ext cx="977370" cy="497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00FF"/>
                  </a:solidFill>
                </a:rPr>
                <a:t>COLD WATER</a:t>
              </a:r>
              <a:endParaRPr lang="en-US" sz="1400" b="1" dirty="0">
                <a:solidFill>
                  <a:srgbClr val="0000FF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-74789" y="3494616"/>
              <a:ext cx="863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WARM AIR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135938" y="2718515"/>
              <a:ext cx="820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00FF"/>
                  </a:solidFill>
                </a:rPr>
                <a:t>COLD WATER</a:t>
              </a:r>
              <a:endParaRPr lang="en-US" sz="14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842000" y="-165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161338" y="609600"/>
            <a:ext cx="794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391400" y="3581400"/>
            <a:ext cx="311675" cy="1075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b="1" dirty="0" smtClean="0">
                <a:ln>
                  <a:solidFill>
                    <a:schemeClr val="tx1">
                      <a:alpha val="59000"/>
                    </a:schemeClr>
                  </a:solidFill>
                </a:ln>
                <a:latin typeface="Apple Symbols"/>
                <a:cs typeface="Apple Symbols"/>
              </a:rPr>
              <a:t>STEAM</a:t>
            </a:r>
            <a:endParaRPr lang="en-US" b="1" dirty="0">
              <a:ln>
                <a:solidFill>
                  <a:schemeClr val="tx1">
                    <a:alpha val="59000"/>
                  </a:schemeClr>
                </a:solidFill>
              </a:ln>
              <a:latin typeface="Apple Symbols"/>
              <a:cs typeface="Apple Symbols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720203" y="3691618"/>
            <a:ext cx="760095" cy="260902"/>
          </a:xfrm>
          <a:custGeom>
            <a:avLst/>
            <a:gdLst>
              <a:gd name="connsiteX0" fmla="*/ 0 w 800100"/>
              <a:gd name="connsiteY0" fmla="*/ 0 h 571500"/>
              <a:gd name="connsiteX1" fmla="*/ 444500 w 800100"/>
              <a:gd name="connsiteY1" fmla="*/ 330200 h 571500"/>
              <a:gd name="connsiteX2" fmla="*/ 800100 w 800100"/>
              <a:gd name="connsiteY2" fmla="*/ 571500 h 571500"/>
              <a:gd name="connsiteX0" fmla="*/ 0 w 800100"/>
              <a:gd name="connsiteY0" fmla="*/ 0 h 571500"/>
              <a:gd name="connsiteX1" fmla="*/ 495300 w 800100"/>
              <a:gd name="connsiteY1" fmla="*/ 254000 h 571500"/>
              <a:gd name="connsiteX2" fmla="*/ 800100 w 800100"/>
              <a:gd name="connsiteY2" fmla="*/ 571500 h 571500"/>
              <a:gd name="connsiteX0" fmla="*/ 0 w 698500"/>
              <a:gd name="connsiteY0" fmla="*/ 0 h 533400"/>
              <a:gd name="connsiteX1" fmla="*/ 393700 w 698500"/>
              <a:gd name="connsiteY1" fmla="*/ 215900 h 533400"/>
              <a:gd name="connsiteX2" fmla="*/ 698500 w 698500"/>
              <a:gd name="connsiteY2" fmla="*/ 533400 h 533400"/>
              <a:gd name="connsiteX0" fmla="*/ 0 w 698500"/>
              <a:gd name="connsiteY0" fmla="*/ 0 h 533400"/>
              <a:gd name="connsiteX1" fmla="*/ 393700 w 698500"/>
              <a:gd name="connsiteY1" fmla="*/ 215900 h 533400"/>
              <a:gd name="connsiteX2" fmla="*/ 698500 w 698500"/>
              <a:gd name="connsiteY2" fmla="*/ 533400 h 533400"/>
              <a:gd name="connsiteX0" fmla="*/ 0 w 736600"/>
              <a:gd name="connsiteY0" fmla="*/ 0 h 508000"/>
              <a:gd name="connsiteX1" fmla="*/ 431800 w 736600"/>
              <a:gd name="connsiteY1" fmla="*/ 190500 h 508000"/>
              <a:gd name="connsiteX2" fmla="*/ 736600 w 736600"/>
              <a:gd name="connsiteY2" fmla="*/ 50800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600" h="508000">
                <a:moveTo>
                  <a:pt x="0" y="0"/>
                </a:moveTo>
                <a:cubicBezTo>
                  <a:pt x="193675" y="66675"/>
                  <a:pt x="309033" y="105833"/>
                  <a:pt x="431800" y="190500"/>
                </a:cubicBezTo>
                <a:cubicBezTo>
                  <a:pt x="554567" y="275167"/>
                  <a:pt x="736600" y="508000"/>
                  <a:pt x="736600" y="508000"/>
                </a:cubicBezTo>
              </a:path>
            </a:pathLst>
          </a:custGeom>
          <a:ln>
            <a:solidFill>
              <a:srgbClr val="8000FF"/>
            </a:solidFill>
            <a:headEnd type="none"/>
            <a:tailEnd type="arrow"/>
          </a:ln>
          <a:scene3d>
            <a:camera prst="orthographicFront">
              <a:rot lat="10799999" lon="0" rev="189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753219" y="3393870"/>
            <a:ext cx="82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COLD AIR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8910" y="3673094"/>
            <a:ext cx="728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Valley </a:t>
            </a:r>
          </a:p>
          <a:p>
            <a:pPr algn="ctr"/>
            <a:r>
              <a:rPr lang="en-US" sz="1600" dirty="0" smtClean="0">
                <a:latin typeface="Arial"/>
                <a:cs typeface="Arial"/>
              </a:rPr>
              <a:t>Fog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05558" y="4267200"/>
            <a:ext cx="1018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CALM CLEAR</a:t>
            </a:r>
            <a:endParaRPr lang="en-US" sz="1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016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232"/>
    </mc:Choice>
    <mc:Fallback>
      <p:transition spd="slow" advTm="84232"/>
    </mc:Fallback>
  </mc:AlternateContent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961" x="5681663" y="6294438"/>
          <p14:tracePt t="967" x="5654675" y="6294438"/>
          <p14:tracePt t="982" x="5621338" y="6294438"/>
          <p14:tracePt t="998" x="5518150" y="6294438"/>
          <p14:tracePt t="1017" x="5416550" y="6286500"/>
          <p14:tracePt t="1032" x="5348288" y="6286500"/>
          <p14:tracePt t="1049" x="5254625" y="6286500"/>
          <p14:tracePt t="1067" x="5168900" y="6286500"/>
          <p14:tracePt t="1084" x="5024438" y="6346825"/>
          <p14:tracePt t="1100" x="4887913" y="6405563"/>
          <p14:tracePt t="1118" x="4691063" y="6465888"/>
          <p14:tracePt t="1135" x="4486275" y="6499225"/>
          <p14:tracePt t="1153" x="4187825" y="6542088"/>
          <p14:tracePt t="1169" x="4068763" y="6559550"/>
          <p14:tracePt t="1187" x="3932238" y="6559550"/>
          <p14:tracePt t="1202" x="3795713" y="6559550"/>
          <p14:tracePt t="1219" x="3709988" y="6559550"/>
          <p14:tracePt t="1236" x="3598863" y="6559550"/>
          <p14:tracePt t="1253" x="3471863" y="6559550"/>
          <p14:tracePt t="1271" x="3343275" y="6559550"/>
          <p14:tracePt t="1289" x="3173413" y="6559550"/>
          <p14:tracePt t="1305" x="3087688" y="6559550"/>
          <p14:tracePt t="1321" x="3001963" y="6559550"/>
          <p14:tracePt t="1337" x="2917825" y="6559550"/>
          <p14:tracePt t="1355" x="2849563" y="6559550"/>
          <p14:tracePt t="1372" x="2738438" y="6567488"/>
          <p14:tracePt t="1388" x="2652713" y="6567488"/>
          <p14:tracePt t="1407" x="2533650" y="6567488"/>
          <p14:tracePt t="1425" x="2336800" y="6448425"/>
          <p14:tracePt t="1441" x="2192338" y="6346825"/>
          <p14:tracePt t="1457" x="2055813" y="6243638"/>
          <p14:tracePt t="1474" x="1970088" y="6184900"/>
          <p14:tracePt t="1493" x="1901825" y="6142038"/>
          <p14:tracePt t="1509" x="1843088" y="6107113"/>
          <p14:tracePt t="1525" x="1808163" y="6089650"/>
          <p14:tracePt t="1543" x="1774825" y="6081713"/>
          <p14:tracePt t="1561" x="1747838" y="6064250"/>
          <p14:tracePt t="1577" x="1671638" y="6030913"/>
          <p14:tracePt t="1593" x="1620838" y="6005513"/>
          <p14:tracePt t="1611" x="1560513" y="5995988"/>
          <p14:tracePt t="1628" x="1501775" y="5995988"/>
          <p14:tracePt t="1645" x="1458913" y="5995988"/>
          <p14:tracePt t="1663" x="1433513" y="5995988"/>
          <p14:tracePt t="1680" x="1416050" y="5995988"/>
          <p14:tracePt t="1697" x="1408113" y="5995988"/>
          <p14:tracePt t="1714" x="1381125" y="5995988"/>
          <p14:tracePt t="1731" x="1355725" y="5995988"/>
          <p14:tracePt t="1747" x="1322388" y="5995988"/>
          <p14:tracePt t="1764" x="1279525" y="5995988"/>
          <p14:tracePt t="1779" x="1254125" y="5988050"/>
          <p14:tracePt t="1797" x="1244600" y="5980113"/>
          <p14:tracePt t="1816" x="1228725" y="5953125"/>
          <p14:tracePt t="1832" x="1203325" y="5927725"/>
          <p14:tracePt t="1849" x="1160463" y="5868988"/>
          <p14:tracePt t="1866" x="1125538" y="5826125"/>
          <p14:tracePt t="1882" x="1092200" y="5783263"/>
          <p14:tracePt t="1898" x="1057275" y="5748338"/>
          <p14:tracePt t="1916" x="1031875" y="5715000"/>
          <p14:tracePt t="1933" x="1006475" y="5689600"/>
          <p14:tracePt t="1950" x="989013" y="5689600"/>
          <p14:tracePt t="8651" x="998538" y="5689600"/>
          <p14:tracePt t="8659" x="1014413" y="5697538"/>
          <p14:tracePt t="8668" x="1031875" y="5707063"/>
          <p14:tracePt t="8683" x="1049338" y="5722938"/>
          <p14:tracePt t="8701" x="1117600" y="5757863"/>
          <p14:tracePt t="8716" x="1185863" y="5800725"/>
          <p14:tracePt t="8733" x="1254125" y="5834063"/>
          <p14:tracePt t="8750" x="1347788" y="5884863"/>
          <p14:tracePt t="8767" x="1484313" y="5953125"/>
          <p14:tracePt t="8784" x="1663700" y="6048375"/>
          <p14:tracePt t="8802" x="1816100" y="6142038"/>
          <p14:tracePt t="8819" x="1962150" y="6218238"/>
          <p14:tracePt t="8837" x="2089150" y="6286500"/>
          <p14:tracePt t="8853" x="2157413" y="6311900"/>
          <p14:tracePt t="8869" x="2217738" y="6329363"/>
          <p14:tracePt t="8887" x="2319338" y="6354763"/>
          <p14:tracePt t="8904" x="2414588" y="6362700"/>
          <p14:tracePt t="8920" x="2508250" y="6380163"/>
          <p14:tracePt t="8938" x="2584450" y="6397625"/>
          <p14:tracePt t="8956" x="2644775" y="6415088"/>
          <p14:tracePt t="8972" x="2695575" y="6423025"/>
          <p14:tracePt t="8989" x="2703513" y="6423025"/>
          <p14:tracePt t="9005" x="2713038" y="6423025"/>
          <p14:tracePt t="9044" x="2713038" y="6415088"/>
          <p14:tracePt t="9060" x="2713038" y="6405563"/>
          <p14:tracePt t="9131" x="2703513" y="6388100"/>
          <p14:tracePt t="9140" x="2687638" y="6388100"/>
          <p14:tracePt t="9148" x="2678113" y="6372225"/>
          <p14:tracePt t="9159" x="2660650" y="6362700"/>
          <p14:tracePt t="9176" x="2627313" y="6329363"/>
          <p14:tracePt t="9192" x="2601913" y="6294438"/>
          <p14:tracePt t="9209" x="2592388" y="6278563"/>
          <p14:tracePt t="9228" x="2584450" y="6269038"/>
          <p14:tracePt t="9261" x="2584450" y="6261100"/>
          <p14:tracePt t="9278" x="2584450" y="6253163"/>
          <p14:tracePt t="9295" x="2584450" y="6243638"/>
          <p14:tracePt t="9311" x="2584450" y="6235700"/>
          <p14:tracePt t="9330" x="2584450" y="6226175"/>
          <p14:tracePt t="9348" x="2584450" y="6218238"/>
          <p14:tracePt t="9364" x="2584450" y="6210300"/>
          <p14:tracePt t="9461" x="2584450" y="6200775"/>
          <p14:tracePt t="9494" x="2584450" y="6192838"/>
          <p14:tracePt t="10202" x="2584450" y="6175375"/>
          <p14:tracePt t="10209" x="2584450" y="6157913"/>
          <p14:tracePt t="10217" x="2584450" y="6142038"/>
          <p14:tracePt t="10231" x="2584450" y="6124575"/>
          <p14:tracePt t="10248" x="2584450" y="6099175"/>
          <p14:tracePt t="10265" x="2592388" y="6073775"/>
          <p14:tracePt t="10283" x="2601913" y="6013450"/>
          <p14:tracePt t="10299" x="2619375" y="5988050"/>
          <p14:tracePt t="10315" x="2627313" y="5953125"/>
          <p14:tracePt t="10332" x="2644775" y="5911850"/>
          <p14:tracePt t="10348" x="2644775" y="5894388"/>
          <p14:tracePt t="10367" x="2670175" y="5826125"/>
          <p14:tracePt t="10369" x="2670175" y="5800725"/>
          <p14:tracePt t="10383" x="2670175" y="5783263"/>
          <p14:tracePt t="10401" x="2670175" y="5748338"/>
          <p14:tracePt t="10417" x="2670175" y="5722938"/>
          <p14:tracePt t="10436" x="2670175" y="5689600"/>
          <p14:tracePt t="10451" x="2652713" y="5672138"/>
          <p14:tracePt t="10468" x="2635250" y="5654675"/>
          <p14:tracePt t="10485" x="2627313" y="5646738"/>
          <p14:tracePt t="10502" x="2627313" y="5638800"/>
          <p14:tracePt t="10518" x="2619375" y="5629275"/>
          <p14:tracePt t="10536" x="2609850" y="5629275"/>
          <p14:tracePt t="10553" x="2601913" y="5629275"/>
          <p14:tracePt t="10588" x="2592388" y="5629275"/>
          <p14:tracePt t="10610" x="2584450" y="5629275"/>
          <p14:tracePt t="10629" x="2576513" y="5629275"/>
          <p14:tracePt t="10637" x="2566988" y="5629275"/>
          <p14:tracePt t="10654" x="2559050" y="5629275"/>
          <p14:tracePt t="10671" x="2541588" y="5629275"/>
          <p14:tracePt t="10688" x="2533650" y="5629275"/>
          <p14:tracePt t="10787" x="2524125" y="5629275"/>
          <p14:tracePt t="18476" x="2524125" y="5621338"/>
          <p14:tracePt t="18484" x="2524125" y="5603875"/>
          <p14:tracePt t="18494" x="2524125" y="5586413"/>
          <p14:tracePt t="18508" x="2524125" y="5535613"/>
          <p14:tracePt t="18525" x="2524125" y="5484813"/>
          <p14:tracePt t="18542" x="2533650" y="5434013"/>
          <p14:tracePt t="18559" x="2551113" y="5391150"/>
          <p14:tracePt t="18577" x="2576513" y="5340350"/>
          <p14:tracePt t="18593" x="2592388" y="5305425"/>
          <p14:tracePt t="18610" x="2601913" y="5272088"/>
          <p14:tracePt t="18629" x="2619375" y="5237163"/>
          <p14:tracePt t="18645" x="2619375" y="5203825"/>
          <p14:tracePt t="18661" x="2627313" y="5186363"/>
          <p14:tracePt t="18678" x="2635250" y="5176838"/>
          <p14:tracePt t="18695" x="2635250" y="5160963"/>
          <p14:tracePt t="18712" x="2644775" y="5151438"/>
          <p14:tracePt t="18729" x="2652713" y="5135563"/>
          <p14:tracePt t="18748" x="2660650" y="5126038"/>
          <p14:tracePt t="18765" x="2670175" y="5118100"/>
          <p14:tracePt t="18782" x="2678113" y="5118100"/>
          <p14:tracePt t="18815" x="2678113" y="5110163"/>
          <p14:tracePt t="23975" x="2678113" y="5100638"/>
          <p14:tracePt t="30191" x="2670175" y="5075238"/>
          <p14:tracePt t="30199" x="2644775" y="5057775"/>
          <p14:tracePt t="30208" x="2627313" y="5041900"/>
          <p14:tracePt t="30222" x="2609850" y="5024438"/>
          <p14:tracePt t="30239" x="2566988" y="4999038"/>
          <p14:tracePt t="30257" x="2516188" y="4964113"/>
          <p14:tracePt t="30272" x="2498725" y="4956175"/>
          <p14:tracePt t="30289" x="2490788" y="4956175"/>
          <p14:tracePt t="30307" x="2490788" y="4946650"/>
          <p14:tracePt t="30340" x="2482850" y="4946650"/>
          <p14:tracePt t="30359" x="2482850" y="4938713"/>
          <p14:tracePt t="30375" x="2465388" y="4930775"/>
          <p14:tracePt t="30378" x="2455863" y="4930775"/>
          <p14:tracePt t="30392" x="2439988" y="4913313"/>
          <p14:tracePt t="30408" x="2414588" y="4887913"/>
          <p14:tracePt t="30426" x="2387600" y="4852988"/>
          <p14:tracePt t="30442" x="2371725" y="4827588"/>
          <p14:tracePt t="30459" x="2354263" y="4810125"/>
          <p14:tracePt t="30476" x="2336800" y="4794250"/>
          <p14:tracePt t="30493" x="2319338" y="4776788"/>
          <p14:tracePt t="30511" x="2286000" y="4741863"/>
          <p14:tracePt t="30529" x="2200275" y="4640263"/>
          <p14:tracePt t="30545" x="2124075" y="4546600"/>
          <p14:tracePt t="30561" x="2047875" y="4452938"/>
          <p14:tracePt t="30578" x="2005013" y="4384675"/>
          <p14:tracePt t="30595" x="1970088" y="4316413"/>
          <p14:tracePt t="30612" x="1952625" y="4281488"/>
          <p14:tracePt t="30630" x="1936750" y="4256088"/>
          <p14:tracePt t="30646" x="1927225" y="4238625"/>
          <p14:tracePt t="30664" x="1911350" y="4222750"/>
          <p14:tracePt t="30681" x="1884363" y="4197350"/>
          <p14:tracePt t="30698" x="1800225" y="4060825"/>
          <p14:tracePt t="30715" x="1706563" y="3924300"/>
          <p14:tracePt t="30731" x="1628775" y="3778250"/>
          <p14:tracePt t="30749" x="1544638" y="3616325"/>
          <p14:tracePt t="30765" x="1476375" y="3471863"/>
          <p14:tracePt t="30783" x="1416050" y="3343275"/>
          <p14:tracePt t="30801" x="1373188" y="3259138"/>
          <p14:tracePt t="30817" x="1322388" y="3148013"/>
          <p14:tracePt t="31081" x="1322388" y="2890838"/>
          <p14:tracePt t="31090" x="1322388" y="2806700"/>
          <p14:tracePt t="31099" x="1322388" y="2755900"/>
          <p14:tracePt t="31107" x="1322388" y="2695575"/>
          <p14:tracePt t="31122" x="1322388" y="2627313"/>
          <p14:tracePt t="31139" x="1322388" y="2576513"/>
          <p14:tracePt t="31156" x="1355725" y="2551113"/>
          <p14:tracePt t="31174" x="1390650" y="2498725"/>
          <p14:tracePt t="31190" x="1441450" y="2439988"/>
          <p14:tracePt t="31209" x="1484313" y="2387600"/>
          <p14:tracePt t="31226" x="1535113" y="2293938"/>
          <p14:tracePt t="31242" x="1560513" y="2225675"/>
          <p14:tracePt t="31258" x="1570038" y="2166938"/>
          <p14:tracePt t="31276" x="1585913" y="2106613"/>
          <p14:tracePt t="31292" x="1595438" y="2063750"/>
          <p14:tracePt t="31309" x="1595438" y="2047875"/>
          <p14:tracePt t="31326" x="1595438" y="2038350"/>
          <p14:tracePt t="31344" x="1595438" y="2030413"/>
          <p14:tracePt t="31360" x="1595438" y="2020888"/>
          <p14:tracePt t="31394" x="1603375" y="2020888"/>
          <p14:tracePt t="31410" x="1612900" y="2020888"/>
          <p14:tracePt t="31428" x="1620838" y="2020888"/>
          <p14:tracePt t="31445" x="1628775" y="2020888"/>
          <p14:tracePt t="31462" x="1638300" y="2020888"/>
          <p14:tracePt t="31480" x="1646238" y="2020888"/>
          <p14:tracePt t="31500" x="1654175" y="2020888"/>
          <p14:tracePt t="31532" x="1663700" y="2020888"/>
          <p14:tracePt t="31545" x="1671638" y="2030413"/>
          <p14:tracePt t="31562" x="1671638" y="2038350"/>
          <p14:tracePt t="31569" x="1681163" y="2047875"/>
          <p14:tracePt t="31582" x="1689100" y="2073275"/>
          <p14:tracePt t="31598" x="1697038" y="2149475"/>
          <p14:tracePt t="31616" x="1722438" y="2209800"/>
          <p14:tracePt t="31633" x="1747838" y="2286000"/>
          <p14:tracePt t="31649" x="1757363" y="2311400"/>
          <p14:tracePt t="32035" x="1757363" y="2328863"/>
          <p14:tracePt t="32043" x="1757363" y="2354263"/>
          <p14:tracePt t="32051" x="1757363" y="2387600"/>
          <p14:tracePt t="32060" x="1757363" y="2414588"/>
          <p14:tracePt t="32076" x="1757363" y="2473325"/>
          <p14:tracePt t="32092" x="1757363" y="2516188"/>
          <p14:tracePt t="32108" x="1757363" y="2541588"/>
          <p14:tracePt t="32125" x="1757363" y="2559050"/>
          <p14:tracePt t="32141" x="1757363" y="2566988"/>
          <p14:tracePt t="32159" x="1757363" y="2576513"/>
          <p14:tracePt t="32177" x="1757363" y="2592388"/>
          <p14:tracePt t="32195" x="1747838" y="2619375"/>
          <p14:tracePt t="32212" x="1731963" y="2670175"/>
          <p14:tracePt t="32228" x="1722438" y="2713038"/>
          <p14:tracePt t="32244" x="1714500" y="2746375"/>
          <p14:tracePt t="32263" x="1714500" y="2781300"/>
          <p14:tracePt t="32279" x="1714500" y="2814638"/>
          <p14:tracePt t="32296" x="1714500" y="2832100"/>
          <p14:tracePt t="32313" x="1706563" y="2857500"/>
          <p14:tracePt t="32330" x="1697038" y="2882900"/>
          <p14:tracePt t="32347" x="1681163" y="2917825"/>
          <p14:tracePt t="32364" x="1654175" y="2951163"/>
          <p14:tracePt t="32380" x="1595438" y="3001963"/>
          <p14:tracePt t="32398" x="1560513" y="3027363"/>
          <p14:tracePt t="32415" x="1535113" y="3054350"/>
          <p14:tracePt t="32431" x="1501775" y="3079750"/>
          <p14:tracePt t="32449" x="1476375" y="3095625"/>
          <p14:tracePt t="32466" x="1449388" y="3113088"/>
          <p14:tracePt t="32483" x="1416050" y="3138488"/>
          <p14:tracePt t="32499" x="1373188" y="3155950"/>
          <p14:tracePt t="32517" x="1312863" y="3190875"/>
          <p14:tracePt t="32533" x="1262063" y="3216275"/>
          <p14:tracePt t="32550" x="1228725" y="3224213"/>
          <p14:tracePt t="32567" x="1203325" y="3241675"/>
          <p14:tracePt t="32585" x="1185863" y="3249613"/>
          <p14:tracePt t="32602" x="1176338" y="3259138"/>
          <p14:tracePt t="32636" x="1168400" y="3267075"/>
          <p14:tracePt t="32653" x="1160463" y="3275013"/>
          <p14:tracePt t="32669" x="1150938" y="3292475"/>
          <p14:tracePt t="32686" x="1135063" y="3317875"/>
          <p14:tracePt t="32704" x="1135063" y="3335338"/>
          <p14:tracePt t="32720" x="1125538" y="3343275"/>
          <p14:tracePt t="32738" x="1125538" y="3352800"/>
          <p14:tracePt t="32755" x="1117600" y="3352800"/>
          <p14:tracePt t="32773" x="1117600" y="3360738"/>
          <p14:tracePt t="32791" x="1117600" y="3368675"/>
          <p14:tracePt t="32806" x="1109663" y="3368675"/>
          <p14:tracePt t="32824" x="1109663" y="3378200"/>
          <p14:tracePt t="32840" x="1109663" y="3386138"/>
          <p14:tracePt t="32856" x="1109663" y="3395663"/>
          <p14:tracePt t="32893" x="1109663" y="3403600"/>
          <p14:tracePt t="32988" x="1109663" y="3411538"/>
          <p14:tracePt t="38109" x="1100138" y="3386138"/>
          <p14:tracePt t="38117" x="1092200" y="3378200"/>
          <p14:tracePt t="38126" x="1082675" y="3368675"/>
          <p14:tracePt t="38143" x="1074738" y="3360738"/>
          <p14:tracePt t="38161" x="1074738" y="3343275"/>
          <p14:tracePt t="38177" x="1074738" y="3335338"/>
          <p14:tracePt t="38194" x="1074738" y="3327400"/>
          <p14:tracePt t="38213" x="1074738" y="3317875"/>
          <p14:tracePt t="38230" x="1074738" y="3300413"/>
          <p14:tracePt t="38246" x="1074738" y="3259138"/>
          <p14:tracePt t="38262" x="1066800" y="3224213"/>
          <p14:tracePt t="38279" x="1041400" y="3181350"/>
          <p14:tracePt t="38297" x="1031875" y="3130550"/>
          <p14:tracePt t="38313" x="1014413" y="3087688"/>
          <p14:tracePt t="38331" x="1006475" y="3054350"/>
          <p14:tracePt t="38349" x="998538" y="3027363"/>
          <p14:tracePt t="38364" x="998538" y="3011488"/>
          <p14:tracePt t="38384" x="998538" y="3001963"/>
          <p14:tracePt t="38445" x="998538" y="2994025"/>
          <p14:tracePt t="38461" x="998538" y="2986088"/>
          <p14:tracePt t="38479" x="998538" y="2976563"/>
          <p14:tracePt t="38493" x="998538" y="2968625"/>
          <p14:tracePt t="38503" x="998538" y="2959100"/>
          <p14:tracePt t="38520" x="998538" y="2951163"/>
          <p14:tracePt t="38534" x="989013" y="2951163"/>
          <p14:tracePt t="38719" x="989013" y="2943225"/>
          <p14:tracePt t="38767" x="981075" y="2943225"/>
          <p14:tracePt t="41393" x="981075" y="2951163"/>
          <p14:tracePt t="41401" x="981075" y="2968625"/>
          <p14:tracePt t="41410" x="981075" y="2994025"/>
          <p14:tracePt t="41425" x="981075" y="3019425"/>
          <p14:tracePt t="41442" x="981075" y="3130550"/>
          <p14:tracePt t="41458" x="981075" y="3216275"/>
          <p14:tracePt t="41475" x="1014413" y="3327400"/>
          <p14:tracePt t="41493" x="1049338" y="3462338"/>
          <p14:tracePt t="41509" x="1082675" y="3633788"/>
          <p14:tracePt t="41527" x="1125538" y="3830638"/>
          <p14:tracePt t="41544" x="1160463" y="4008438"/>
          <p14:tracePt t="41561" x="1193800" y="4205288"/>
          <p14:tracePt t="41579" x="1262063" y="4452938"/>
          <p14:tracePt t="41594" x="1312863" y="4597400"/>
          <p14:tracePt t="41612" x="1373188" y="4716463"/>
          <p14:tracePt t="41628" x="1441450" y="4827588"/>
          <p14:tracePt t="41645" x="1527175" y="4938713"/>
          <p14:tracePt t="41661" x="1570038" y="4999038"/>
          <p14:tracePt t="41681" x="1628775" y="5075238"/>
          <p14:tracePt t="41697" x="1697038" y="5143500"/>
          <p14:tracePt t="41714" x="1774825" y="5229225"/>
          <p14:tracePt t="41731" x="1858963" y="5297488"/>
          <p14:tracePt t="41747" x="1979613" y="5381625"/>
          <p14:tracePt t="41764" x="2116138" y="5484813"/>
          <p14:tracePt t="41782" x="2252663" y="5570538"/>
          <p14:tracePt t="41800" x="2328863" y="5638800"/>
          <p14:tracePt t="41816" x="2414588" y="5697538"/>
          <p14:tracePt t="41833" x="2455863" y="5740400"/>
          <p14:tracePt t="41850" x="2508250" y="5775325"/>
          <p14:tracePt t="41867" x="2541588" y="5791200"/>
          <p14:tracePt t="41884" x="2592388" y="5816600"/>
          <p14:tracePt t="41900" x="2660650" y="5843588"/>
          <p14:tracePt t="41918" x="2746375" y="5876925"/>
          <p14:tracePt t="41935" x="2849563" y="5919788"/>
          <p14:tracePt t="41952" x="2917825" y="5945188"/>
          <p14:tracePt t="41969" x="2994025" y="5980113"/>
          <p14:tracePt t="41987" x="3062288" y="5995988"/>
          <p14:tracePt t="42003" x="3113088" y="6013450"/>
          <p14:tracePt t="42019" x="3163888" y="6013450"/>
          <p14:tracePt t="42037" x="3216275" y="6013450"/>
          <p14:tracePt t="42053" x="3292475" y="6013450"/>
          <p14:tracePt t="42070" x="3352800" y="6021388"/>
          <p14:tracePt t="42088" x="3446463" y="6038850"/>
          <p14:tracePt t="42105" x="3548063" y="6064250"/>
          <p14:tracePt t="42123" x="3659188" y="6116638"/>
          <p14:tracePt t="42140" x="3838575" y="6192838"/>
          <p14:tracePt t="42156" x="3914775" y="6235700"/>
          <p14:tracePt t="42172" x="4008438" y="6278563"/>
          <p14:tracePt t="42189" x="4086225" y="6303963"/>
          <p14:tracePt t="42207" x="4137025" y="6319838"/>
          <p14:tracePt t="42224" x="4197350" y="6337300"/>
          <p14:tracePt t="42240" x="4265613" y="6346825"/>
          <p14:tracePt t="42258" x="4349750" y="6372225"/>
          <p14:tracePt t="42276" x="4564063" y="6534150"/>
          <p14:tracePt t="42291" x="4725988" y="6696075"/>
          <p14:tracePt t="42309" x="4870450" y="6832600"/>
          <p14:tracePt t="42326" x="5032375" y="6850063"/>
          <p14:tracePt t="42343" x="5143500" y="6850063"/>
          <p14:tracePt t="42359" x="5254625" y="6850063"/>
          <p14:tracePt t="42378" x="5330825" y="6850063"/>
          <p14:tracePt t="42381" x="5356225" y="6850063"/>
          <p14:tracePt t="42396" x="5399088" y="6850063"/>
          <p14:tracePt t="42411" x="5441950" y="6850063"/>
          <p14:tracePt t="42427" x="5484813" y="6850063"/>
          <p14:tracePt t="42444" x="5535613" y="6850063"/>
          <p14:tracePt t="42461" x="5603875" y="6850063"/>
          <p14:tracePt t="42479" x="5689600" y="6824663"/>
          <p14:tracePt t="42496" x="5775325" y="6824663"/>
          <p14:tracePt t="42514" x="5876925" y="6824663"/>
          <p14:tracePt t="42530" x="5927725" y="6824663"/>
          <p14:tracePt t="42547" x="5962650" y="6824663"/>
          <p14:tracePt t="43072" x="5962650" y="6807200"/>
          <p14:tracePt t="43080" x="5962650" y="6713538"/>
          <p14:tracePt t="43090" x="5962650" y="6696075"/>
          <p14:tracePt t="43107" x="5962650" y="6592888"/>
          <p14:tracePt t="43125" x="5988050" y="6491288"/>
          <p14:tracePt t="43141" x="6030913" y="6405563"/>
          <p14:tracePt t="43158" x="6089650" y="6294438"/>
          <p14:tracePt t="43177" x="6200775" y="6116638"/>
          <p14:tracePt t="43193" x="6243638" y="6038850"/>
          <p14:tracePt t="43209" x="6294438" y="5945188"/>
          <p14:tracePt t="43226" x="6329363" y="5868988"/>
          <p14:tracePt t="43244" x="6354763" y="5834063"/>
          <p14:tracePt t="43260" x="6380163" y="5800725"/>
          <p14:tracePt t="43277" x="6415088" y="5791200"/>
          <p14:tracePt t="43296" x="6483350" y="5775325"/>
          <p14:tracePt t="43313" x="6577013" y="5748338"/>
          <p14:tracePt t="43329" x="6627813" y="5715000"/>
          <p14:tracePt t="43346" x="6678613" y="5654675"/>
          <p14:tracePt t="43363" x="6704013" y="5595938"/>
          <p14:tracePt t="43379" x="6721475" y="5518150"/>
          <p14:tracePt t="43397" x="6721475" y="5449888"/>
          <p14:tracePt t="43414" x="6721475" y="5391150"/>
          <p14:tracePt t="43431" x="6721475" y="5330825"/>
          <p14:tracePt t="43448" x="6721475" y="5305425"/>
          <p14:tracePt t="44106" x="6721475" y="5287963"/>
          <p14:tracePt t="44113" x="6721475" y="5245100"/>
          <p14:tracePt t="44123" x="6721475" y="5203825"/>
          <p14:tracePt t="44132" x="6721475" y="5143500"/>
          <p14:tracePt t="44145" x="6713538" y="5092700"/>
          <p14:tracePt t="44163" x="6670675" y="4964113"/>
          <p14:tracePt t="44178" x="6645275" y="4870450"/>
          <p14:tracePt t="44195" x="6635750" y="4810125"/>
          <p14:tracePt t="44212" x="6610350" y="4776788"/>
          <p14:tracePt t="44229" x="6602413" y="4741863"/>
          <p14:tracePt t="44246" x="6592888" y="4716463"/>
          <p14:tracePt t="44263" x="6577013" y="4691063"/>
          <p14:tracePt t="44281" x="6559550" y="4648200"/>
          <p14:tracePt t="44299" x="6551613" y="4614863"/>
          <p14:tracePt t="44316" x="6542088" y="4554538"/>
          <p14:tracePt t="44331" x="6534150" y="4529138"/>
          <p14:tracePt t="44349" x="6534150" y="4503738"/>
          <p14:tracePt t="44366" x="6524625" y="4495800"/>
          <p14:tracePt t="44383" x="6524625" y="4486275"/>
          <p14:tracePt t="44434" x="6524625" y="4478338"/>
          <p14:tracePt t="44451" x="6524625" y="4470400"/>
          <p14:tracePt t="44467" x="6524625" y="4460875"/>
          <p14:tracePt t="44484" x="6524625" y="4452938"/>
          <p14:tracePt t="44490" x="6524625" y="4435475"/>
          <p14:tracePt t="44501" x="6524625" y="4418013"/>
          <p14:tracePt t="44518" x="6499225" y="4367213"/>
          <p14:tracePt t="44535" x="6448425" y="4291013"/>
          <p14:tracePt t="44553" x="6423025" y="4238625"/>
          <p14:tracePt t="44570" x="6380163" y="4179888"/>
          <p14:tracePt t="44587" x="6354763" y="4137025"/>
          <p14:tracePt t="44603" x="6354763" y="4129088"/>
          <p14:tracePt t="44620" x="6362700" y="4154488"/>
          <p14:tracePt t="44637" x="6440488" y="4265613"/>
          <p14:tracePt t="44655" x="6499225" y="4349750"/>
          <p14:tracePt t="44671" x="6551613" y="4418013"/>
          <p14:tracePt t="44689" x="6577013" y="4443413"/>
          <p14:tracePt t="44706" x="6584950" y="4452938"/>
          <p14:tracePt t="48597" x="6584950" y="4427538"/>
          <p14:tracePt t="48605" x="6602413" y="4392613"/>
          <p14:tracePt t="48614" x="6619875" y="4341813"/>
          <p14:tracePt t="48632" x="6670675" y="4230688"/>
          <p14:tracePt t="48650" x="6721475" y="4102100"/>
          <p14:tracePt t="48666" x="6772275" y="4008438"/>
          <p14:tracePt t="48684" x="6807200" y="3940175"/>
          <p14:tracePt t="48702" x="6875463" y="3838575"/>
          <p14:tracePt t="48717" x="6908800" y="3795713"/>
          <p14:tracePt t="48735" x="6934200" y="3762375"/>
          <p14:tracePt t="48751" x="6959600" y="3735388"/>
          <p14:tracePt t="48768" x="6986588" y="3709988"/>
          <p14:tracePt t="48785" x="7002463" y="3684588"/>
          <p14:tracePt t="48802" x="7019925" y="3659188"/>
          <p14:tracePt t="48820" x="7027863" y="3616325"/>
          <p14:tracePt t="48838" x="7037388" y="3582988"/>
          <p14:tracePt t="48854" x="7037388" y="3530600"/>
          <p14:tracePt t="48870" x="7045325" y="3489325"/>
          <p14:tracePt t="48887" x="7062788" y="3454400"/>
          <p14:tracePt t="48904" x="7070725" y="3421063"/>
          <p14:tracePt t="48921" x="7088188" y="3386138"/>
          <p14:tracePt t="48938" x="7113588" y="3343275"/>
          <p14:tracePt t="48956" x="7138988" y="3309938"/>
          <p14:tracePt t="48974" x="7181850" y="3249613"/>
          <p14:tracePt t="48990" x="7191375" y="3224213"/>
          <p14:tracePt t="49006" x="7207250" y="3190875"/>
          <p14:tracePt t="49023" x="7216775" y="3155950"/>
          <p14:tracePt t="49041" x="7216775" y="3130550"/>
          <p14:tracePt t="49057" x="7216775" y="3105150"/>
          <p14:tracePt t="49687" x="7216775" y="3095625"/>
          <p14:tracePt t="49695" x="7216775" y="3070225"/>
          <p14:tracePt t="49706" x="7216775" y="3044825"/>
          <p14:tracePt t="49719" x="7216775" y="3011488"/>
          <p14:tracePt t="49737" x="7216775" y="2994025"/>
          <p14:tracePt t="49754" x="7216775" y="2976563"/>
          <p14:tracePt t="49771" x="7224713" y="2976563"/>
          <p14:tracePt t="49790" x="7250113" y="2976563"/>
          <p14:tracePt t="49807" x="7267575" y="2976563"/>
          <p14:tracePt t="49823" x="7292975" y="2976563"/>
          <p14:tracePt t="49840" x="7310438" y="2976563"/>
          <p14:tracePt t="49856" x="7327900" y="2968625"/>
          <p14:tracePt t="49873" x="7343775" y="2959100"/>
          <p14:tracePt t="49890" x="7361238" y="2943225"/>
          <p14:tracePt t="49908" x="7386638" y="2933700"/>
          <p14:tracePt t="49924" x="7421563" y="2917825"/>
          <p14:tracePt t="50368" x="7421563" y="2908300"/>
          <p14:tracePt t="50376" x="7421563" y="2890838"/>
          <p14:tracePt t="50387" x="7421563" y="2874963"/>
          <p14:tracePt t="50402" x="7421563" y="2824163"/>
          <p14:tracePt t="50417" x="7421563" y="2781300"/>
          <p14:tracePt t="50434" x="7421563" y="2746375"/>
          <p14:tracePt t="50450" x="7429500" y="2728913"/>
          <p14:tracePt t="50468" x="7437438" y="2728913"/>
          <p14:tracePt t="50484" x="7462838" y="2728913"/>
          <p14:tracePt t="50505" x="7489825" y="2728913"/>
          <p14:tracePt t="50521" x="7497763" y="2728913"/>
          <p14:tracePt t="50537" x="7515225" y="2728913"/>
          <p14:tracePt t="50554" x="7523163" y="2728913"/>
          <p14:tracePt t="50570" x="7531100" y="2720975"/>
          <p14:tracePt t="50587" x="7540625" y="2713038"/>
          <p14:tracePt t="50604" x="7548563" y="2713038"/>
          <p14:tracePt t="50622" x="7548563" y="2695575"/>
          <p14:tracePt t="51093" x="7558088" y="2695575"/>
          <p14:tracePt t="51101" x="7573963" y="2695575"/>
          <p14:tracePt t="51109" x="7573963" y="2713038"/>
          <p14:tracePt t="51119" x="7591425" y="2728913"/>
          <p14:tracePt t="51133" x="7599363" y="2746375"/>
          <p14:tracePt t="51150" x="7608888" y="2789238"/>
          <p14:tracePt t="51168" x="7651750" y="2882900"/>
          <p14:tracePt t="51183" x="7685088" y="2959100"/>
          <p14:tracePt t="51200" x="7745413" y="3062288"/>
          <p14:tracePt t="51217" x="7821613" y="3206750"/>
          <p14:tracePt t="51234" x="7915275" y="3360738"/>
          <p14:tracePt t="51251" x="7993063" y="3530600"/>
          <p14:tracePt t="51269" x="8051800" y="3684588"/>
          <p14:tracePt t="51284" x="8077200" y="3803650"/>
          <p14:tracePt t="51302" x="8102600" y="3949700"/>
          <p14:tracePt t="51318" x="8102600" y="3992563"/>
          <p14:tracePt t="51335" x="8102600" y="4008438"/>
          <p14:tracePt t="51353" x="8102600" y="4025900"/>
          <p14:tracePt t="51369" x="8102600" y="4033838"/>
          <p14:tracePt t="51385" x="8102600" y="4043363"/>
          <p14:tracePt t="51403" x="8102600" y="4060825"/>
          <p14:tracePt t="51421" x="8102600" y="4086225"/>
          <p14:tracePt t="51439" x="8102600" y="4119563"/>
          <p14:tracePt t="51471" x="8102600" y="4144963"/>
          <p14:tracePt t="51488" x="8102600" y="4154488"/>
          <p14:tracePt t="51523" x="8102600" y="4162425"/>
          <p14:tracePt t="51540" x="8112125" y="4179888"/>
          <p14:tracePt t="51557" x="8137525" y="4213225"/>
          <p14:tracePt t="51575" x="8205788" y="4291013"/>
          <p14:tracePt t="51591" x="8248650" y="4341813"/>
          <p14:tracePt t="51607" x="8299450" y="4384675"/>
          <p14:tracePt t="51625" x="8334375" y="4410075"/>
          <p14:tracePt t="51642" x="8350250" y="4427538"/>
          <p14:tracePt t="51658" x="8359775" y="4435475"/>
          <p14:tracePt t="51675" x="8367713" y="4435475"/>
          <p14:tracePt t="51750" x="8375650" y="4435475"/>
          <p14:tracePt t="51758" x="8385175" y="4435475"/>
          <p14:tracePt t="51774" x="8393113" y="4435475"/>
          <p14:tracePt t="51790" x="8402638" y="4435475"/>
          <p14:tracePt t="51807" x="8410575" y="4443413"/>
          <p14:tracePt t="51816" x="8418513" y="4443413"/>
          <p14:tracePt t="55937" x="8418513" y="4435475"/>
          <p14:tracePt t="55945" x="8410575" y="4427538"/>
          <p14:tracePt t="55962" x="8410575" y="4418013"/>
          <p14:tracePt t="56121" x="8410575" y="4410075"/>
          <p14:tracePt t="56129" x="8410575" y="4402138"/>
          <p14:tracePt t="56145" x="8410575" y="4392613"/>
          <p14:tracePt t="56169" x="8402638" y="4392613"/>
          <p14:tracePt t="57018" x="8402638" y="4375150"/>
          <p14:tracePt t="57027" x="8402638" y="4341813"/>
          <p14:tracePt t="57035" x="8393113" y="4316413"/>
          <p14:tracePt t="57047" x="8393113" y="4291013"/>
          <p14:tracePt t="57065" x="8367713" y="4213225"/>
          <p14:tracePt t="57082" x="8342313" y="4154488"/>
          <p14:tracePt t="57099" x="8316913" y="4068763"/>
          <p14:tracePt t="57116" x="8281988" y="3992563"/>
          <p14:tracePt t="57133" x="8266113" y="3898900"/>
          <p14:tracePt t="57149" x="8248650" y="3830638"/>
          <p14:tracePt t="57166" x="8239125" y="3778250"/>
          <p14:tracePt t="57183" x="8231188" y="3694113"/>
          <p14:tracePt t="57201" x="8205788" y="3608388"/>
          <p14:tracePt t="57218" x="8170863" y="3514725"/>
          <p14:tracePt t="57235" x="8112125" y="3386138"/>
          <p14:tracePt t="57252" x="8086725" y="3309938"/>
          <p14:tracePt t="57268" x="8061325" y="3267075"/>
          <p14:tracePt t="57284" x="8043863" y="3232150"/>
          <p14:tracePt t="57319" x="8043863" y="3224213"/>
          <p14:tracePt t="57336" x="8034338" y="3216275"/>
          <p14:tracePt t="57354" x="8034338" y="3206750"/>
          <p14:tracePt t="57372" x="8026400" y="3190875"/>
          <p14:tracePt t="57387" x="8018463" y="3163888"/>
          <p14:tracePt t="57404" x="8018463" y="3148013"/>
          <p14:tracePt t="57421" x="8018463" y="3130550"/>
          <p14:tracePt t="57438" x="8018463" y="3122613"/>
          <p14:tracePt t="57473" x="8018463" y="3113088"/>
          <p14:tracePt t="57491" x="8018463" y="3087688"/>
          <p14:tracePt t="57508" x="8018463" y="3044825"/>
          <p14:tracePt t="57524" x="8018463" y="2994025"/>
          <p14:tracePt t="57540" x="8018463" y="2943225"/>
          <p14:tracePt t="57557" x="8018463" y="2908300"/>
          <p14:tracePt t="57574" x="8026400" y="2882900"/>
          <p14:tracePt t="57591" x="8043863" y="2857500"/>
          <p14:tracePt t="57609" x="8069263" y="2849563"/>
          <p14:tracePt t="57627" x="8086725" y="2849563"/>
          <p14:tracePt t="57644" x="8120063" y="2849563"/>
          <p14:tracePt t="57661" x="8137525" y="2849563"/>
          <p14:tracePt t="57677" x="8154988" y="2849563"/>
          <p14:tracePt t="57693" x="8162925" y="2849563"/>
          <p14:tracePt t="57711" x="8170863" y="2857500"/>
          <p14:tracePt t="57728" x="8180388" y="2857500"/>
          <p14:tracePt t="57746" x="8188325" y="2857500"/>
          <p14:tracePt t="57762" x="8197850" y="2857500"/>
          <p14:tracePt t="57804" x="8205788" y="2857500"/>
          <p14:tracePt t="57814" x="8205788" y="2865438"/>
          <p14:tracePt t="57829" x="8223250" y="2890838"/>
          <p14:tracePt t="57846" x="8239125" y="2900363"/>
          <p14:tracePt t="57864" x="8248650" y="2917825"/>
          <p14:tracePt t="57880" x="8266113" y="2925763"/>
          <p14:tracePt t="57898" x="8266113" y="2933700"/>
          <p14:tracePt t="57951" x="8248650" y="2917825"/>
          <p14:tracePt t="57956" x="8239125" y="2917825"/>
          <p14:tracePt t="57965" x="8231188" y="2900363"/>
          <p14:tracePt t="57982" x="8213725" y="2882900"/>
          <p14:tracePt t="58000" x="8205788" y="2874963"/>
          <p14:tracePt t="58017" x="8188325" y="2865438"/>
          <p14:tracePt t="58035" x="8180388" y="2857500"/>
          <p14:tracePt t="58069" x="8170863" y="2849563"/>
          <p14:tracePt t="58084" x="8170863" y="2840038"/>
          <p14:tracePt t="58102" x="8162925" y="2832100"/>
          <p14:tracePt t="58118" x="8154988" y="2832100"/>
          <p14:tracePt t="58135" x="8145463" y="2824163"/>
          <p14:tracePt t="58152" x="8129588" y="2806700"/>
          <p14:tracePt t="58170" x="8094663" y="2789238"/>
          <p14:tracePt t="58186" x="8061325" y="2755900"/>
          <p14:tracePt t="58205" x="8034338" y="2738438"/>
          <p14:tracePt t="58221" x="8026400" y="2720975"/>
          <p14:tracePt t="58237" x="8026400" y="2713038"/>
          <p14:tracePt t="58271" x="8026400" y="2703513"/>
          <p14:tracePt t="58341" x="8018463" y="2703513"/>
          <p14:tracePt t="58605" x="8026400" y="2703513"/>
          <p14:tracePt t="58645" x="8034338" y="2703513"/>
          <p14:tracePt t="58662" x="8043863" y="2703513"/>
          <p14:tracePt t="58669" x="8051800" y="2703513"/>
          <p14:tracePt t="58685" x="8061325" y="2703513"/>
          <p14:tracePt t="58696" x="8069263" y="2713038"/>
          <p14:tracePt t="58713" x="8077200" y="2713038"/>
          <p14:tracePt t="58730" x="8086725" y="2713038"/>
          <p14:tracePt t="59811" x="8069263" y="2713038"/>
          <p14:tracePt t="59822" x="8051800" y="2713038"/>
          <p14:tracePt t="59828" x="8026400" y="2695575"/>
          <p14:tracePt t="59837" x="8008938" y="2687638"/>
          <p14:tracePt t="59852" x="7983538" y="2670175"/>
          <p14:tracePt t="59869" x="7967663" y="2670175"/>
          <p14:tracePt t="59886" x="7958138" y="2670175"/>
          <p14:tracePt t="59903" x="7950200" y="2670175"/>
          <p14:tracePt t="59971" x="7940675" y="2670175"/>
          <p14:tracePt t="59988" x="7932738" y="2670175"/>
          <p14:tracePt t="59995" x="7924800" y="2670175"/>
          <p14:tracePt t="60005" x="7915275" y="2670175"/>
          <p14:tracePt t="60024" x="7889875" y="2670175"/>
          <p14:tracePt t="60039" x="7856538" y="2652713"/>
          <p14:tracePt t="60057" x="7821613" y="2627313"/>
          <p14:tracePt t="60074" x="7796213" y="2619375"/>
          <p14:tracePt t="60090" x="7788275" y="2619375"/>
          <p14:tracePt t="60148" x="7788275" y="2627313"/>
          <p14:tracePt t="60155" x="7796213" y="2627313"/>
          <p14:tracePt t="60164" x="7796213" y="2635250"/>
          <p14:tracePt t="60532" x="7804150" y="2635250"/>
          <p14:tracePt t="60574" x="7804150" y="2644775"/>
          <p14:tracePt t="60580" x="7804150" y="2652713"/>
          <p14:tracePt t="60597" x="7804150" y="2660650"/>
          <p14:tracePt t="60604" x="7813675" y="2660650"/>
          <p14:tracePt t="60617" x="7813675" y="2670175"/>
          <p14:tracePt t="60634" x="7821613" y="2703513"/>
          <p14:tracePt t="60651" x="7831138" y="2738438"/>
          <p14:tracePt t="60669" x="7847013" y="2789238"/>
          <p14:tracePt t="60685" x="7847013" y="2797175"/>
          <p14:tracePt t="60702" x="7847013" y="2824163"/>
          <p14:tracePt t="60718" x="7847013" y="2832100"/>
          <p14:tracePt t="60765" x="7847013" y="2840038"/>
          <p14:tracePt t="60773" x="7847013" y="2857500"/>
          <p14:tracePt t="60789" x="7847013" y="2874963"/>
          <p14:tracePt t="60806" x="7881938" y="2959100"/>
          <p14:tracePt t="60821" x="7915275" y="3011488"/>
          <p14:tracePt t="60838" x="7924800" y="3054350"/>
          <p14:tracePt t="60855" x="7932738" y="3070225"/>
          <p14:tracePt t="60925" x="7932738" y="3062288"/>
          <p14:tracePt t="60951" x="7932738" y="3054350"/>
          <p14:tracePt t="60966" x="7932738" y="3044825"/>
          <p14:tracePt t="60981" x="7924800" y="3036888"/>
          <p14:tracePt t="60990" x="7924800" y="3027363"/>
          <p14:tracePt t="60997" x="7915275" y="3027363"/>
          <p14:tracePt t="61008" x="7915275" y="3019425"/>
          <p14:tracePt t="61026" x="7915275" y="3011488"/>
          <p14:tracePt t="61042" x="7907338" y="3011488"/>
          <p14:tracePt t="61060" x="7907338" y="3001963"/>
          <p14:tracePt t="61133" x="7899400" y="3001963"/>
          <p14:tracePt t="61182" x="7899400" y="2994025"/>
          <p14:tracePt t="61205" x="7889875" y="2994025"/>
          <p14:tracePt t="61215" x="7881938" y="2994025"/>
          <p14:tracePt t="61221" x="7881938" y="2986088"/>
          <p14:tracePt t="61232" x="7872413" y="2986088"/>
          <p14:tracePt t="61246" x="7847013" y="2943225"/>
          <p14:tracePt t="61262" x="7796213" y="2900363"/>
          <p14:tracePt t="61280" x="7762875" y="2840038"/>
          <p14:tracePt t="61297" x="7710488" y="2746375"/>
          <p14:tracePt t="61315" x="7694613" y="2678113"/>
          <p14:tracePt t="61332" x="7677150" y="2601913"/>
          <p14:tracePt t="61349" x="7677150" y="2551113"/>
          <p14:tracePt t="61367" x="7677150" y="2533650"/>
          <p14:tracePt t="61369" x="7677150" y="2524125"/>
          <p14:tracePt t="61382" x="7677150" y="2516188"/>
          <p14:tracePt t="61401" x="7677150" y="2508250"/>
          <p14:tracePt t="61598" x="7685088" y="2508250"/>
          <p14:tracePt t="61606" x="7685088" y="2516188"/>
          <p14:tracePt t="61623" x="7694613" y="2516188"/>
          <p14:tracePt t="61630" x="7694613" y="2524125"/>
          <p14:tracePt t="61646" x="7702550" y="2524125"/>
          <p14:tracePt t="61656" x="7702550" y="2533650"/>
          <p14:tracePt t="61671" x="7710488" y="2533650"/>
          <p14:tracePt t="61688" x="7720013" y="2551113"/>
          <p14:tracePt t="61706" x="7727950" y="2566988"/>
          <p14:tracePt t="61722" x="7753350" y="2584450"/>
          <p14:tracePt t="61738" x="7770813" y="2601913"/>
          <p14:tracePt t="61757" x="7778750" y="2619375"/>
          <p14:tracePt t="61775" x="7788275" y="2627313"/>
          <p14:tracePt t="61791" x="7804150" y="2635250"/>
          <p14:tracePt t="61825" x="7813675" y="2635250"/>
          <p14:tracePt t="61911" x="7821613" y="2635250"/>
          <p14:tracePt t="61927" x="7831138" y="2644775"/>
          <p14:tracePt t="61934" x="7839075" y="2644775"/>
          <p14:tracePt t="61945" x="7847013" y="2652713"/>
          <p14:tracePt t="61960" x="7864475" y="2670175"/>
          <p14:tracePt t="61978" x="7872413" y="2678113"/>
          <p14:tracePt t="61994" x="7881938" y="2687638"/>
          <p14:tracePt t="62012" x="7889875" y="2695575"/>
          <p14:tracePt t="62087" x="7889875" y="2678113"/>
          <p14:tracePt t="62104" x="7889875" y="2670175"/>
          <p14:tracePt t="62127" x="7889875" y="2660650"/>
          <p14:tracePt t="62215" x="7881938" y="2660650"/>
          <p14:tracePt t="62231" x="7872413" y="2660650"/>
          <p14:tracePt t="62239" x="7864475" y="2660650"/>
          <p14:tracePt t="62255" x="7847013" y="2660650"/>
          <p14:tracePt t="62266" x="7847013" y="2652713"/>
          <p14:tracePt t="63974" x="7839075" y="2670175"/>
          <p14:tracePt t="63982" x="7839075" y="2687638"/>
          <p14:tracePt t="63990" x="7839075" y="2695575"/>
          <p14:tracePt t="64000" x="7821613" y="2713038"/>
          <p14:tracePt t="64017" x="7813675" y="2755900"/>
          <p14:tracePt t="64035" x="7788275" y="2797175"/>
          <p14:tracePt t="64051" x="7778750" y="2832100"/>
          <p14:tracePt t="64069" x="7770813" y="2865438"/>
          <p14:tracePt t="64086" x="7762875" y="2917825"/>
          <p14:tracePt t="64103" x="7745413" y="2943225"/>
          <p14:tracePt t="64119" x="7735888" y="2976563"/>
          <p14:tracePt t="64136" x="7720013" y="3011488"/>
          <p14:tracePt t="64154" x="7694613" y="3054350"/>
          <p14:tracePt t="64170" x="7667625" y="3105150"/>
          <p14:tracePt t="64187" x="7634288" y="3155950"/>
          <p14:tracePt t="64205" x="7599363" y="3224213"/>
          <p14:tracePt t="64223" x="7558088" y="3317875"/>
          <p14:tracePt t="64239" x="7531100" y="3378200"/>
          <p14:tracePt t="64255" x="7515225" y="3436938"/>
          <p14:tracePt t="64273" x="7472363" y="3505200"/>
          <p14:tracePt t="64289" x="7429500" y="3582988"/>
          <p14:tracePt t="64307" x="7378700" y="3694113"/>
          <p14:tracePt t="64323" x="7327900" y="3846513"/>
          <p14:tracePt t="64341" x="7275513" y="4033838"/>
          <p14:tracePt t="64358" x="7207250" y="4213225"/>
          <p14:tracePt t="64375" x="7105650" y="4452938"/>
          <p14:tracePt t="64392" x="7011988" y="4572000"/>
          <p14:tracePt t="64409" x="6883400" y="4673600"/>
          <p14:tracePt t="64425" x="6807200" y="4700588"/>
          <p14:tracePt t="64792" x="6789738" y="4700588"/>
          <p14:tracePt t="64801" x="6772275" y="4700588"/>
          <p14:tracePt t="64808" x="6756400" y="4700588"/>
          <p14:tracePt t="64819" x="6738938" y="4700588"/>
          <p14:tracePt t="64835" x="6704013" y="4716463"/>
          <p14:tracePt t="64851" x="6670675" y="4725988"/>
          <p14:tracePt t="64868" x="6610350" y="4759325"/>
          <p14:tracePt t="64884" x="6559550" y="4802188"/>
          <p14:tracePt t="64901" x="6499225" y="4862513"/>
          <p14:tracePt t="64919" x="6456363" y="4913313"/>
          <p14:tracePt t="64937" x="6380163" y="4999038"/>
          <p14:tracePt t="64952" x="6346825" y="5049838"/>
          <p14:tracePt t="64969" x="6319838" y="5083175"/>
          <p14:tracePt t="64986" x="6294438" y="5118100"/>
          <p14:tracePt t="65003" x="6261100" y="5151438"/>
          <p14:tracePt t="65020" x="6218238" y="5176838"/>
          <p14:tracePt t="65037" x="6167438" y="5194300"/>
          <p14:tracePt t="65055" x="6089650" y="5229225"/>
          <p14:tracePt t="65072" x="5962650" y="5272088"/>
          <p14:tracePt t="65088" x="5876925" y="5313363"/>
          <p14:tracePt t="65105" x="5816600" y="5356225"/>
          <p14:tracePt t="65122" x="5748338" y="5399088"/>
          <p14:tracePt t="65139" x="5697538" y="5441950"/>
          <p14:tracePt t="65157" x="5681663" y="5459413"/>
          <p14:tracePt t="65174" x="5664200" y="5484813"/>
          <p14:tracePt t="65191" x="5638800" y="5502275"/>
          <p14:tracePt t="65208" x="5629275" y="5518150"/>
          <p14:tracePt t="65224" x="5603875" y="5527675"/>
          <p14:tracePt t="65241" x="5578475" y="5527675"/>
          <p14:tracePt t="65258" x="5570538" y="5527675"/>
          <p14:tracePt t="65275" x="5561013" y="5527675"/>
          <p14:tracePt t="65329" x="5553075" y="5527675"/>
          <p14:tracePt t="65352" x="5545138" y="5527675"/>
          <p14:tracePt t="65769" x="5553075" y="5527675"/>
          <p14:tracePt t="65793" x="5561013" y="5527675"/>
          <p14:tracePt t="65809" x="5570538" y="5518150"/>
          <p14:tracePt t="65825" x="5578475" y="5518150"/>
          <p14:tracePt t="65834" x="5586413" y="5518150"/>
          <p14:tracePt t="65850" x="5595938" y="5518150"/>
          <p14:tracePt t="65866" x="5603875" y="5510213"/>
          <p14:tracePt t="65881" x="5613400" y="5502275"/>
          <p14:tracePt t="65890" x="5621338" y="5502275"/>
          <p14:tracePt t="65906" x="5638800" y="5492750"/>
          <p14:tracePt t="65923" x="5654675" y="5476875"/>
          <p14:tracePt t="65938" x="5664200" y="5476875"/>
          <p14:tracePt t="65955" x="5672138" y="5467350"/>
          <p14:tracePt t="65972" x="5672138" y="5459413"/>
          <p14:tracePt t="65989" x="5672138" y="5449888"/>
          <p14:tracePt t="66006" x="5672138" y="5434013"/>
          <p14:tracePt t="66025" x="5672138" y="5424488"/>
          <p14:tracePt t="66041" x="5672138" y="5416550"/>
          <p14:tracePt t="66057" x="5672138" y="5408613"/>
          <p14:tracePt t="66082" x="5672138" y="5399088"/>
          <p14:tracePt t="66121" x="5672138" y="5391150"/>
          <p14:tracePt t="66170" x="5672138" y="5381625"/>
          <p14:tracePt t="66246" x="5672138" y="5373688"/>
          <p14:tracePt t="66274" x="5672138" y="5365750"/>
          <p14:tracePt t="66290" x="5672138" y="5356225"/>
          <p14:tracePt t="66306" x="5672138" y="5348288"/>
          <p14:tracePt t="66322" x="5672138" y="5340350"/>
          <p14:tracePt t="67336" x="5689600" y="5348288"/>
          <p14:tracePt t="67344" x="5707063" y="5373688"/>
          <p14:tracePt t="67353" x="5722938" y="5381625"/>
          <p14:tracePt t="67367" x="5732463" y="5399088"/>
          <p14:tracePt t="67384" x="5748338" y="5408613"/>
          <p14:tracePt t="67402" x="5757863" y="5416550"/>
          <p14:tracePt t="67418" x="5765800" y="5416550"/>
          <p14:tracePt t="67480" x="5765800" y="5424488"/>
          <p14:tracePt t="67490" x="5748338" y="5424488"/>
          <p14:tracePt t="67505" x="5732463" y="5434013"/>
          <p14:tracePt t="67521" x="5722938" y="5434013"/>
          <p14:tracePt t="67528" x="5715000" y="5441950"/>
          <p14:tracePt t="67538" x="5707063" y="5441950"/>
          <p14:tracePt t="67553" x="5697538" y="5449888"/>
          <p14:tracePt t="67570" x="5681663" y="5449888"/>
          <p14:tracePt t="67587" x="5664200" y="5459413"/>
          <p14:tracePt t="67605" x="5646738" y="5459413"/>
          <p14:tracePt t="67621" x="5629275" y="5467350"/>
          <p14:tracePt t="67638" x="5613400" y="5476875"/>
          <p14:tracePt t="67657" x="5578475" y="5476875"/>
          <p14:tracePt t="67673" x="5570538" y="5476875"/>
          <p14:tracePt t="67689" x="5545138" y="5476875"/>
          <p14:tracePt t="67706" x="5535613" y="5476875"/>
          <p14:tracePt t="67741" x="5527675" y="5476875"/>
          <p14:tracePt t="67761" x="5518150" y="5476875"/>
          <p14:tracePt t="67778" x="5510213" y="5476875"/>
          <p14:tracePt t="67880" x="5502275" y="5476875"/>
          <p14:tracePt t="67888" x="5492750" y="5476875"/>
          <p14:tracePt t="67898" x="5484813" y="5476875"/>
          <p14:tracePt t="67911" x="5476875" y="5476875"/>
          <p14:tracePt t="67929" x="5467350" y="5476875"/>
          <p14:tracePt t="67945" x="5459413" y="5476875"/>
          <p14:tracePt t="68898" x="5449888" y="5467350"/>
          <p14:tracePt t="68906" x="5408613" y="5391150"/>
          <p14:tracePt t="68917" x="5356225" y="5322888"/>
          <p14:tracePt t="68932" x="5254625" y="5194300"/>
          <p14:tracePt t="68948" x="5143500" y="5092700"/>
          <p14:tracePt t="68965" x="4999038" y="4973638"/>
          <p14:tracePt t="68982" x="4862513" y="4862513"/>
          <p14:tracePt t="68998" x="4733925" y="4768850"/>
          <p14:tracePt t="69015" x="4572000" y="4622800"/>
          <p14:tracePt t="69032" x="4443413" y="4478338"/>
          <p14:tracePt t="69050" x="4333875" y="4341813"/>
          <p14:tracePt t="69067" x="4273550" y="4265613"/>
          <p14:tracePt t="69085" x="4197350" y="4179888"/>
          <p14:tracePt t="69100" x="4144963" y="4144963"/>
          <p14:tracePt t="69118" x="4076700" y="4094163"/>
          <p14:tracePt t="69135" x="4008438" y="4051300"/>
          <p14:tracePt t="69151" x="3914775" y="3975100"/>
          <p14:tracePt t="69168" x="3813175" y="3881438"/>
          <p14:tracePt t="69186" x="3727450" y="3813175"/>
          <p14:tracePt t="69204" x="3616325" y="3709988"/>
          <p14:tracePt t="69220" x="3582988" y="3676650"/>
          <p14:tracePt t="69237" x="3565525" y="3651250"/>
          <p14:tracePt t="69254" x="3557588" y="3651250"/>
          <p14:tracePt t="69270" x="3548063" y="3641725"/>
          <p14:tracePt t="69304" x="3530600" y="3641725"/>
          <p14:tracePt t="69321" x="3522663" y="3633788"/>
          <p14:tracePt t="69339" x="3514725" y="3633788"/>
          <p14:tracePt t="69475" x="3514725" y="3651250"/>
          <p14:tracePt t="69487" x="3522663" y="3651250"/>
          <p14:tracePt t="69493" x="3522663" y="3659188"/>
          <p14:tracePt t="69509" x="3540125" y="3676650"/>
          <p14:tracePt t="69525" x="3557588" y="3694113"/>
          <p14:tracePt t="69543" x="3573463" y="3709988"/>
          <p14:tracePt t="69559" x="3590925" y="3735388"/>
          <p14:tracePt t="69577" x="3608388" y="3762375"/>
          <p14:tracePt t="69594" x="3616325" y="3778250"/>
          <p14:tracePt t="69612" x="3625850" y="3795713"/>
          <p14:tracePt t="69629" x="3633788" y="3803650"/>
          <p14:tracePt t="69644" x="3633788" y="3813175"/>
          <p14:tracePt t="69692" x="3633788" y="3821113"/>
          <p14:tracePt t="69724" x="3633788" y="3830638"/>
          <p14:tracePt t="69740" x="3633788" y="3838575"/>
          <p14:tracePt t="69757" x="3633788" y="3846513"/>
          <p14:tracePt t="69765" x="3633788" y="3856038"/>
          <p14:tracePt t="69772" x="3641725" y="3863975"/>
          <p14:tracePt t="69782" x="3651250" y="3881438"/>
          <p14:tracePt t="69797" x="3667125" y="3898900"/>
          <p14:tracePt t="69815" x="3676650" y="3906838"/>
          <p14:tracePt t="69832" x="3684588" y="3914775"/>
          <p14:tracePt t="69848" x="3694113" y="3914775"/>
          <p14:tracePt t="69887" x="3684588" y="3914775"/>
          <p14:tracePt t="69900" x="3667125" y="3914775"/>
          <p14:tracePt t="69918" x="3659188" y="3914775"/>
          <p14:tracePt t="69934" x="3651250" y="3914775"/>
          <p14:tracePt t="83015" x="3641725" y="3914775"/>
          <p14:tracePt t="83025" x="3608388" y="3914775"/>
          <p14:tracePt t="83031" x="3557588" y="3914775"/>
          <p14:tracePt t="83041" x="3497263" y="3914775"/>
          <p14:tracePt t="83058" x="3421063" y="3914775"/>
          <p14:tracePt t="83075" x="3317875" y="3949700"/>
          <p14:tracePt t="83092" x="3224213" y="3983038"/>
          <p14:tracePt t="83109" x="3062288" y="4025900"/>
          <p14:tracePt t="83127" x="2874963" y="4076700"/>
          <p14:tracePt t="83145" x="2592388" y="4129088"/>
          <p14:tracePt t="83161" x="2414588" y="4179888"/>
          <p14:tracePt t="83176" x="2116138" y="4273550"/>
          <p14:tracePt t="83194" x="1884363" y="4375150"/>
          <p14:tracePt t="83211" x="1646238" y="4511675"/>
          <p14:tracePt t="83227" x="1398588" y="4683125"/>
          <p14:tracePt t="83245" x="1254125" y="4810125"/>
          <p14:tracePt t="83264" x="1082675" y="4930775"/>
          <p14:tracePt t="83279" x="973138" y="4999038"/>
          <p14:tracePt t="83297" x="784225" y="5057775"/>
          <p14:tracePt t="83314" x="700088" y="5075238"/>
          <p14:tracePt t="83330" x="647700" y="5075238"/>
          <p14:tracePt t="83346" x="622300" y="5075238"/>
          <p14:tracePt t="83364" x="596900" y="5075238"/>
          <p14:tracePt t="83381" x="579438" y="5083175"/>
          <p14:tracePt t="83397" x="546100" y="5135563"/>
          <p14:tracePt t="83416" x="460375" y="5287963"/>
          <p14:tracePt t="83434" x="306388" y="5613400"/>
          <p14:tracePt t="83449" x="204788" y="5816600"/>
          <p14:tracePt t="83465" x="119063" y="6013450"/>
          <p14:tracePt t="83483" x="68263" y="6124575"/>
          <p14:tracePt t="83500" x="25400" y="6218238"/>
          <p14:tracePt t="83517" x="7938" y="6243638"/>
          <p14:tracePt t="83533" x="0" y="6253163"/>
          <p14:tracePt t="83568" x="0" y="6243638"/>
          <p14:tracePt t="83586" x="0" y="6200775"/>
          <p14:tracePt t="83602" x="7938" y="6175375"/>
          <p14:tracePt t="83619" x="33338" y="6149975"/>
          <p14:tracePt t="83635" x="50800" y="6142038"/>
          <p14:tracePt t="83653" x="85725" y="6124575"/>
          <p14:tracePt t="83669" x="111125" y="6099175"/>
          <p14:tracePt t="83688" x="144463" y="6073775"/>
          <p14:tracePt t="83704" x="179388" y="6048375"/>
          <p14:tracePt t="83722" x="230188" y="6013450"/>
          <p14:tracePt t="83737" x="255588" y="6005513"/>
          <p14:tracePt t="83754" x="290513" y="5988050"/>
          <p14:tracePt t="83771" x="315913" y="5988050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57800" y="1361182"/>
            <a:ext cx="327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And yes, it can get foggy in Tucson </a:t>
            </a:r>
            <a:endParaRPr lang="en-US" sz="3200" dirty="0"/>
          </a:p>
        </p:txBody>
      </p:sp>
      <p:sp>
        <p:nvSpPr>
          <p:cNvPr id="6" name="TextBox 5">
            <a:hlinkClick r:id="rId2"/>
          </p:cNvPr>
          <p:cNvSpPr txBox="1"/>
          <p:nvPr/>
        </p:nvSpPr>
        <p:spPr>
          <a:xfrm>
            <a:off x="457200" y="3657600"/>
            <a:ext cx="830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hlinkClick r:id="rId2"/>
              </a:rPr>
              <a:t>http://tucson.com/gallery/news/local/photos-snow-and-fog-around-tucson-on-dec/collection_e8ffd55a-1eb3-11e1-b125-001871e3ce6c.html#2</a:t>
            </a:r>
            <a:endParaRPr lang="en-US" sz="11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27543" y="609600"/>
            <a:ext cx="4173057" cy="3049024"/>
            <a:chOff x="627543" y="609600"/>
            <a:chExt cx="4173057" cy="30490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543" y="609600"/>
              <a:ext cx="4173057" cy="304902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51934" y="635001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9600" y="3962400"/>
            <a:ext cx="7874000" cy="2514600"/>
            <a:chOff x="609600" y="3962400"/>
            <a:chExt cx="7874000" cy="2514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" y="3962400"/>
              <a:ext cx="7874000" cy="25146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798733" y="6106124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3977156"/>
              <a:ext cx="662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Fog over Tucson. 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55442651"/>
      </p:ext>
    </p:extLst>
  </p:cSld>
  <p:clrMapOvr>
    <a:masterClrMapping/>
  </p:clrMapOvr>
  <p:transition advTm="40096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1043" x="315913" y="5970588"/>
          <p14:tracePt t="1053" x="315913" y="5937250"/>
          <p14:tracePt t="1061" x="323850" y="5911850"/>
          <p14:tracePt t="1070" x="341313" y="5868988"/>
          <p14:tracePt t="1087" x="366713" y="5783263"/>
          <p14:tracePt t="1103" x="392113" y="5681663"/>
          <p14:tracePt t="1122" x="401638" y="5553075"/>
          <p14:tracePt t="1137" x="401638" y="5416550"/>
          <p14:tracePt t="1141" x="401638" y="5348288"/>
          <p14:tracePt t="1155" x="401638" y="5280025"/>
          <p14:tracePt t="1172" x="374650" y="5186363"/>
          <p14:tracePt t="1188" x="341313" y="5083175"/>
          <p14:tracePt t="1206" x="333375" y="5057775"/>
          <p14:tracePt t="1222" x="323850" y="5049838"/>
          <p14:tracePt t="1268" x="323850" y="5041900"/>
          <p14:tracePt t="1278" x="323850" y="5032375"/>
          <p14:tracePt t="1291" x="323850" y="5014913"/>
          <p14:tracePt t="1308" x="315913" y="4989513"/>
          <p14:tracePt t="1325" x="298450" y="4973638"/>
          <p14:tracePt t="1341" x="298450" y="4956175"/>
          <p14:tracePt t="1436" x="290513" y="4956175"/>
          <p14:tracePt t="1460" x="290513" y="4946650"/>
          <p14:tracePt t="1476" x="290513" y="4938713"/>
          <p14:tracePt t="1484" x="280988" y="4938713"/>
          <p14:tracePt t="1500" x="280988" y="4930775"/>
          <p14:tracePt t="1540" x="273050" y="4921250"/>
          <p14:tracePt t="1548" x="273050" y="4913313"/>
          <p14:tracePt t="1556" x="265113" y="4913313"/>
          <p14:tracePt t="1572" x="255588" y="4905375"/>
          <p14:tracePt t="1582" x="255588" y="4895850"/>
          <p14:tracePt t="1597" x="238125" y="4878388"/>
          <p14:tracePt t="1613" x="230188" y="4862513"/>
          <p14:tracePt t="1631" x="222250" y="4845050"/>
          <p14:tracePt t="1647" x="222250" y="4837113"/>
          <p14:tracePt t="1664" x="212725" y="4837113"/>
          <p14:tracePt t="1693" x="212725" y="4827588"/>
          <p14:tracePt t="1702" x="204788" y="4827588"/>
          <p14:tracePt t="1720" x="196850" y="4827588"/>
          <p14:tracePt t="1733" x="179388" y="4819650"/>
          <p14:tracePt t="1749" x="169863" y="4819650"/>
          <p14:tracePt t="1767" x="161925" y="4810125"/>
          <p14:tracePt t="3243" x="153988" y="4810125"/>
          <p14:tracePt t="3251" x="136525" y="4810125"/>
          <p14:tracePt t="3262" x="119063" y="4802188"/>
          <p14:tracePt t="3278" x="101600" y="4776788"/>
          <p14:tracePt t="3296" x="85725" y="4759325"/>
          <p14:tracePt t="3314" x="85725" y="4751388"/>
          <p14:tracePt t="3331" x="85725" y="4733925"/>
          <p14:tracePt t="3347" x="85725" y="4716463"/>
          <p14:tracePt t="3380" x="85725" y="4708525"/>
          <p14:tracePt t="3398" x="85725" y="4700588"/>
          <p14:tracePt t="3416" x="76200" y="4691063"/>
          <p14:tracePt t="3433" x="76200" y="4683125"/>
          <p14:tracePt t="3467" x="76200" y="4673600"/>
          <p14:tracePt t="3491" x="76200" y="4665663"/>
          <p14:tracePt t="3507" x="76200" y="4657725"/>
          <p14:tracePt t="3539" x="68263" y="4648200"/>
          <p14:tracePt t="3564" x="60325" y="4648200"/>
          <p14:tracePt t="3660" x="50800" y="4648200"/>
          <p14:tracePt t="3675" x="50800" y="4640263"/>
          <p14:tracePt t="3700" x="42863" y="4640263"/>
          <p14:tracePt t="37539" x="42863" y="4632325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57200"/>
            <a:ext cx="7772400" cy="3581400"/>
          </a:xfrm>
        </p:spPr>
        <p:txBody>
          <a:bodyPr/>
          <a:lstStyle/>
          <a:p>
            <a:pPr marL="457200" indent="-457200">
              <a:buNone/>
            </a:pPr>
            <a:r>
              <a:rPr lang="en-US" sz="2400" dirty="0" smtClean="0"/>
              <a:t>When the lower deserts of Arizona get fog during the winter, what type of fog is it?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/>
              <a:t>Advection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/>
              <a:t>Radiation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/>
              <a:t>Steam/Mixing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/>
              <a:t>Upslope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4615343" y="990600"/>
            <a:ext cx="4173057" cy="3049024"/>
            <a:chOff x="627543" y="609600"/>
            <a:chExt cx="4173057" cy="30490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7543" y="609600"/>
              <a:ext cx="4173057" cy="304902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1934" y="635001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62000" y="4205756"/>
            <a:ext cx="7874000" cy="2576044"/>
            <a:chOff x="609600" y="3977156"/>
            <a:chExt cx="7874000" cy="257604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4038600"/>
              <a:ext cx="7874000" cy="2514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798733" y="6106124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3977156"/>
              <a:ext cx="662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Fog over Tucson. </a:t>
              </a:r>
              <a:endParaRPr lang="en-US" sz="2000" dirty="0"/>
            </a:p>
          </p:txBody>
        </p:sp>
      </p:grpSp>
      <p:sp>
        <p:nvSpPr>
          <p:cNvPr id="13" name="TextBox 12">
            <a:hlinkClick r:id="rId4"/>
          </p:cNvPr>
          <p:cNvSpPr txBox="1"/>
          <p:nvPr/>
        </p:nvSpPr>
        <p:spPr>
          <a:xfrm>
            <a:off x="609600" y="3987800"/>
            <a:ext cx="830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hlinkClick r:id="rId4"/>
              </a:rPr>
              <a:t>http://tucson.com/gallery/news/local/photos-snow-and-fog-around-tucson-on-dec/collection_e8ffd55a-1eb3-11e1-b125-001871e3ce6c.html#2</a:t>
            </a:r>
            <a:endParaRPr lang="en-US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1622104" y="3200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771933"/>
      </p:ext>
    </p:extLst>
  </p:cSld>
  <p:clrMapOvr>
    <a:masterClrMapping/>
  </p:clrMapOvr>
  <p:transition advTm="26065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844" x="42863" y="4622800"/>
          <p14:tracePt t="851" x="42863" y="4589463"/>
          <p14:tracePt t="860" x="42863" y="4554538"/>
          <p14:tracePt t="871" x="42863" y="4495800"/>
          <p14:tracePt t="890" x="33338" y="4341813"/>
          <p14:tracePt t="908" x="0" y="4076700"/>
          <p14:tracePt t="2608" x="7938" y="1041400"/>
          <p14:tracePt t="2624" x="68263" y="1100138"/>
          <p14:tracePt t="2640" x="111125" y="1143000"/>
          <p14:tracePt t="2657" x="153988" y="1203325"/>
          <p14:tracePt t="2677" x="187325" y="1244600"/>
          <p14:tracePt t="2692" x="222250" y="1271588"/>
          <p14:tracePt t="2711" x="280988" y="1312863"/>
          <p14:tracePt t="2728" x="315913" y="1330325"/>
          <p14:tracePt t="2745" x="401638" y="1390650"/>
          <p14:tracePt t="2759" x="452438" y="1433513"/>
          <p14:tracePt t="2777" x="503238" y="1476375"/>
          <p14:tracePt t="2794" x="546100" y="1527175"/>
          <p14:tracePt t="2810" x="588963" y="1577975"/>
          <p14:tracePt t="2829" x="614363" y="1612900"/>
          <p14:tracePt t="2846" x="647700" y="1663700"/>
          <p14:tracePt t="2862" x="700088" y="1714500"/>
          <p14:tracePt t="2880" x="758825" y="1774825"/>
          <p14:tracePt t="2896" x="784225" y="1790700"/>
          <p14:tracePt t="2913" x="801688" y="1800225"/>
          <p14:tracePt t="2930" x="809625" y="1816100"/>
          <p14:tracePt t="2947" x="819150" y="1816100"/>
          <p14:tracePt t="2986" x="819150" y="1825625"/>
          <p14:tracePt t="3030" x="801688" y="1825625"/>
          <p14:tracePt t="3483" x="793750" y="1825625"/>
          <p14:tracePt t="3493" x="768350" y="1816100"/>
          <p14:tracePt t="3499" x="741363" y="1800225"/>
          <p14:tracePt t="3509" x="700088" y="1774825"/>
          <p14:tracePt t="3524" x="657225" y="1747838"/>
          <p14:tracePt t="3541" x="554038" y="1689100"/>
          <p14:tracePt t="3558" x="495300" y="1663700"/>
          <p14:tracePt t="3576" x="469900" y="1646238"/>
          <p14:tracePt t="3594" x="460375" y="1638300"/>
          <p14:tracePt t="3610" x="452438" y="1638300"/>
          <p14:tracePt t="3676" x="442913" y="1620838"/>
          <p14:tracePt t="3684" x="427038" y="1603375"/>
          <p14:tracePt t="3694" x="417513" y="1595438"/>
          <p14:tracePt t="3711" x="392113" y="1552575"/>
          <p14:tracePt t="3728" x="374650" y="1517650"/>
          <p14:tracePt t="3745" x="358775" y="1509713"/>
          <p14:tracePt t="3762" x="358775" y="1492250"/>
          <p14:tracePt t="3924" x="366713" y="1492250"/>
          <p14:tracePt t="3933" x="374650" y="1501775"/>
          <p14:tracePt t="3948" x="374650" y="1509713"/>
          <p14:tracePt t="3964" x="384175" y="1509713"/>
          <p14:tracePt t="3972" x="384175" y="1517650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57200"/>
            <a:ext cx="7772400" cy="3581400"/>
          </a:xfrm>
        </p:spPr>
        <p:txBody>
          <a:bodyPr/>
          <a:lstStyle/>
          <a:p>
            <a:pPr marL="457200" indent="-457200">
              <a:buNone/>
            </a:pPr>
            <a:r>
              <a:rPr lang="en-US" sz="2400" dirty="0" smtClean="0"/>
              <a:t>When the lower deserts of Arizona get fog during the winter, what type of fog is it?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Advection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rgbClr val="FF0000"/>
                </a:solidFill>
              </a:rPr>
              <a:t>Radiation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Steam/Mixing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Upslope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15343" y="990600"/>
            <a:ext cx="4173057" cy="3049024"/>
            <a:chOff x="627543" y="609600"/>
            <a:chExt cx="4173057" cy="30490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7543" y="609600"/>
              <a:ext cx="4173057" cy="304902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1934" y="635001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62000" y="4205756"/>
            <a:ext cx="7874000" cy="2576044"/>
            <a:chOff x="609600" y="3977156"/>
            <a:chExt cx="7874000" cy="257604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4038600"/>
              <a:ext cx="7874000" cy="2514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798733" y="6106124"/>
              <a:ext cx="1676400" cy="353943"/>
            </a:xfrm>
            <a:prstGeom prst="rect">
              <a:avLst/>
            </a:prstGeom>
            <a:noFill/>
          </p:spPr>
          <p:txBody>
            <a:bodyPr wrap="square" lIns="91440" tIns="0" rIns="91440" rtlCol="0" anchor="ctr" anchorCtr="0">
              <a:spAutoFit/>
            </a:bodyPr>
            <a:lstStyle/>
            <a:p>
              <a:pPr algn="ctr"/>
              <a:r>
                <a:rPr lang="en-US" sz="2000" dirty="0" smtClean="0"/>
                <a:t>4 Dec 2011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3977156"/>
              <a:ext cx="662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Fog over Tucson. </a:t>
              </a:r>
              <a:endParaRPr lang="en-US" sz="2000" dirty="0"/>
            </a:p>
          </p:txBody>
        </p:sp>
      </p:grpSp>
      <p:sp>
        <p:nvSpPr>
          <p:cNvPr id="13" name="TextBox 12">
            <a:hlinkClick r:id="rId4"/>
          </p:cNvPr>
          <p:cNvSpPr txBox="1"/>
          <p:nvPr/>
        </p:nvSpPr>
        <p:spPr>
          <a:xfrm>
            <a:off x="609600" y="3987800"/>
            <a:ext cx="830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hlinkClick r:id="rId4"/>
              </a:rPr>
              <a:t>http://tucson.com/gallery/news/local/photos-snow-and-fog-around-tucson-on-dec/collection_e8ffd55a-1eb3-11e1-b125-001871e3ce6c.html#2</a:t>
            </a:r>
            <a:endParaRPr lang="en-US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1622104" y="3200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910547"/>
      </p:ext>
    </p:extLst>
  </p:cSld>
  <p:clrMapOvr>
    <a:masterClrMapping/>
  </p:clrMapOvr>
  <p:transition advTm="13687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Summary: Condensation</a:t>
            </a:r>
            <a:endParaRPr lang="en-US" sz="4000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4196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Must explain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ubiquitous observation of 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Clear skies 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to p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recipitation can 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occur in 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an hour or less</a:t>
            </a:r>
          </a:p>
          <a:p>
            <a:pPr algn="ctr">
              <a:spcBef>
                <a:spcPts val="6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CCN  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=&gt;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Droplet 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=&gt; 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Drop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   0.2 µm 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=&gt;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0.02 mm 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&gt; 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2 mm</a:t>
            </a:r>
            <a:endParaRPr lang="en-US" sz="2400" dirty="0" smtClean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Condensation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Occurs by cooling or moistening of air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CCN permit condensation at 100% RH  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Small (~0.2 µm) hygroscopic airborne particles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Responsible for haze at RH’s &lt; 100%</a:t>
            </a:r>
          </a:p>
        </p:txBody>
      </p:sp>
    </p:spTree>
    <p:extLst>
      <p:ext uri="{BB962C8B-B14F-4D97-AF65-F5344CB8AC3E}">
        <p14:creationId xmlns:p14="http://schemas.microsoft.com/office/powerpoint/2010/main" val="394883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Summary: Fog</a:t>
            </a:r>
            <a:endParaRPr lang="en-US" sz="4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Fog - a cloud at the ground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Composed 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small (~20 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µm) 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water 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droplets</a:t>
            </a:r>
            <a:endParaRPr lang="en-US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Four primary types of Fog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Radiation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-Advection-Upslope-Steam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Occurs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under distinct weather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conditions         				for which fog types are named</a:t>
            </a:r>
            <a:endParaRPr lang="en-US" sz="28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774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257"/>
    </mc:Choice>
    <mc:Fallback>
      <p:transition spd="slow" advTm="51257"/>
    </mc:Fallback>
  </mc:AlternateContent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6307" x="384175" y="1527175"/>
          <p14:tracePt t="6314" x="384175" y="1535113"/>
          <p14:tracePt t="6324" x="384175" y="1552575"/>
          <p14:tracePt t="6338" x="384175" y="1577975"/>
          <p14:tracePt t="6355" x="384175" y="1638300"/>
          <p14:tracePt t="6372" x="384175" y="1681163"/>
          <p14:tracePt t="6389" x="384175" y="1731963"/>
          <p14:tracePt t="6406" x="384175" y="1790700"/>
          <p14:tracePt t="6422" x="384175" y="1851025"/>
          <p14:tracePt t="6440" x="384175" y="1901825"/>
          <p14:tracePt t="6457" x="384175" y="1962150"/>
          <p14:tracePt t="6476" x="384175" y="2055813"/>
          <p14:tracePt t="6492" x="384175" y="2106613"/>
          <p14:tracePt t="6509" x="384175" y="2166938"/>
          <p14:tracePt t="6525" x="374650" y="2225675"/>
          <p14:tracePt t="6541" x="366713" y="2252663"/>
          <p14:tracePt t="6559" x="358775" y="2328863"/>
          <p14:tracePt t="6575" x="349250" y="2371725"/>
          <p14:tracePt t="6593" x="341313" y="2414588"/>
          <p14:tracePt t="6611" x="341313" y="2439988"/>
          <p14:tracePt t="6627" x="341313" y="2473325"/>
          <p14:tracePt t="6644" x="341313" y="2490788"/>
          <p14:tracePt t="6660" x="333375" y="2533650"/>
          <p14:tracePt t="6678" x="323850" y="2559050"/>
          <p14:tracePt t="6694" x="323850" y="2584450"/>
          <p14:tracePt t="6711" x="323850" y="2609850"/>
          <p14:tracePt t="6728" x="323850" y="2635250"/>
          <p14:tracePt t="6732" x="323850" y="2652713"/>
          <p14:tracePt t="6745" x="323850" y="2670175"/>
          <p14:tracePt t="6763" x="323850" y="2703513"/>
          <p14:tracePt t="6781" x="323850" y="2755900"/>
          <p14:tracePt t="6796" x="323850" y="2789238"/>
          <p14:tracePt t="6813" x="333375" y="2814638"/>
          <p14:tracePt t="6830" x="358775" y="2857500"/>
          <p14:tracePt t="6847" x="384175" y="2882900"/>
          <p14:tracePt t="6864" x="417513" y="2917825"/>
          <p14:tracePt t="6881" x="434975" y="2943225"/>
          <p14:tracePt t="6899" x="452438" y="2951163"/>
          <p14:tracePt t="6917" x="477838" y="2976563"/>
          <p14:tracePt t="6932" x="485775" y="2976563"/>
          <p14:tracePt t="6949" x="495300" y="2986088"/>
          <p14:tracePt t="7044" x="503238" y="2994025"/>
          <p14:tracePt t="7268" x="503238" y="2986088"/>
          <p14:tracePt t="7276" x="503238" y="2976563"/>
          <p14:tracePt t="7285" x="503238" y="2968625"/>
          <p14:tracePt t="7294" x="503238" y="2959100"/>
          <p14:tracePt t="7308" x="503238" y="2951163"/>
          <p14:tracePt t="7325" x="477838" y="2908300"/>
          <p14:tracePt t="7341" x="460375" y="2882900"/>
          <p14:tracePt t="7358" x="452438" y="2857500"/>
          <p14:tracePt t="7391" x="452438" y="2849563"/>
          <p14:tracePt t="15642" x="452438" y="2865438"/>
          <p14:tracePt t="15658" x="452438" y="2874963"/>
          <p14:tracePt t="15665" x="452438" y="2882900"/>
          <p14:tracePt t="15675" x="452438" y="2890838"/>
          <p14:tracePt t="15692" x="452438" y="2900363"/>
          <p14:tracePt t="15705" x="452438" y="2917825"/>
          <p14:tracePt t="15722" x="442913" y="2943225"/>
          <p14:tracePt t="15738" x="442913" y="2986088"/>
          <p14:tracePt t="15756" x="427038" y="3019425"/>
          <p14:tracePt t="15772" x="427038" y="3062288"/>
          <p14:tracePt t="15790" x="409575" y="3095625"/>
          <p14:tracePt t="15806" x="401638" y="3122613"/>
          <p14:tracePt t="15824" x="384175" y="3148013"/>
          <p14:tracePt t="15842" x="374650" y="3173413"/>
          <p14:tracePt t="15859" x="374650" y="3181350"/>
          <p14:tracePt t="15875" x="374650" y="3198813"/>
          <p14:tracePt t="15891" x="374650" y="3216275"/>
          <p14:tracePt t="15909" x="366713" y="3216275"/>
          <p14:tracePt t="15925" x="366713" y="3224213"/>
          <p14:tracePt t="15959" x="366713" y="3232150"/>
          <p14:tracePt t="15977" x="366713" y="3249613"/>
          <p14:tracePt t="15995" x="366713" y="3267075"/>
          <p14:tracePt t="16011" x="366713" y="3284538"/>
          <p14:tracePt t="16027" x="366713" y="3292475"/>
          <p14:tracePt t="16044" x="366713" y="3309938"/>
          <p14:tracePt t="16078" x="366713" y="3317875"/>
          <p14:tracePt t="16587" x="366713" y="3327400"/>
          <p14:tracePt t="16611" x="366713" y="3335338"/>
          <p14:tracePt t="16629" x="366713" y="3343275"/>
          <p14:tracePt t="16643" x="366713" y="3352800"/>
          <p14:tracePt t="16675" x="366713" y="3360738"/>
          <p14:tracePt t="16827" x="366713" y="3368675"/>
          <p14:tracePt t="16972" x="366713" y="3378200"/>
          <p14:tracePt t="16987" x="366713" y="3386138"/>
          <p14:tracePt t="17004" x="366713" y="3395663"/>
          <p14:tracePt t="17019" x="366713" y="3403600"/>
          <p14:tracePt t="17044" x="374650" y="3403600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0556" y="2191168"/>
            <a:ext cx="41160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This ends the overview.</a:t>
            </a:r>
          </a:p>
          <a:p>
            <a:endParaRPr lang="en-US" sz="3200" dirty="0" smtClean="0"/>
          </a:p>
          <a:p>
            <a:r>
              <a:rPr lang="en-US" sz="3200" dirty="0" smtClean="0"/>
              <a:t>Thank you for listening.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77196590"/>
      </p:ext>
    </p:extLst>
  </p:cSld>
  <p:clrMapOvr>
    <a:masterClrMapping/>
  </p:clrMapOvr>
  <p:transition advTm="11011"/>
  <p:timing>
    <p:tnLst>
      <p:par>
        <p:cTn id="1" dur="indefinite" restart="never" nodeType="tmRoot"/>
      </p:par>
    </p:tnLst>
  </p:timing>
  <p:extLst>
    <p:ext uri="{3A86A75C-4F4B-4683-9AE1-C65F6400EC91}">
      <p14:laserTraceLst xmlns:p14="http://schemas.microsoft.com/office/powerpoint/2010/main">
        <p14:tracePtLst>
          <p14:tracePt t="8960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4.6|26|63.4|60"/>
</p:tagLst>
</file>

<file path=ppt/theme/theme1.xml><?xml version="1.0" encoding="utf-8"?>
<a:theme xmlns:a="http://schemas.openxmlformats.org/drawingml/2006/main" name="Default Design">
  <a:themeElements>
    <a:clrScheme name="Custom 2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FF"/>
      </a:hlink>
      <a:folHlink>
        <a:srgbClr val="00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Custom 2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FF"/>
      </a:hlink>
      <a:folHlink>
        <a:srgbClr val="00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41397</TotalTime>
  <Words>623</Words>
  <Application>Microsoft Office PowerPoint</Application>
  <PresentationFormat>On-screen Show (4:3)</PresentationFormat>
  <Paragraphs>169</Paragraphs>
  <Slides>26</Slides>
  <Notes>20</Notes>
  <HiddenSlides>1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ＭＳ Ｐゴシック</vt:lpstr>
      <vt:lpstr>Apple Symbols</vt:lpstr>
      <vt:lpstr>Arial</vt:lpstr>
      <vt:lpstr>Calibri</vt:lpstr>
      <vt:lpstr>Symbol</vt:lpstr>
      <vt:lpstr>Times New Roman</vt:lpstr>
      <vt:lpstr>Default Design</vt:lpstr>
      <vt:lpstr>1_Default Design</vt:lpstr>
      <vt:lpstr>Photo Editor Photo</vt:lpstr>
      <vt:lpstr>ATMO 170A1 Online   Fog </vt:lpstr>
      <vt:lpstr>What is Fog?</vt:lpstr>
      <vt:lpstr>Radiation/Ground Fog Weather</vt:lpstr>
      <vt:lpstr>Radiation Fog over Iowa</vt:lpstr>
      <vt:lpstr>Valley Fog Conditions</vt:lpstr>
      <vt:lpstr>Radiation/Valley Fog</vt:lpstr>
      <vt:lpstr>Radiation/Valley Fog</vt:lpstr>
      <vt:lpstr>Advection Fog Weather</vt:lpstr>
      <vt:lpstr>Advection Fog</vt:lpstr>
      <vt:lpstr>Advection Fog Engulfs the Golden Gate</vt:lpstr>
      <vt:lpstr>Upslope Fog</vt:lpstr>
      <vt:lpstr>Upslope Fog Satellite</vt:lpstr>
      <vt:lpstr>Upslope Fog</vt:lpstr>
      <vt:lpstr>Evaporation or Mixing Fog</vt:lpstr>
      <vt:lpstr>Mixing Fog: Why You See Your Breath on a Cold Winter Night</vt:lpstr>
      <vt:lpstr>Steam Fog Conditions</vt:lpstr>
      <vt:lpstr>PowerPoint Presentation</vt:lpstr>
      <vt:lpstr>Steam Fog Rising from Hot Asphalt</vt:lpstr>
      <vt:lpstr>Precipitation/Frontal Fog Weather</vt:lpstr>
      <vt:lpstr>Number of Days with Fog Common surface flows for fog types</vt:lpstr>
      <vt:lpstr>PowerPoint Presentation</vt:lpstr>
      <vt:lpstr>PowerPoint Presentation</vt:lpstr>
      <vt:lpstr>PowerPoint Presentation</vt:lpstr>
      <vt:lpstr>Summary: Condensation</vt:lpstr>
      <vt:lpstr>Summary: Fog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Moisture, Condensation and Clouds</dc:title>
  <dc:subject/>
  <dc:creator>Steven L Mullen</dc:creator>
  <cp:keywords/>
  <dc:description/>
  <cp:lastModifiedBy>Steven L Mullen</cp:lastModifiedBy>
  <cp:revision>389</cp:revision>
  <dcterms:created xsi:type="dcterms:W3CDTF">2012-02-08T20:52:15Z</dcterms:created>
  <dcterms:modified xsi:type="dcterms:W3CDTF">2017-10-06T00:18:03Z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