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a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570" r:id="rId2"/>
    <p:sldId id="476" r:id="rId3"/>
    <p:sldId id="477" r:id="rId4"/>
    <p:sldId id="493" r:id="rId5"/>
    <p:sldId id="366" r:id="rId6"/>
    <p:sldId id="300" r:id="rId7"/>
    <p:sldId id="301" r:id="rId8"/>
    <p:sldId id="302" r:id="rId9"/>
    <p:sldId id="566" r:id="rId10"/>
    <p:sldId id="336" r:id="rId11"/>
    <p:sldId id="56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ECE9"/>
    <a:srgbClr val="E4F7FA"/>
    <a:srgbClr val="CDCDCD"/>
    <a:srgbClr val="CEFEFE"/>
    <a:srgbClr val="00FF00"/>
    <a:srgbClr val="C90000"/>
    <a:srgbClr val="FF0000"/>
    <a:srgbClr val="66FF66"/>
    <a:srgbClr val="66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372" autoAdjust="0"/>
    <p:restoredTop sz="96185" autoAdjust="0"/>
  </p:normalViewPr>
  <p:slideViewPr>
    <p:cSldViewPr>
      <p:cViewPr>
        <p:scale>
          <a:sx n="100" d="100"/>
          <a:sy n="100" d="100"/>
        </p:scale>
        <p:origin x="-106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BB20CF-75A5-F94A-8D28-7BD998025CFE}" type="datetime1">
              <a:rPr lang="en-US"/>
              <a:pPr/>
              <a:t>3/14/19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3FE11F-E232-F249-9B4A-DF267F5F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41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7A5FD9-9B85-5846-AE88-09B2CDC741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21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B389DDD-C29E-EB4D-AB7F-4C75C8843EE4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487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E6FE1B6-9928-4943-BC96-2AD9E2AFDBC1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60418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29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B425852-5697-1D4D-A55E-593E64E8C471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62466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584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7072B33-8BAB-9344-B9CE-80B6882B703F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sz="2400" b="1" i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WHAT WE NEED TO EXPLAIN</a:t>
            </a:r>
          </a:p>
          <a:p>
            <a:endParaRPr lang="en-US" sz="2400" b="1" i="0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sz="1600" b="1" i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Volume</a:t>
            </a:r>
            <a:r>
              <a:rPr lang="en-US" sz="160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grows </a:t>
            </a:r>
            <a:r>
              <a:rPr lang="en-US" sz="1600" b="1" i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million</a:t>
            </a:r>
            <a:r>
              <a:rPr lang="en-US" sz="160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times when </a:t>
            </a:r>
            <a:r>
              <a:rPr lang="en-US" sz="1600" b="1" i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CCN-&gt;Droplet </a:t>
            </a:r>
            <a:r>
              <a:rPr lang="en-US" sz="160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and another </a:t>
            </a:r>
            <a:r>
              <a:rPr lang="en-US" sz="1600" b="1" i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million</a:t>
            </a:r>
            <a:r>
              <a:rPr lang="en-US" sz="160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times when </a:t>
            </a:r>
            <a:r>
              <a:rPr lang="en-US" sz="1600" b="1" i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Droplet-&gt;Raindrop.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Volume </a:t>
            </a:r>
            <a:r>
              <a:rPr lang="en-US" sz="1600" b="0" i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grows</a:t>
            </a:r>
            <a:r>
              <a:rPr lang="en-US" sz="1600" b="1" i="1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one trillion </a:t>
            </a:r>
            <a:r>
              <a:rPr lang="en-US" sz="1600" b="0" i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times for </a:t>
            </a:r>
            <a:r>
              <a:rPr lang="en-US" sz="1600" b="1" i="1" baseline="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CCN-&gt;Raindrop transition.  </a:t>
            </a:r>
            <a:r>
              <a:rPr lang="en-US" sz="1600" b="0" i="0" baseline="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1600" b="0" i="0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ne hour or less</a:t>
            </a:r>
            <a:endParaRPr lang="en-US" sz="1600" b="1" i="1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sz="1600" b="1" i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542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E19B6E3-28DD-944B-95B0-4B84B1F5FF84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087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34A9ED3-1DA4-774D-BB61-4B91A8B13EFE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788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2FF4AEF-4038-5046-B91B-A03A8B51A758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533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B0A13BE-DB98-BB47-8FA9-20E46D21F7B4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711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632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C760E-2FAE-654E-A26D-76C78CB1E1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8993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D34F9-36B9-0245-AA13-5BFCB4015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78121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5DB16-B3A6-074B-ACC5-45A1D73F97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3513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99F98-9AA9-2F41-A4AC-77660FBAC0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46102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A66E-0DE9-0846-8283-ABE3239AC1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93600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40741-AB53-3743-85B0-9F21123ED1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320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DE27-AA77-AF4C-83B9-2AD3EA4F1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0148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1C434-94A4-6C47-9761-D282211533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13817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B50F-7ED2-7F42-A3D7-646853E111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40626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DDCF-6F2B-DE41-B3AF-7CEC4B7DD5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66980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F3B99-DC2B-A046-84E2-EC98CF998F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6894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31B5-BC16-7148-8CD2-4DF690A73E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72568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DE071-3AFF-6A4A-A8EB-67B847F72A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515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A0D0A1F-8851-5C42-BE66-974A9EA4AF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hyperlink" Target="https://experthometips.com/wp-content/uploads/2016/02/Salt-Clumps.jpg" TargetMode="External"/><Relationship Id="rId7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3.jpeg"/><Relationship Id="rId6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2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8.xml"/><Relationship Id="rId5" Type="http://schemas.openxmlformats.org/officeDocument/2006/relationships/hyperlink" Target="http://www.fotothing.com/photos/64b/64b04ad23a6ee44bc58efeea1b79dfa9.jpg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://www.fodors.com/world/north-america/usa/tennessee/great-smoky-mtns-national-park/gallery/great-smoky-mountains-national-park-tennessee-usa" TargetMode="External"/><Relationship Id="rId8" Type="http://schemas.openxmlformats.org/officeDocument/2006/relationships/image" Target="../media/image2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2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5844"/>
            <a:ext cx="9144000" cy="5701556"/>
          </a:xfrm>
          <a:prstGeom prst="rect">
            <a:avLst/>
          </a:prstGeom>
        </p:spPr>
      </p:pic>
      <p:sp>
        <p:nvSpPr>
          <p:cNvPr id="931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596900"/>
            <a:ext cx="7899400" cy="44323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r>
              <a:rPr 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Condensation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H&amp;P §5.5</a:t>
            </a:r>
            <a:endParaRPr lang="en-US" sz="4000" b="1" i="1" dirty="0">
              <a:solidFill>
                <a:srgbClr val="000000"/>
              </a:solidFill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189" name="TextBox 5"/>
          <p:cNvSpPr txBox="1">
            <a:spLocks noChangeArrowheads="1"/>
          </p:cNvSpPr>
          <p:nvPr/>
        </p:nvSpPr>
        <p:spPr bwMode="auto">
          <a:xfrm>
            <a:off x="152400" y="6096000"/>
            <a:ext cx="89154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FFFF">
                    <a:lumMod val="85000"/>
                  </a:srgbClr>
                </a:solidFill>
              </a:rPr>
              <a:t>Why does putting rice in a salt shaker prevent clumping of the salt?</a:t>
            </a:r>
            <a:endParaRPr lang="en-US" sz="2000" b="1" dirty="0">
              <a:solidFill>
                <a:srgbClr val="FFFFFF">
                  <a:lumMod val="85000"/>
                </a:srgbClr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000000"/>
                </a:solidFill>
                <a:hlinkClick r:id="rId6"/>
              </a:rPr>
              <a:t>Figure credit: https://experthometips.com//wp-content/uploads/2016/02/Salt-Clumps.jpg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85964"/>
      </p:ext>
    </p:extLst>
  </p:cSld>
  <p:clrMapOvr>
    <a:masterClrMapping/>
  </p:clrMapOvr>
  <p:transition xmlns:p14="http://schemas.microsoft.com/office/powerpoint/2010/main" advTm="1001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4766" x="409575" y="5135563"/>
          <p14:tracePt t="5046" x="358775" y="5135563"/>
          <p14:tracePt t="5055" x="333375" y="5151438"/>
          <p14:tracePt t="5063" x="298450" y="517683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Summary: Moisture Measures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Saturation Vapor Pressure (SVP) </a:t>
            </a:r>
            <a:r>
              <a:rPr lang="en-US" sz="2800" dirty="0" smtClean="0"/>
              <a:t>- Highest </a:t>
            </a:r>
            <a:r>
              <a:rPr lang="en-US" sz="2800" dirty="0"/>
              <a:t>possible partial pressure for water vapor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Vapor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Pressure (VP) </a:t>
            </a:r>
            <a:r>
              <a:rPr lang="en-US" sz="2800" dirty="0"/>
              <a:t>- A</a:t>
            </a:r>
            <a:r>
              <a:rPr lang="en-US" sz="2800" dirty="0" smtClean="0"/>
              <a:t>ctual </a:t>
            </a:r>
            <a:r>
              <a:rPr lang="en-US" sz="2800" dirty="0"/>
              <a:t>partial pressure of water vapor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Relative Humidity </a:t>
            </a:r>
            <a:r>
              <a:rPr lang="en-US" sz="2800" dirty="0"/>
              <a:t>– R</a:t>
            </a:r>
            <a:r>
              <a:rPr lang="en-US" sz="2800" dirty="0" smtClean="0"/>
              <a:t>atio of </a:t>
            </a:r>
            <a:endParaRPr lang="en-US" sz="2800" dirty="0"/>
          </a:p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2800" dirty="0"/>
              <a:t>actual </a:t>
            </a:r>
            <a:r>
              <a:rPr lang="en-US" sz="2800" dirty="0" smtClean="0"/>
              <a:t>content (VP)</a:t>
            </a:r>
            <a:endParaRPr lang="en-US" sz="2800" dirty="0"/>
          </a:p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2800" dirty="0"/>
              <a:t>saturation </a:t>
            </a:r>
            <a:r>
              <a:rPr lang="en-US" sz="2800" dirty="0" smtClean="0"/>
              <a:t>value (SVP)</a:t>
            </a:r>
            <a:endParaRPr lang="en-US" sz="2800" dirty="0"/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>
            <a:off x="2667000" y="5105400"/>
            <a:ext cx="36393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00537"/>
      </p:ext>
    </p:extLst>
  </p:cSld>
  <p:clrMapOvr>
    <a:masterClrMapping/>
  </p:clrMapOvr>
  <p:transition xmlns:p14="http://schemas.microsoft.com/office/powerpoint/2010/main" advTm="5198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Summary: Moisture Measures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924800" cy="4419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Dew Point (DP)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- temperature to which air must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  be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cooled at constant pressure to become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saturated. Plotted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on WX maps.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Wet Bulb Temperature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- lowest temperature to which air can be cooled by evaporation of water into the air.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                                                      </a:t>
            </a: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Temp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sym typeface="Symbol" charset="0"/>
              </a:rPr>
              <a:t>≥ Wet Bulb Temp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sym typeface="Symbol" charset="0"/>
              </a:rPr>
              <a:t>≥ Dew Point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  <a:sym typeface="Symbol" charset="0"/>
              </a:rPr>
              <a:t>Only Equal When R.H.=100%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8422"/>
      </p:ext>
    </p:extLst>
  </p:cSld>
  <p:clrMapOvr>
    <a:masterClrMapping/>
  </p:clrMapOvr>
  <p:transition xmlns:p14="http://schemas.microsoft.com/office/powerpoint/2010/main" advTm="3654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Condensation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0772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Condensation =&gt; phase change from vapor to liquid.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Warming of surrounding air is realized.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Latent heat of vaporization for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 is large. 	 	540 </a:t>
            </a:r>
            <a:r>
              <a:rPr lang="en-US" sz="2800" dirty="0" err="1" smtClean="0"/>
              <a:t>cal</a:t>
            </a:r>
            <a:r>
              <a:rPr lang="en-US" sz="2800" dirty="0" smtClean="0"/>
              <a:t>/</a:t>
            </a:r>
            <a:r>
              <a:rPr lang="en-US" sz="2800" dirty="0" err="1" smtClean="0"/>
              <a:t>gm</a:t>
            </a:r>
            <a:r>
              <a:rPr lang="en-US" sz="2800" dirty="0" smtClean="0"/>
              <a:t> of heat transferred to the air.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It is difficult to condense H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</a:rPr>
              <a:t>O vapor in pristine air!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70627"/>
      </p:ext>
    </p:extLst>
  </p:cSld>
  <p:clrMapOvr>
    <a:masterClrMapping/>
  </p:clrMapOvr>
  <p:transition xmlns:p14="http://schemas.microsoft.com/office/powerpoint/2010/main" advTm="6322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1" descr="0517small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5350" y="1592263"/>
            <a:ext cx="4525963" cy="471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Diameters of </a:t>
            </a:r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H2O </a:t>
            </a: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molecule ￫ CCN</a:t>
            </a:r>
            <a:b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￫ Cloud Droplet ￫ Raindrop</a:t>
            </a:r>
            <a:endParaRPr lang="en-US" sz="3200" b="1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209800" y="6019801"/>
            <a:ext cx="1676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/>
              <a:t>Ahrens </a:t>
            </a:r>
            <a:r>
              <a:rPr lang="en-US" sz="1200" b="1" dirty="0" smtClean="0"/>
              <a:t>earlier ed.</a:t>
            </a:r>
            <a:endParaRPr lang="en-US" sz="1200" b="1" dirty="0"/>
          </a:p>
        </p:txBody>
      </p:sp>
      <p:sp>
        <p:nvSpPr>
          <p:cNvPr id="76806" name="Text Box 5"/>
          <p:cNvSpPr txBox="1">
            <a:spLocks noChangeArrowheads="1"/>
          </p:cNvSpPr>
          <p:nvPr/>
        </p:nvSpPr>
        <p:spPr bwMode="auto">
          <a:xfrm>
            <a:off x="4572000" y="2139950"/>
            <a:ext cx="12954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 times</a:t>
            </a:r>
          </a:p>
        </p:txBody>
      </p:sp>
      <p:sp>
        <p:nvSpPr>
          <p:cNvPr id="2" name="Line 6"/>
          <p:cNvSpPr>
            <a:spLocks noChangeShapeType="1"/>
          </p:cNvSpPr>
          <p:nvPr/>
        </p:nvSpPr>
        <p:spPr bwMode="auto">
          <a:xfrm>
            <a:off x="4267200" y="2133600"/>
            <a:ext cx="920750" cy="660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6809" name="Text Box 8"/>
          <p:cNvSpPr txBox="1">
            <a:spLocks noChangeArrowheads="1"/>
          </p:cNvSpPr>
          <p:nvPr/>
        </p:nvSpPr>
        <p:spPr bwMode="auto">
          <a:xfrm>
            <a:off x="5410200" y="3962400"/>
            <a:ext cx="11430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 times</a:t>
            </a:r>
          </a:p>
        </p:txBody>
      </p:sp>
      <p:sp>
        <p:nvSpPr>
          <p:cNvPr id="76808" name="Freeform 15"/>
          <p:cNvSpPr>
            <a:spLocks noChangeArrowheads="1"/>
          </p:cNvSpPr>
          <p:nvPr/>
        </p:nvSpPr>
        <p:spPr bwMode="auto">
          <a:xfrm>
            <a:off x="5610225" y="3022600"/>
            <a:ext cx="944563" cy="2252663"/>
          </a:xfrm>
          <a:custGeom>
            <a:avLst/>
            <a:gdLst>
              <a:gd name="T0" fmla="*/ 0 w 944034"/>
              <a:gd name="T1" fmla="*/ 0 h 2550209"/>
              <a:gd name="T2" fmla="*/ 923901 w 944034"/>
              <a:gd name="T3" fmla="*/ 841307 h 2550209"/>
              <a:gd name="T4" fmla="*/ 127142 w 944034"/>
              <a:gd name="T5" fmla="*/ 1757256 h 2550209"/>
              <a:gd name="T6" fmla="*/ 0 60000 65536"/>
              <a:gd name="T7" fmla="*/ 0 60000 65536"/>
              <a:gd name="T8" fmla="*/ 0 60000 65536"/>
              <a:gd name="T9" fmla="*/ 0 w 944034"/>
              <a:gd name="T10" fmla="*/ 0 h 2550209"/>
              <a:gd name="T11" fmla="*/ 944034 w 944034"/>
              <a:gd name="T12" fmla="*/ 2550209 h 25502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44034" h="2550209">
                <a:moveTo>
                  <a:pt x="0" y="0"/>
                </a:moveTo>
                <a:cubicBezTo>
                  <a:pt x="248356" y="222955"/>
                  <a:pt x="901700" y="795907"/>
                  <a:pt x="922867" y="1220942"/>
                </a:cubicBezTo>
                <a:cubicBezTo>
                  <a:pt x="944034" y="1645977"/>
                  <a:pt x="127000" y="2550209"/>
                  <a:pt x="127000" y="2550209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3816350" y="5029200"/>
            <a:ext cx="1720850" cy="317500"/>
          </a:xfrm>
          <a:custGeom>
            <a:avLst/>
            <a:gdLst>
              <a:gd name="connsiteX0" fmla="*/ 0 w 1092200"/>
              <a:gd name="connsiteY0" fmla="*/ 0 h 584200"/>
              <a:gd name="connsiteX1" fmla="*/ 831850 w 1092200"/>
              <a:gd name="connsiteY1" fmla="*/ 323850 h 584200"/>
              <a:gd name="connsiteX2" fmla="*/ 1092200 w 1092200"/>
              <a:gd name="connsiteY2" fmla="*/ 584200 h 584200"/>
              <a:gd name="connsiteX0" fmla="*/ 0 w 1092200"/>
              <a:gd name="connsiteY0" fmla="*/ 0 h 584200"/>
              <a:gd name="connsiteX1" fmla="*/ 831850 w 1092200"/>
              <a:gd name="connsiteY1" fmla="*/ 323850 h 584200"/>
              <a:gd name="connsiteX2" fmla="*/ 1092200 w 1092200"/>
              <a:gd name="connsiteY2" fmla="*/ 584200 h 584200"/>
              <a:gd name="connsiteX0" fmla="*/ 0 w 1092200"/>
              <a:gd name="connsiteY0" fmla="*/ 0 h 584200"/>
              <a:gd name="connsiteX1" fmla="*/ 711200 w 1092200"/>
              <a:gd name="connsiteY1" fmla="*/ 215900 h 584200"/>
              <a:gd name="connsiteX2" fmla="*/ 1092200 w 1092200"/>
              <a:gd name="connsiteY2" fmla="*/ 584200 h 584200"/>
              <a:gd name="connsiteX0" fmla="*/ 0 w 1282700"/>
              <a:gd name="connsiteY0" fmla="*/ 0 h 615950"/>
              <a:gd name="connsiteX1" fmla="*/ 901700 w 1282700"/>
              <a:gd name="connsiteY1" fmla="*/ 247650 h 615950"/>
              <a:gd name="connsiteX2" fmla="*/ 1282700 w 1282700"/>
              <a:gd name="connsiteY2" fmla="*/ 615950 h 615950"/>
              <a:gd name="connsiteX0" fmla="*/ 0 w 1733550"/>
              <a:gd name="connsiteY0" fmla="*/ 0 h 647700"/>
              <a:gd name="connsiteX1" fmla="*/ 1352550 w 1733550"/>
              <a:gd name="connsiteY1" fmla="*/ 279400 h 647700"/>
              <a:gd name="connsiteX2" fmla="*/ 1733550 w 1733550"/>
              <a:gd name="connsiteY2" fmla="*/ 647700 h 647700"/>
              <a:gd name="connsiteX0" fmla="*/ 0 w 1733550"/>
              <a:gd name="connsiteY0" fmla="*/ 0 h 647850"/>
              <a:gd name="connsiteX1" fmla="*/ 1352550 w 1733550"/>
              <a:gd name="connsiteY1" fmla="*/ 279400 h 647850"/>
              <a:gd name="connsiteX2" fmla="*/ 1733550 w 1733550"/>
              <a:gd name="connsiteY2" fmla="*/ 647700 h 647850"/>
              <a:gd name="connsiteX0" fmla="*/ 0 w 1733550"/>
              <a:gd name="connsiteY0" fmla="*/ 0 h 653590"/>
              <a:gd name="connsiteX1" fmla="*/ 1079500 w 1733550"/>
              <a:gd name="connsiteY1" fmla="*/ 565150 h 653590"/>
              <a:gd name="connsiteX2" fmla="*/ 1733550 w 1733550"/>
              <a:gd name="connsiteY2" fmla="*/ 647700 h 653590"/>
              <a:gd name="connsiteX0" fmla="*/ 0 w 1733550"/>
              <a:gd name="connsiteY0" fmla="*/ 0 h 648164"/>
              <a:gd name="connsiteX1" fmla="*/ 1079500 w 1733550"/>
              <a:gd name="connsiteY1" fmla="*/ 565150 h 648164"/>
              <a:gd name="connsiteX2" fmla="*/ 1733550 w 1733550"/>
              <a:gd name="connsiteY2" fmla="*/ 647700 h 648164"/>
              <a:gd name="connsiteX0" fmla="*/ 0 w 1733550"/>
              <a:gd name="connsiteY0" fmla="*/ 0 h 649833"/>
              <a:gd name="connsiteX1" fmla="*/ 1079500 w 1733550"/>
              <a:gd name="connsiteY1" fmla="*/ 635000 h 649833"/>
              <a:gd name="connsiteX2" fmla="*/ 1733550 w 1733550"/>
              <a:gd name="connsiteY2" fmla="*/ 647700 h 649833"/>
              <a:gd name="connsiteX0" fmla="*/ 0 w 1720850"/>
              <a:gd name="connsiteY0" fmla="*/ 0 h 334347"/>
              <a:gd name="connsiteX1" fmla="*/ 1066800 w 1720850"/>
              <a:gd name="connsiteY1" fmla="*/ 304800 h 334347"/>
              <a:gd name="connsiteX2" fmla="*/ 1720850 w 1720850"/>
              <a:gd name="connsiteY2" fmla="*/ 317500 h 334347"/>
              <a:gd name="connsiteX0" fmla="*/ 0 w 1720850"/>
              <a:gd name="connsiteY0" fmla="*/ 0 h 334347"/>
              <a:gd name="connsiteX1" fmla="*/ 1066800 w 1720850"/>
              <a:gd name="connsiteY1" fmla="*/ 304800 h 334347"/>
              <a:gd name="connsiteX2" fmla="*/ 1720850 w 1720850"/>
              <a:gd name="connsiteY2" fmla="*/ 317500 h 334347"/>
              <a:gd name="connsiteX0" fmla="*/ 0 w 1720850"/>
              <a:gd name="connsiteY0" fmla="*/ 0 h 317500"/>
              <a:gd name="connsiteX1" fmla="*/ 1720850 w 1720850"/>
              <a:gd name="connsiteY1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20850" h="317500">
                <a:moveTo>
                  <a:pt x="0" y="0"/>
                </a:moveTo>
                <a:lnTo>
                  <a:pt x="1720850" y="317500"/>
                </a:lnTo>
              </a:path>
            </a:pathLst>
          </a:custGeom>
          <a:ln w="38100" cmpd="sng">
            <a:solidFill>
              <a:srgbClr val="FF0000"/>
            </a:solidFill>
            <a:headEnd type="none"/>
            <a:tailEnd type="arrow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9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 rot="604398">
            <a:off x="4199388" y="4825902"/>
            <a:ext cx="1257035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1000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7700" y="4876800"/>
            <a:ext cx="11237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FFFFFF"/>
                </a:solidFill>
              </a:rPr>
              <a:t>˚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cs typeface="Calibri"/>
              </a:rPr>
              <a:t>H</a:t>
            </a:r>
            <a:r>
              <a:rPr lang="en-US" sz="120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cs typeface="Calibri"/>
              </a:rPr>
              <a:t>2</a:t>
            </a:r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cs typeface="Calibri"/>
              </a:rPr>
              <a:t>O molecule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cs typeface="Calibri"/>
              </a:rPr>
              <a:t>2.75 × 10</a:t>
            </a:r>
            <a:r>
              <a:rPr lang="en-US" sz="1200" baseline="30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cs typeface="Calibri"/>
              </a:rPr>
              <a:t>-7</a:t>
            </a:r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cs typeface="Calibri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alibri"/>
                <a:cs typeface="Calibri"/>
              </a:rPr>
              <a:t>mm</a:t>
            </a:r>
            <a:endParaRPr lang="en-US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7967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431" x="323850" y="5143500"/>
          <p14:tracePt t="15832" x="323850" y="5151438"/>
          <p14:tracePt t="15837" x="323850" y="5168900"/>
          <p14:tracePt t="15847" x="333375" y="5176838"/>
          <p14:tracePt t="15911" x="538163" y="5272088"/>
          <p14:tracePt t="15933" x="614363" y="5297488"/>
          <p14:tracePt t="15944" x="708025" y="5313363"/>
          <p14:tracePt t="15976" x="1057275" y="5416550"/>
          <p14:tracePt t="16000" x="1279525" y="5492750"/>
          <p14:tracePt t="16015" x="1398588" y="5527675"/>
          <p14:tracePt t="16032" x="1527175" y="5553075"/>
          <p14:tracePt t="16047" x="1671638" y="5578475"/>
          <p14:tracePt t="16062" x="1825625" y="5613400"/>
          <p14:tracePt t="16078" x="1970088" y="5638800"/>
          <p14:tracePt t="16101" x="2116138" y="5664200"/>
          <p14:tracePt t="16116" x="2260600" y="5681663"/>
          <p14:tracePt t="16132" x="2422525" y="5697538"/>
          <p14:tracePt t="16146" x="2584450" y="5732463"/>
          <p14:tracePt t="16161" x="2746375" y="5748338"/>
          <p14:tracePt t="16178" x="2908300" y="5748338"/>
          <p14:tracePt t="16204" x="3148013" y="5748338"/>
          <p14:tracePt t="16216" x="3309938" y="5757863"/>
          <p14:tracePt t="16232" x="3462338" y="5765800"/>
          <p14:tracePt t="16245" x="3608388" y="5791200"/>
          <p14:tracePt t="16277" x="3813175" y="5859463"/>
          <p14:tracePt t="16303" x="3898900" y="5884863"/>
          <p14:tracePt t="16332" x="3932238" y="5894388"/>
          <p14:tracePt t="16630" x="3932238" y="5884863"/>
          <p14:tracePt t="16638" x="3932238" y="5876925"/>
          <p14:tracePt t="16648" x="3914775" y="5851525"/>
          <p14:tracePt t="16664" x="3881438" y="5826125"/>
          <p14:tracePt t="16679" x="3846513" y="5800725"/>
          <p14:tracePt t="16700" x="3821113" y="5791200"/>
          <p14:tracePt t="16715" x="3795713" y="5783263"/>
          <p14:tracePt t="16731" x="3770313" y="5775325"/>
          <p14:tracePt t="16746" x="3752850" y="5765800"/>
          <p14:tracePt t="16762" x="3744913" y="5757863"/>
          <p14:tracePt t="16778" x="3735388" y="5748338"/>
          <p14:tracePt t="16800" x="3735388" y="5740400"/>
          <p14:tracePt t="16832" x="3727450" y="5740400"/>
          <p14:tracePt t="16871" x="3719513" y="5740400"/>
          <p14:tracePt t="16887" x="3702050" y="5740400"/>
          <p14:tracePt t="16900" x="3702050" y="5722938"/>
          <p14:tracePt t="16931" x="3659188" y="5689600"/>
          <p14:tracePt t="16935" x="3651250" y="5689600"/>
          <p14:tracePt t="16946" x="3641725" y="5681663"/>
          <p14:tracePt t="16963" x="3633788" y="5672138"/>
          <p14:tracePt t="16978" x="3633788" y="5664200"/>
          <p14:tracePt t="17001" x="3625850" y="5664200"/>
          <p14:tracePt t="17080" x="3625850" y="5672138"/>
          <p14:tracePt t="17096" x="3625850" y="5689600"/>
          <p14:tracePt t="19834" x="3633788" y="5689600"/>
          <p14:tracePt t="19851" x="3641725" y="5689600"/>
          <p14:tracePt t="19881" x="3651250" y="5689600"/>
          <p14:tracePt t="19897" x="3659188" y="5689600"/>
          <p14:tracePt t="19912" x="3667125" y="5689600"/>
          <p14:tracePt t="19938" x="3676650" y="5689600"/>
          <p14:tracePt t="19960" x="3684588" y="5689600"/>
          <p14:tracePt t="19986" x="3694113" y="5689600"/>
          <p14:tracePt t="19992" x="3702050" y="5689600"/>
          <p14:tracePt t="20003" x="3702050" y="5681663"/>
          <p14:tracePt t="20018" x="3709988" y="5681663"/>
          <p14:tracePt t="20036" x="3709988" y="5672138"/>
          <p14:tracePt t="20067" x="3719513" y="5672138"/>
          <p14:tracePt t="20113" x="3727450" y="5664200"/>
          <p14:tracePt t="20128" x="3735388" y="5664200"/>
          <p14:tracePt t="20154" x="3735388" y="5654675"/>
          <p14:tracePt t="20160" x="3744913" y="5654675"/>
          <p14:tracePt t="20283" x="3752850" y="5654675"/>
          <p14:tracePt t="25435" x="3752850" y="5646738"/>
          <p14:tracePt t="25442" x="3752850" y="5638800"/>
          <p14:tracePt t="25457" x="3752850" y="5613400"/>
          <p14:tracePt t="25485" x="3752850" y="5502275"/>
          <p14:tracePt t="25507" x="3752850" y="5408613"/>
          <p14:tracePt t="25538" x="3752850" y="5313363"/>
          <p14:tracePt t="25555" x="3752850" y="5272088"/>
          <p14:tracePt t="25570" x="3752850" y="5245100"/>
          <p14:tracePt t="25587" x="3752850" y="5229225"/>
          <p14:tracePt t="25610" x="3752850" y="5194300"/>
          <p14:tracePt t="25624" x="3752850" y="5176838"/>
          <p14:tracePt t="25640" x="3752850" y="5160963"/>
          <p14:tracePt t="25669" x="3752850" y="5118100"/>
          <p14:tracePt t="25674" x="3752850" y="5100638"/>
          <p14:tracePt t="25707" x="3744913" y="5041900"/>
          <p14:tracePt t="25738" x="3744913" y="4999038"/>
          <p14:tracePt t="25754" x="3744913" y="4981575"/>
          <p14:tracePt t="25772" x="3744913" y="4973638"/>
          <p14:tracePt t="25807" x="3744913" y="4964113"/>
          <p14:tracePt t="26027" x="3744913" y="4973638"/>
          <p14:tracePt t="26034" x="3744913" y="4981575"/>
          <p14:tracePt t="26042" x="3744913" y="4989513"/>
          <p14:tracePt t="26058" x="3744913" y="4999038"/>
          <p14:tracePt t="26074" x="3744913" y="5006975"/>
          <p14:tracePt t="26086" x="3744913" y="5014913"/>
          <p14:tracePt t="26107" x="3744913" y="5024438"/>
          <p14:tracePt t="26140" x="3744913" y="5032375"/>
          <p14:tracePt t="26162" x="3744913" y="5041900"/>
          <p14:tracePt t="26171" x="3744913" y="5049838"/>
          <p14:tracePt t="26189" x="3744913" y="5057775"/>
          <p14:tracePt t="26203" x="3744913" y="5067300"/>
          <p14:tracePt t="26243" x="3744913" y="5075238"/>
          <p14:tracePt t="26282" x="3744913" y="5083175"/>
          <p14:tracePt t="27448" x="3752850" y="5083175"/>
          <p14:tracePt t="27457" x="3762375" y="5083175"/>
          <p14:tracePt t="27464" x="3787775" y="5083175"/>
          <p14:tracePt t="27474" x="3803650" y="5092700"/>
          <p14:tracePt t="27486" x="3813175" y="5100638"/>
          <p14:tracePt t="27507" x="3863975" y="5118100"/>
          <p14:tracePt t="27524" x="3898900" y="5126038"/>
          <p14:tracePt t="27539" x="3932238" y="5135563"/>
          <p14:tracePt t="27556" x="3957638" y="5143500"/>
          <p14:tracePt t="27571" x="3992563" y="5143500"/>
          <p14:tracePt t="27586" x="4025900" y="5160963"/>
          <p14:tracePt t="27609" x="4094163" y="5176838"/>
          <p14:tracePt t="27626" x="4129088" y="5194300"/>
          <p14:tracePt t="27641" x="4179888" y="5203825"/>
          <p14:tracePt t="27672" x="4238625" y="5219700"/>
          <p14:tracePt t="27674" x="4248150" y="5219700"/>
          <p14:tracePt t="27708" x="4291013" y="5219700"/>
          <p14:tracePt t="27739" x="4341813" y="5229225"/>
          <p14:tracePt t="27754" x="4359275" y="5237163"/>
          <p14:tracePt t="27771" x="4410075" y="5245100"/>
          <p14:tracePt t="27788" x="4443413" y="5254625"/>
          <p14:tracePt t="27809" x="4495800" y="5272088"/>
          <p14:tracePt t="27824" x="4511675" y="5280025"/>
          <p14:tracePt t="27841" x="4564063" y="5297488"/>
          <p14:tracePt t="27855" x="4605338" y="5322888"/>
          <p14:tracePt t="27871" x="4665663" y="5348288"/>
          <p14:tracePt t="27888" x="4708525" y="5373688"/>
          <p14:tracePt t="27908" x="4802188" y="5408613"/>
          <p14:tracePt t="27924" x="4895850" y="5434013"/>
          <p14:tracePt t="27939" x="4989513" y="5467350"/>
          <p14:tracePt t="27956" x="5049838" y="5476875"/>
          <p14:tracePt t="27971" x="5126038" y="5502275"/>
          <p14:tracePt t="27987" x="5194300" y="5510213"/>
          <p14:tracePt t="28010" x="5272088" y="5510213"/>
          <p14:tracePt t="28027" x="5313363" y="5510213"/>
          <p14:tracePt t="28040" x="5340350" y="5518150"/>
          <p14:tracePt t="28056" x="5373688" y="5527675"/>
          <p14:tracePt t="28071" x="5408613" y="5535613"/>
          <p14:tracePt t="28088" x="5449888" y="5545138"/>
          <p14:tracePt t="28108" x="5502275" y="5553075"/>
          <p14:tracePt t="28124" x="5545138" y="5553075"/>
          <p14:tracePt t="28140" x="5595938" y="5553075"/>
          <p14:tracePt t="28155" x="5621338" y="5553075"/>
          <p14:tracePt t="28171" x="5697538" y="5553075"/>
          <p14:tracePt t="28187" x="5740400" y="5553075"/>
          <p14:tracePt t="28210" x="5783263" y="5553075"/>
          <p14:tracePt t="28227" x="5808663" y="5553075"/>
          <p14:tracePt t="28241" x="5816600" y="5553075"/>
          <p14:tracePt t="28257" x="5826125" y="5553075"/>
          <p14:tracePt t="28273" x="5834063" y="5553075"/>
          <p14:tracePt t="28288" x="5843588" y="5553075"/>
          <p14:tracePt t="28308" x="5859463" y="5561013"/>
          <p14:tracePt t="28325" x="5876925" y="5561013"/>
          <p14:tracePt t="28340" x="5884863" y="5570538"/>
          <p14:tracePt t="28355" x="5894388" y="5570538"/>
          <p14:tracePt t="28409" x="5902325" y="5570538"/>
          <p14:tracePt t="28562" x="5894388" y="5570538"/>
          <p14:tracePt t="28572" x="5884863" y="5570538"/>
          <p14:tracePt t="28588" x="5876925" y="5570538"/>
          <p14:tracePt t="28603" x="5868988" y="5570538"/>
          <p14:tracePt t="28613" x="5868988" y="5561013"/>
          <p14:tracePt t="28641" x="5859463" y="5553075"/>
          <p14:tracePt t="28657" x="5859463" y="5545138"/>
          <p14:tracePt t="37715" x="5859463" y="5553075"/>
          <p14:tracePt t="37723" x="5859463" y="5561013"/>
          <p14:tracePt t="37734" x="5859463" y="5578475"/>
          <p14:tracePt t="37751" x="5859463" y="5595938"/>
          <p14:tracePt t="37766" x="5859463" y="5613400"/>
          <p14:tracePt t="37781" x="5859463" y="5638800"/>
          <p14:tracePt t="37797" x="5859463" y="5646738"/>
          <p14:tracePt t="37821" x="5859463" y="5681663"/>
          <p14:tracePt t="37851" x="5859463" y="5740400"/>
          <p14:tracePt t="37882" x="5876925" y="5783263"/>
          <p14:tracePt t="37886" x="5876925" y="5791200"/>
          <p14:tracePt t="37900" x="5876925" y="5816600"/>
          <p14:tracePt t="37919" x="5876925" y="5843588"/>
          <p14:tracePt t="37951" x="5876925" y="5884863"/>
          <p14:tracePt t="37956" x="5876925" y="5902325"/>
          <p14:tracePt t="37966" x="5876925" y="5911850"/>
          <p14:tracePt t="37981" x="5876925" y="5927725"/>
          <p14:tracePt t="37997" x="5876925" y="5945188"/>
          <p14:tracePt t="38022" x="5876925" y="5970588"/>
          <p14:tracePt t="38036" x="5876925" y="5980113"/>
          <p14:tracePt t="38051" x="5876925" y="6005513"/>
          <p14:tracePt t="38067" x="5876925" y="6013450"/>
          <p14:tracePt t="38083" x="5876925" y="6048375"/>
          <p14:tracePt t="38098" x="5876925" y="6064250"/>
          <p14:tracePt t="38120" x="5876925" y="6107113"/>
          <p14:tracePt t="38135" x="5868988" y="6132513"/>
          <p14:tracePt t="38150" x="5868988" y="6149975"/>
          <p14:tracePt t="38166" x="5868988" y="6167438"/>
          <p14:tracePt t="38182" x="5859463" y="6184900"/>
          <p14:tracePt t="38197" x="5859463" y="6200775"/>
          <p14:tracePt t="38221" x="5851525" y="6226175"/>
          <p14:tracePt t="38237" x="5843588" y="6243638"/>
          <p14:tracePt t="38252" x="5834063" y="6269038"/>
          <p14:tracePt t="38267" x="5826125" y="6286500"/>
          <p14:tracePt t="38284" x="5816600" y="6311900"/>
          <p14:tracePt t="38299" x="5816600" y="6319838"/>
          <p14:tracePt t="38321" x="5808663" y="6337300"/>
          <p14:tracePt t="38351" x="5800725" y="6337300"/>
          <p14:tracePt t="38379" x="5791200" y="6337300"/>
          <p14:tracePt t="38396" x="5783263" y="6337300"/>
          <p14:tracePt t="38412" x="5775325" y="6337300"/>
          <p14:tracePt t="38438" x="5765800" y="6337300"/>
          <p14:tracePt t="38454" x="5757863" y="6337300"/>
          <p14:tracePt t="38484" x="5748338" y="6329363"/>
          <p14:tracePt t="38487" x="5740400" y="6319838"/>
          <p14:tracePt t="38539" x="5732463" y="6311900"/>
          <p14:tracePt t="38573" x="5722938" y="6303963"/>
          <p14:tracePt t="38588" x="5722938" y="6294438"/>
          <p14:tracePt t="38595" x="5715000" y="6294438"/>
          <p14:tracePt t="38604" x="5715000" y="6286500"/>
          <p14:tracePt t="38621" x="5707063" y="6278563"/>
          <p14:tracePt t="38637" x="5707063" y="6269038"/>
          <p14:tracePt t="38655" x="5697538" y="6253163"/>
          <p14:tracePt t="38685" x="5689600" y="6243638"/>
          <p14:tracePt t="38721" x="5689600" y="6235700"/>
          <p14:tracePt t="38782" x="5689600" y="6226175"/>
          <p14:tracePt t="38805" x="5681663" y="6226175"/>
          <p14:tracePt t="38838" x="5681663" y="6218238"/>
          <p14:tracePt t="38853" x="5672138" y="6218238"/>
          <p14:tracePt t="38878" x="5672138" y="6210300"/>
          <p14:tracePt t="38886" x="5672138" y="6200775"/>
          <p14:tracePt t="38901" x="5664200" y="6184900"/>
          <p14:tracePt t="38921" x="5654675" y="6167438"/>
          <p14:tracePt t="38953" x="5646738" y="6142038"/>
          <p14:tracePt t="38966" x="5646738" y="6132513"/>
          <p14:tracePt t="39028" x="5638800" y="6132513"/>
          <p14:tracePt t="39446" x="5629275" y="6132513"/>
          <p14:tracePt t="44886" x="5629275" y="6124575"/>
          <p14:tracePt t="44894" x="5629275" y="6107113"/>
          <p14:tracePt t="44905" x="5629275" y="6089650"/>
          <p14:tracePt t="44927" x="5629275" y="6030913"/>
          <p14:tracePt t="44943" x="5638800" y="5988050"/>
          <p14:tracePt t="44975" x="5654675" y="5919788"/>
          <p14:tracePt t="45006" x="5672138" y="5876925"/>
          <p14:tracePt t="45029" x="5681663" y="5843588"/>
          <p14:tracePt t="45031" x="5681663" y="5834063"/>
          <p14:tracePt t="45057" x="5697538" y="5800725"/>
          <p14:tracePt t="45074" x="5697538" y="5775325"/>
          <p14:tracePt t="45089" x="5707063" y="5757863"/>
          <p14:tracePt t="45106" x="5722938" y="5732463"/>
          <p14:tracePt t="45127" x="5732463" y="5707063"/>
          <p14:tracePt t="45143" x="5748338" y="5654675"/>
          <p14:tracePt t="45159" x="5765800" y="5621338"/>
          <p14:tracePt t="45174" x="5775325" y="5603875"/>
          <p14:tracePt t="45191" x="5791200" y="5570538"/>
          <p14:tracePt t="45207" x="5808663" y="5553075"/>
          <p14:tracePt t="45229" x="5816600" y="5535613"/>
          <p14:tracePt t="45244" x="5816600" y="5527675"/>
          <p14:tracePt t="45259" x="5816600" y="5518150"/>
          <p14:tracePt t="45288" x="5816600" y="5502275"/>
          <p14:tracePt t="45327" x="5826125" y="5467350"/>
          <p14:tracePt t="45359" x="5826125" y="5449888"/>
          <p14:tracePt t="45375" x="5834063" y="5434013"/>
          <p14:tracePt t="45392" x="5834063" y="5416550"/>
          <p14:tracePt t="45407" x="5843588" y="5408613"/>
          <p14:tracePt t="45428" x="5851525" y="5391150"/>
          <p14:tracePt t="45445" x="5859463" y="5381625"/>
          <p14:tracePt t="45459" x="5859463" y="5373688"/>
          <p14:tracePt t="45474" x="5859463" y="5365750"/>
          <p14:tracePt t="45856" x="5859463" y="5373688"/>
          <p14:tracePt t="45889" x="5859463" y="5381625"/>
          <p14:tracePt t="50782" x="5868988" y="5373688"/>
          <p14:tracePt t="50787" x="5868988" y="5365750"/>
          <p14:tracePt t="50810" x="5884863" y="5348288"/>
          <p14:tracePt t="50814" x="5894388" y="5330825"/>
          <p14:tracePt t="50831" x="5911850" y="5313363"/>
          <p14:tracePt t="50863" x="5953125" y="5272088"/>
          <p14:tracePt t="50879" x="5980113" y="5245100"/>
          <p14:tracePt t="50894" x="6005513" y="5229225"/>
          <p14:tracePt t="50911" x="6030913" y="5203825"/>
          <p14:tracePt t="50934" x="6081713" y="5168900"/>
          <p14:tracePt t="50949" x="6124575" y="5135563"/>
          <p14:tracePt t="50965" x="6142038" y="5110163"/>
          <p14:tracePt t="50980" x="6157913" y="5092700"/>
          <p14:tracePt t="50996" x="6184900" y="5067300"/>
          <p14:tracePt t="51014" x="6210300" y="5032375"/>
          <p14:tracePt t="51032" x="6235700" y="5006975"/>
          <p14:tracePt t="51047" x="6261100" y="4989513"/>
          <p14:tracePt t="51064" x="6286500" y="4964113"/>
          <p14:tracePt t="51078" x="6311900" y="4946650"/>
          <p14:tracePt t="51094" x="6329363" y="4921250"/>
          <p14:tracePt t="51111" x="6354763" y="4905375"/>
          <p14:tracePt t="51133" x="6397625" y="4862513"/>
          <p14:tracePt t="51149" x="6423025" y="4837113"/>
          <p14:tracePt t="51164" x="6440488" y="4827588"/>
          <p14:tracePt t="51181" x="6465888" y="4794250"/>
          <p14:tracePt t="51195" x="6499225" y="4759325"/>
          <p14:tracePt t="51212" x="6534150" y="4716463"/>
          <p14:tracePt t="51232" x="6584950" y="4640263"/>
          <p14:tracePt t="51247" x="6610350" y="4597400"/>
          <p14:tracePt t="51263" x="6635750" y="4554538"/>
          <p14:tracePt t="51279" x="6661150" y="4521200"/>
          <p14:tracePt t="51295" x="6688138" y="4478338"/>
          <p14:tracePt t="51311" x="6704013" y="4435475"/>
          <p14:tracePt t="51333" x="6721475" y="4375150"/>
          <p14:tracePt t="51349" x="6738938" y="4333875"/>
          <p14:tracePt t="51366" x="6738938" y="4291013"/>
          <p14:tracePt t="51379" x="6738938" y="4265613"/>
          <p14:tracePt t="51397" x="6738938" y="4213225"/>
          <p14:tracePt t="51412" x="6738938" y="4162425"/>
          <p14:tracePt t="51433" x="6713538" y="4043363"/>
          <p14:tracePt t="51448" x="6696075" y="3992563"/>
          <p14:tracePt t="51464" x="6678613" y="3932238"/>
          <p14:tracePt t="51479" x="6661150" y="3881438"/>
          <p14:tracePt t="51509" x="6645275" y="3821113"/>
          <p14:tracePt t="51534" x="6635750" y="3803650"/>
          <p14:tracePt t="51564" x="6619875" y="3770313"/>
          <p14:tracePt t="51567" x="6619875" y="3752850"/>
          <p14:tracePt t="51579" x="6619875" y="3735388"/>
          <p14:tracePt t="51596" x="6602413" y="3709988"/>
          <p14:tracePt t="51613" x="6584950" y="3684588"/>
          <p14:tracePt t="51633" x="6559550" y="3633788"/>
          <p14:tracePt t="51648" x="6534150" y="3582988"/>
          <p14:tracePt t="51664" x="6499225" y="3522663"/>
          <p14:tracePt t="51679" x="6456363" y="3454400"/>
          <p14:tracePt t="51695" x="6415088" y="3368675"/>
          <p14:tracePt t="51711" x="6372225" y="3284538"/>
          <p14:tracePt t="51735" x="6311900" y="3181350"/>
          <p14:tracePt t="51750" x="6269038" y="3122613"/>
          <p14:tracePt t="51765" x="6253163" y="3087688"/>
          <p14:tracePt t="51779" x="6218238" y="3054350"/>
          <p14:tracePt t="51796" x="6192838" y="3027363"/>
          <p14:tracePt t="51813" x="6184900" y="3011488"/>
          <p14:tracePt t="51833" x="6184900" y="3001963"/>
          <p14:tracePt t="51849" x="6184900" y="2994025"/>
          <p14:tracePt t="52091" x="6167438" y="2994025"/>
          <p14:tracePt t="52098" x="6142038" y="2994025"/>
          <p14:tracePt t="52113" x="6116638" y="2994025"/>
          <p14:tracePt t="52134" x="6030913" y="2994025"/>
          <p14:tracePt t="52148" x="5988050" y="2994025"/>
          <p14:tracePt t="52165" x="5953125" y="2994025"/>
          <p14:tracePt t="52181" x="5919788" y="2994025"/>
          <p14:tracePt t="52211" x="5859463" y="2976563"/>
          <p14:tracePt t="52235" x="5800725" y="2959100"/>
          <p14:tracePt t="52265" x="5740400" y="2917825"/>
          <p14:tracePt t="52268" x="5722938" y="2917825"/>
          <p14:tracePt t="52281" x="5707063" y="2900363"/>
          <p14:tracePt t="52295" x="5672138" y="2882900"/>
          <p14:tracePt t="52313" x="5646738" y="2874963"/>
          <p14:tracePt t="52334" x="5621338" y="2865438"/>
          <p14:tracePt t="52349" x="5613400" y="2865438"/>
          <p14:tracePt t="52365" x="5595938" y="2865438"/>
          <p14:tracePt t="52380" x="5578475" y="2865438"/>
          <p14:tracePt t="52395" x="5553075" y="2857500"/>
          <p14:tracePt t="52412" x="5535613" y="2849563"/>
          <p14:tracePt t="52436" x="5502275" y="2824163"/>
          <p14:tracePt t="52449" x="5492750" y="2814638"/>
          <p14:tracePt t="52466" x="5484813" y="2814638"/>
          <p14:tracePt t="52481" x="5484813" y="2806700"/>
          <p14:tracePt t="55300" x="5492750" y="2806700"/>
          <p14:tracePt t="55316" x="5502275" y="2806700"/>
          <p14:tracePt t="55323" x="5510213" y="2806700"/>
          <p14:tracePt t="55337" x="5518150" y="2806700"/>
          <p14:tracePt t="55351" x="5535613" y="2806700"/>
          <p14:tracePt t="55366" x="5570538" y="2806700"/>
          <p14:tracePt t="55383" x="5586413" y="2806700"/>
          <p14:tracePt t="55398" x="5603875" y="2806700"/>
          <p14:tracePt t="55414" x="5613400" y="2806700"/>
          <p14:tracePt t="55437" x="5629275" y="2806700"/>
          <p14:tracePt t="55453" x="5638800" y="2806700"/>
          <p14:tracePt t="55467" x="5646738" y="2806700"/>
          <p14:tracePt t="55483" x="5654675" y="2806700"/>
          <p14:tracePt t="55499" x="5672138" y="2806700"/>
          <p14:tracePt t="55516" x="5681663" y="2806700"/>
          <p14:tracePt t="55537" x="5697538" y="2806700"/>
          <p14:tracePt t="55552" x="5707063" y="2806700"/>
          <p14:tracePt t="55567" x="5715000" y="2806700"/>
          <p14:tracePt t="55583" x="5722938" y="2806700"/>
          <p14:tracePt t="55599" x="5732463" y="2806700"/>
          <p14:tracePt t="55615" x="5740400" y="2806700"/>
          <p14:tracePt t="55637" x="5757863" y="2806700"/>
          <p14:tracePt t="55652" x="5775325" y="2806700"/>
          <p14:tracePt t="55668" x="5791200" y="2806700"/>
          <p14:tracePt t="55699" x="5800725" y="2806700"/>
          <p14:tracePt t="55740" x="5808663" y="2806700"/>
          <p14:tracePt t="55766" x="5816600" y="2806700"/>
          <p14:tracePt t="55789" x="5826125" y="2806700"/>
          <p14:tracePt t="55822" x="5826125" y="2814638"/>
          <p14:tracePt t="55829" x="5834063" y="2814638"/>
          <p14:tracePt t="55839" x="5834063" y="2824163"/>
          <p14:tracePt t="55868" x="5851525" y="2832100"/>
          <p14:tracePt t="55885" x="5859463" y="2832100"/>
          <p14:tracePt t="55900" x="5868988" y="2840038"/>
          <p14:tracePt t="55916" x="5876925" y="2840038"/>
          <p14:tracePt t="55936" x="5894388" y="2840038"/>
          <p14:tracePt t="55952" x="5902325" y="2840038"/>
          <p14:tracePt t="56015" x="5911850" y="2840038"/>
          <p14:tracePt t="58982" x="5902325" y="2840038"/>
          <p14:tracePt t="58997" x="5884863" y="2840038"/>
          <p14:tracePt t="59014" x="5876925" y="2832100"/>
          <p14:tracePt t="59038" x="5843588" y="2806700"/>
          <p14:tracePt t="59070" x="5800725" y="2763838"/>
          <p14:tracePt t="59102" x="5765800" y="2728913"/>
          <p14:tracePt t="59139" x="5740400" y="2713038"/>
          <p14:tracePt t="59170" x="5732463" y="2703513"/>
          <p14:tracePt t="59186" x="5715000" y="2695575"/>
          <p14:tracePt t="59203" x="5697538" y="2687638"/>
          <p14:tracePt t="59217" x="5681663" y="2678113"/>
          <p14:tracePt t="59239" x="5638800" y="2660650"/>
          <p14:tracePt t="59255" x="5603875" y="2644775"/>
          <p14:tracePt t="59270" x="5553075" y="2627313"/>
          <p14:tracePt t="59286" x="5510213" y="2609850"/>
          <p14:tracePt t="59302" x="5467350" y="2576513"/>
          <p14:tracePt t="59317" x="5416550" y="2559050"/>
          <p14:tracePt t="59340" x="5373688" y="2541588"/>
          <p14:tracePt t="59357" x="5330825" y="2524125"/>
          <p14:tracePt t="59372" x="5297488" y="2508250"/>
          <p14:tracePt t="59387" x="5262563" y="2498725"/>
          <p14:tracePt t="59403" x="5211763" y="2498725"/>
          <p14:tracePt t="59417" x="5160963" y="2490788"/>
          <p14:tracePt t="59439" x="5075238" y="2473325"/>
          <p14:tracePt t="59455" x="5024438" y="2473325"/>
          <p14:tracePt t="59471" x="4973638" y="2465388"/>
          <p14:tracePt t="59486" x="4938713" y="2455863"/>
          <p14:tracePt t="59503" x="4895850" y="2447925"/>
          <p14:tracePt t="59518" x="4852988" y="2430463"/>
          <p14:tracePt t="59542" x="4784725" y="2387600"/>
          <p14:tracePt t="59557" x="4768850" y="2387600"/>
          <p14:tracePt t="59574" x="4708525" y="2336800"/>
          <p14:tracePt t="59587" x="4683125" y="2328863"/>
          <p14:tracePt t="59605" x="4648200" y="2311400"/>
          <p14:tracePt t="59619" x="4597400" y="2286000"/>
          <p14:tracePt t="59640" x="4546600" y="2260600"/>
          <p14:tracePt t="59656" x="4495800" y="2225675"/>
          <p14:tracePt t="59671" x="4460875" y="2200275"/>
          <p14:tracePt t="59686" x="4418013" y="2174875"/>
          <p14:tracePt t="59703" x="4384675" y="2149475"/>
          <p14:tracePt t="59718" x="4349750" y="2124075"/>
          <p14:tracePt t="59743" x="4316413" y="2089150"/>
          <p14:tracePt t="59770" x="4281488" y="2055813"/>
          <p14:tracePt t="59774" x="4265613" y="2047875"/>
          <p14:tracePt t="59802" x="4248150" y="2020888"/>
          <p14:tracePt t="59807" x="4238625" y="2020888"/>
          <p14:tracePt t="59818" x="4238625" y="2012950"/>
          <p14:tracePt t="59840" x="4222750" y="1995488"/>
          <p14:tracePt t="59871" x="4205288" y="1987550"/>
          <p14:tracePt t="59875" x="4197350" y="1979613"/>
          <p14:tracePt t="59887" x="4179888" y="1970088"/>
          <p14:tracePt t="59903" x="4170363" y="1970088"/>
          <p14:tracePt t="59918" x="4162425" y="1962150"/>
          <p14:tracePt t="68216" x="4162425" y="1970088"/>
          <p14:tracePt t="68224" x="4162425" y="1995488"/>
          <p14:tracePt t="68231" x="4154488" y="2012950"/>
          <p14:tracePt t="68248" x="4144963" y="2073275"/>
          <p14:tracePt t="68263" x="4137025" y="2157413"/>
          <p14:tracePt t="68280" x="4129088" y="2235200"/>
          <p14:tracePt t="68296" x="4129088" y="2319338"/>
          <p14:tracePt t="68312" x="4129088" y="2405063"/>
          <p14:tracePt t="68328" x="4129088" y="2473325"/>
          <p14:tracePt t="68350" x="4119563" y="2559050"/>
          <p14:tracePt t="68365" x="4119563" y="2652713"/>
          <p14:tracePt t="68380" x="4111625" y="2738438"/>
          <p14:tracePt t="68396" x="4102100" y="2840038"/>
          <p14:tracePt t="68412" x="4094163" y="2925763"/>
          <p14:tracePt t="68447" x="4076700" y="3155950"/>
          <p14:tracePt t="68456" x="4076700" y="3198813"/>
          <p14:tracePt t="68480" x="4076700" y="3327400"/>
          <p14:tracePt t="68495" x="4076700" y="3403600"/>
          <p14:tracePt t="68512" x="4076700" y="3497263"/>
          <p14:tracePt t="68528" x="4076700" y="3582988"/>
          <p14:tracePt t="68550" x="4068763" y="3641725"/>
          <p14:tracePt t="68565" x="4051300" y="3709988"/>
          <p14:tracePt t="68594" x="4025900" y="3863975"/>
          <p14:tracePt t="68626" x="4008438" y="4068763"/>
          <p14:tracePt t="68649" x="3975100" y="4256088"/>
          <p14:tracePt t="68680" x="3932238" y="4478338"/>
          <p14:tracePt t="68696" x="3898900" y="4597400"/>
          <p14:tracePt t="68712" x="3871913" y="4700588"/>
          <p14:tracePt t="68728" x="3856038" y="4768850"/>
          <p14:tracePt t="68749" x="3838575" y="4862513"/>
          <p14:tracePt t="68765" x="3821113" y="4946650"/>
          <p14:tracePt t="68781" x="3803650" y="5014913"/>
          <p14:tracePt t="68797" x="3787775" y="5075238"/>
          <p14:tracePt t="68815" x="3762375" y="5126038"/>
          <p14:tracePt t="68830" x="3744913" y="5168900"/>
          <p14:tracePt t="68849" x="3719513" y="5211763"/>
          <p14:tracePt t="68866" x="3709988" y="5245100"/>
          <p14:tracePt t="68881" x="3702050" y="5287963"/>
          <p14:tracePt t="68897" x="3694113" y="5322888"/>
          <p14:tracePt t="68912" x="3694113" y="5373688"/>
          <p14:tracePt t="68928" x="3694113" y="5416550"/>
          <p14:tracePt t="68952" x="3694113" y="5459413"/>
          <p14:tracePt t="68979" x="3694113" y="5502275"/>
          <p14:tracePt t="68986" x="3694113" y="5510213"/>
          <p14:tracePt t="69112" x="3702050" y="5510213"/>
          <p14:tracePt t="69119" x="3702050" y="5502275"/>
          <p14:tracePt t="69128" x="3702050" y="5492750"/>
          <p14:tracePt t="69151" x="3719513" y="5449888"/>
          <p14:tracePt t="69181" x="3787775" y="5356225"/>
          <p14:tracePt t="69185" x="3803650" y="5340350"/>
          <p14:tracePt t="69212" x="3846513" y="5305425"/>
          <p14:tracePt t="69216" x="3846513" y="5297488"/>
          <p14:tracePt t="69228" x="3856038" y="5287963"/>
          <p14:tracePt t="69250" x="3863975" y="5287963"/>
          <p14:tracePt t="69281" x="3871913" y="5287963"/>
          <p14:tracePt t="69305" x="3881438" y="5287963"/>
          <p14:tracePt t="69313" x="3889375" y="5287963"/>
          <p14:tracePt t="69330" x="3898900" y="5287963"/>
          <p14:tracePt t="69352" x="3906838" y="5280025"/>
          <p14:tracePt t="69382" x="3906838" y="5262563"/>
          <p14:tracePt t="69573" x="3914775" y="5262563"/>
          <p14:tracePt t="69580" x="3932238" y="5262563"/>
          <p14:tracePt t="69590" x="3949700" y="5262563"/>
          <p14:tracePt t="69599" x="3975100" y="5262563"/>
          <p14:tracePt t="69614" x="4033838" y="5262563"/>
          <p14:tracePt t="69630" x="4094163" y="5262563"/>
          <p14:tracePt t="69653" x="4144963" y="5262563"/>
          <p14:tracePt t="69668" x="4213225" y="5280025"/>
          <p14:tracePt t="69683" x="4265613" y="5297488"/>
          <p14:tracePt t="69699" x="4324350" y="5322888"/>
          <p14:tracePt t="69715" x="4367213" y="5330825"/>
          <p14:tracePt t="69729" x="4410075" y="5348288"/>
          <p14:tracePt t="69751" x="4443413" y="5348288"/>
          <p14:tracePt t="69766" x="4452938" y="5348288"/>
          <p14:tracePt t="69783" x="4460875" y="5348288"/>
          <p14:tracePt t="69862" x="4470400" y="5348288"/>
          <p14:tracePt t="69877" x="4470400" y="5356225"/>
          <p14:tracePt t="69885" x="4478338" y="5356225"/>
          <p14:tracePt t="69902" x="4486275" y="5356225"/>
          <p14:tracePt t="69990" x="4470400" y="5356225"/>
          <p14:tracePt t="70000" x="4452938" y="5356225"/>
          <p14:tracePt t="70006" x="4427538" y="5356225"/>
          <p14:tracePt t="70015" x="4410075" y="5348288"/>
          <p14:tracePt t="70030" x="4392613" y="5340350"/>
          <p14:tracePt t="70053" x="4349750" y="5330825"/>
          <p14:tracePt t="70068" x="4324350" y="5322888"/>
          <p14:tracePt t="70082" x="4316413" y="5322888"/>
          <p14:tracePt t="70098" x="4298950" y="5322888"/>
          <p14:tracePt t="70114" x="4281488" y="5322888"/>
          <p14:tracePt t="70129" x="4265613" y="5322888"/>
          <p14:tracePt t="70151" x="4230688" y="5313363"/>
          <p14:tracePt t="70166" x="4197350" y="5305425"/>
          <p14:tracePt t="70183" x="4154488" y="5287963"/>
          <p14:tracePt t="70198" x="4111625" y="5280025"/>
          <p14:tracePt t="70229" x="4033838" y="5254625"/>
          <p14:tracePt t="70233" x="4017963" y="5254625"/>
          <p14:tracePt t="70253" x="3967163" y="5237163"/>
          <p14:tracePt t="70282" x="3898900" y="5194300"/>
          <p14:tracePt t="70286" x="3881438" y="5186363"/>
          <p14:tracePt t="70298" x="3871913" y="5168900"/>
          <p14:tracePt t="70315" x="3856038" y="5160963"/>
          <p14:tracePt t="70567" x="3863975" y="5160963"/>
          <p14:tracePt t="70575" x="3881438" y="5160963"/>
          <p14:tracePt t="70583" x="3889375" y="5160963"/>
          <p14:tracePt t="70599" x="3924300" y="5160963"/>
          <p14:tracePt t="70615" x="3975100" y="5168900"/>
          <p14:tracePt t="70632" x="4033838" y="5186363"/>
          <p14:tracePt t="70654" x="4144963" y="5203825"/>
          <p14:tracePt t="70668" x="4248150" y="5219700"/>
          <p14:tracePt t="70684" x="4367213" y="5229225"/>
          <p14:tracePt t="70700" x="4478338" y="5229225"/>
          <p14:tracePt t="70715" x="4605338" y="5237163"/>
          <p14:tracePt t="70730" x="4741863" y="5245100"/>
          <p14:tracePt t="70753" x="4956175" y="5272088"/>
          <p14:tracePt t="70768" x="5126038" y="5287963"/>
          <p14:tracePt t="70784" x="5287963" y="5297488"/>
          <p14:tracePt t="70799" x="5441950" y="5297488"/>
          <p14:tracePt t="70815" x="5603875" y="5297488"/>
          <p14:tracePt t="70831" x="5748338" y="5297488"/>
          <p14:tracePt t="70855" x="5851525" y="5297488"/>
          <p14:tracePt t="70886" x="6132513" y="5297488"/>
          <p14:tracePt t="70889" x="6184900" y="5297488"/>
          <p14:tracePt t="70915" x="6346825" y="5313363"/>
          <p14:tracePt t="70919" x="6372225" y="5322888"/>
          <p14:tracePt t="70932" x="6415088" y="5322888"/>
          <p14:tracePt t="70935" x="6456363" y="5330825"/>
          <p14:tracePt t="70954" x="6516688" y="5348288"/>
          <p14:tracePt t="70984" x="6584950" y="5365750"/>
          <p14:tracePt t="70999" x="6610350" y="5373688"/>
          <p14:tracePt t="71016" x="6619875" y="5373688"/>
          <p14:tracePt t="71031" x="6635750" y="5373688"/>
          <p14:tracePt t="71055" x="6661150" y="5391150"/>
          <p14:tracePt t="71069" x="6670675" y="5391150"/>
          <p14:tracePt t="71084" x="6678613" y="5391150"/>
          <p14:tracePt t="71100" x="6688138" y="5399088"/>
          <p14:tracePt t="71135" x="6688138" y="5408613"/>
          <p14:tracePt t="71153" x="6688138" y="5416550"/>
          <p14:tracePt t="71168" x="6678613" y="5416550"/>
          <p14:tracePt t="71184" x="6635750" y="5424488"/>
          <p14:tracePt t="71200" x="6567488" y="5441950"/>
          <p14:tracePt t="71215" x="6508750" y="5441950"/>
          <p14:tracePt t="71232" x="6448425" y="5459413"/>
          <p14:tracePt t="71254" x="6380163" y="5476875"/>
          <p14:tracePt t="71269" x="6337300" y="5476875"/>
          <p14:tracePt t="71284" x="6303963" y="5484813"/>
          <p14:tracePt t="71300" x="6269038" y="5492750"/>
          <p14:tracePt t="71316" x="6253163" y="5492750"/>
          <p14:tracePt t="71331" x="6226175" y="5492750"/>
          <p14:tracePt t="71354" x="6157913" y="5510213"/>
          <p14:tracePt t="71368" x="6116638" y="5518150"/>
          <p14:tracePt t="71384" x="6048375" y="5527675"/>
          <p14:tracePt t="71400" x="5988050" y="5535613"/>
          <p14:tracePt t="71416" x="5927725" y="5545138"/>
          <p14:tracePt t="71432" x="5884863" y="5553075"/>
          <p14:tracePt t="71455" x="5868988" y="5561013"/>
          <p14:tracePt t="71469" x="5843588" y="5570538"/>
          <p14:tracePt t="71499" x="5826125" y="5570538"/>
          <p14:tracePt t="71531" x="5808663" y="5570538"/>
          <p14:tracePt t="71554" x="5791200" y="5570538"/>
          <p14:tracePt t="71584" x="5740400" y="5570538"/>
          <p14:tracePt t="71602" x="5707063" y="5570538"/>
          <p14:tracePt t="71617" x="5672138" y="5561013"/>
          <p14:tracePt t="71634" x="5638800" y="5561013"/>
          <p14:tracePt t="71655" x="5603875" y="5553075"/>
          <p14:tracePt t="71670" x="5578475" y="5545138"/>
          <p14:tracePt t="71699" x="5570538" y="5545138"/>
          <p14:tracePt t="71731" x="5561013" y="5545138"/>
          <p14:tracePt t="71881" x="5561013" y="5535613"/>
          <p14:tracePt t="71994" x="5561013" y="5527675"/>
          <p14:tracePt t="72008" x="5561013" y="5518150"/>
          <p14:tracePt t="72025" x="5561013" y="5510213"/>
          <p14:tracePt t="72033" x="5578475" y="5510213"/>
          <p14:tracePt t="72040" x="5586413" y="5502275"/>
          <p14:tracePt t="72055" x="5586413" y="5492750"/>
          <p14:tracePt t="72070" x="5603875" y="5484813"/>
          <p14:tracePt t="72085" x="5613400" y="5484813"/>
          <p14:tracePt t="72101" x="5613400" y="5476875"/>
          <p14:tracePt t="72153" x="5613400" y="5467350"/>
          <p14:tracePt t="72161" x="5621338" y="5467350"/>
          <p14:tracePt t="72170" x="5621338" y="5459413"/>
          <p14:tracePt t="72193" x="5621338" y="5449888"/>
          <p14:tracePt t="74657" x="5629275" y="5449888"/>
          <p14:tracePt t="74665" x="5646738" y="5434013"/>
          <p14:tracePt t="74686" x="5681663" y="5408613"/>
          <p14:tracePt t="74690" x="5689600" y="5399088"/>
          <p14:tracePt t="74703" x="5707063" y="5381625"/>
          <p14:tracePt t="74718" x="5740400" y="5340350"/>
          <p14:tracePt t="74734" x="5775325" y="5297488"/>
          <p14:tracePt t="74756" x="5843588" y="5219700"/>
          <p14:tracePt t="74772" x="5876925" y="5151438"/>
          <p14:tracePt t="74788" x="5919788" y="5092700"/>
          <p14:tracePt t="74803" x="5953125" y="5024438"/>
          <p14:tracePt t="74818" x="5995988" y="4973638"/>
          <p14:tracePt t="74834" x="6048375" y="4887913"/>
          <p14:tracePt t="74858" x="6099175" y="4810125"/>
          <p14:tracePt t="74873" x="6124575" y="4768850"/>
          <p14:tracePt t="74888" x="6167438" y="4691063"/>
          <p14:tracePt t="74904" x="6200775" y="4614863"/>
          <p14:tracePt t="74918" x="6226175" y="4529138"/>
          <p14:tracePt t="74934" x="6243638" y="4427538"/>
          <p14:tracePt t="74957" x="6278563" y="4265613"/>
          <p14:tracePt t="74971" x="6294438" y="4162425"/>
          <p14:tracePt t="74987" x="6311900" y="4076700"/>
          <p14:tracePt t="75002" x="6311900" y="4017963"/>
          <p14:tracePt t="75017" x="6311900" y="3957638"/>
          <p14:tracePt t="75033" x="6311900" y="3906838"/>
          <p14:tracePt t="75058" x="6311900" y="3856038"/>
          <p14:tracePt t="75071" x="6311900" y="3795713"/>
          <p14:tracePt t="75086" x="6294438" y="3719513"/>
          <p14:tracePt t="75103" x="6278563" y="3659188"/>
          <p14:tracePt t="75118" x="6269038" y="3573463"/>
          <p14:tracePt t="75134" x="6253163" y="3505200"/>
          <p14:tracePt t="75157" x="6243638" y="3436938"/>
          <p14:tracePt t="75172" x="6218238" y="3395663"/>
          <p14:tracePt t="75187" x="6200775" y="3335338"/>
          <p14:tracePt t="75203" x="6175375" y="3284538"/>
          <p14:tracePt t="75219" x="6149975" y="3224213"/>
          <p14:tracePt t="75235" x="6116638" y="3155950"/>
          <p14:tracePt t="75258" x="6089650" y="3113088"/>
          <p14:tracePt t="75272" x="6064250" y="3062288"/>
          <p14:tracePt t="75287" x="6030913" y="3027363"/>
          <p14:tracePt t="75305" x="6005513" y="2994025"/>
          <p14:tracePt t="75318" x="5980113" y="2968625"/>
          <p14:tracePt t="75355" x="5911850" y="2925763"/>
          <p14:tracePt t="75388" x="5843588" y="2874963"/>
          <p14:tracePt t="75403" x="5791200" y="2840038"/>
          <p14:tracePt t="75419" x="5748338" y="2814638"/>
          <p14:tracePt t="75435" x="5697538" y="2789238"/>
          <p14:tracePt t="75458" x="5664200" y="2771775"/>
          <p14:tracePt t="75472" x="5621338" y="2755900"/>
          <p14:tracePt t="75487" x="5603875" y="2746375"/>
          <p14:tracePt t="75504" x="5586413" y="2738438"/>
          <p14:tracePt t="75518" x="5570538" y="2728913"/>
          <p14:tracePt t="75534" x="5561013" y="2720975"/>
          <p14:tracePt t="75557" x="5545138" y="2713038"/>
          <p14:tracePt t="75574" x="5518150" y="2687638"/>
          <p14:tracePt t="75588" x="5502275" y="2678113"/>
          <p14:tracePt t="75604" x="5492750" y="2670175"/>
          <p14:tracePt t="75620" x="5484813" y="2670175"/>
          <p14:tracePt t="76413" x="5449888" y="2670175"/>
          <p14:tracePt t="76422" x="5416550" y="2652713"/>
          <p14:tracePt t="76428" x="5365750" y="2627313"/>
          <p14:tracePt t="76439" x="5305425" y="2601913"/>
          <p14:tracePt t="76458" x="5176838" y="2524125"/>
          <p14:tracePt t="76474" x="5032375" y="2455863"/>
          <p14:tracePt t="76489" x="4887913" y="2397125"/>
          <p14:tracePt t="76504" x="4733925" y="2328863"/>
          <p14:tracePt t="76534" x="4341813" y="2184400"/>
          <p14:tracePt t="76542" x="4281488" y="2166938"/>
          <p14:tracePt t="76558" x="4008438" y="2073275"/>
          <p14:tracePt t="76587" x="3659188" y="1936750"/>
          <p14:tracePt t="76591" x="3598863" y="1911350"/>
          <p14:tracePt t="76605" x="3436938" y="1843088"/>
          <p14:tracePt t="76620" x="3284538" y="1765300"/>
          <p14:tracePt t="76636" x="3019425" y="1612900"/>
          <p14:tracePt t="76658" x="2874963" y="1527175"/>
          <p14:tracePt t="76674" x="2781300" y="1484313"/>
          <p14:tracePt t="76691" x="2695575" y="1441450"/>
          <p14:tracePt t="76705" x="2644775" y="1423988"/>
          <p14:tracePt t="76720" x="2609850" y="1416050"/>
          <p14:tracePt t="76736" x="2592388" y="1408113"/>
          <p14:tracePt t="76758" x="2584450" y="140811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ea typeface="+mj-ea"/>
                <a:cs typeface="+mj-cs"/>
              </a:rPr>
              <a:t>Cloud Condensation Nuclei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95800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ct val="2000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Small, airborne particles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provide a surface on which water vapor can condense to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produce cloud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droplets.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5000"/>
              </a:lnSpc>
              <a:spcAft>
                <a:spcPct val="2000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Without such particles, RH&gt;100% would be needed to produce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clouds.  		             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Why? Because droplets are round, not flat.</a:t>
            </a:r>
          </a:p>
          <a:p>
            <a:pPr>
              <a:lnSpc>
                <a:spcPct val="95000"/>
              </a:lnSpc>
              <a:spcAft>
                <a:spcPct val="20000"/>
              </a:spcAft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Such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surfaces are called 			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Cloud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Condensation Nuclei (CCN)</a:t>
            </a:r>
          </a:p>
          <a:p>
            <a:pPr>
              <a:lnSpc>
                <a:spcPct val="95000"/>
              </a:lnSpc>
              <a:spcAft>
                <a:spcPct val="2000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CCN are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small, light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stay suspended for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days.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6407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33" x="2576513" y="1408113"/>
          <p14:tracePt t="1340" x="2508250" y="1408113"/>
          <p14:tracePt t="1356" x="2354263" y="1416050"/>
          <p14:tracePt t="1389" x="2073275" y="1560513"/>
          <p14:tracePt t="1396" x="1952625" y="1628775"/>
          <p14:tracePt t="1421" x="1585913" y="1843088"/>
          <p14:tracePt t="1437" x="1312863" y="2020888"/>
          <p14:tracePt t="1454" x="1049338" y="2200275"/>
          <p14:tracePt t="1471" x="776288" y="2371725"/>
          <p14:tracePt t="1493" x="495300" y="2524125"/>
          <p14:tracePt t="1509" x="298450" y="2619375"/>
          <p14:tracePt t="1524" x="204788" y="2660650"/>
          <p14:tracePt t="1539" x="42863" y="2720975"/>
          <p14:tracePt t="2323" x="7938" y="2200275"/>
          <p14:tracePt t="2338" x="50800" y="2166938"/>
          <p14:tracePt t="2354" x="101600" y="2132013"/>
          <p14:tracePt t="2370" x="136525" y="2106613"/>
          <p14:tracePt t="2392" x="187325" y="2081213"/>
          <p14:tracePt t="2407" x="222250" y="2055813"/>
          <p14:tracePt t="2410" x="247650" y="2038350"/>
          <p14:tracePt t="2423" x="273050" y="2020888"/>
          <p14:tracePt t="2438" x="306388" y="1995488"/>
          <p14:tracePt t="2455" x="349250" y="1979613"/>
          <p14:tracePt t="2469" x="366713" y="1970088"/>
          <p14:tracePt t="2491" x="384175" y="1962150"/>
          <p14:tracePt t="2555" x="392113" y="1952625"/>
          <p14:tracePt t="2571" x="409575" y="1936750"/>
          <p14:tracePt t="2578" x="427038" y="1936750"/>
          <p14:tracePt t="2592" x="442913" y="1919288"/>
          <p14:tracePt t="2621" x="495300" y="1893888"/>
          <p14:tracePt t="2638" x="503238" y="1893888"/>
          <p14:tracePt t="2690" x="495300" y="1893888"/>
          <p14:tracePt t="2698" x="485775" y="1893888"/>
          <p14:tracePt t="2708" x="477838" y="1901825"/>
          <p14:tracePt t="2724" x="460375" y="1927225"/>
          <p14:tracePt t="2739" x="460375" y="1952625"/>
          <p14:tracePt t="2755" x="452438" y="1987550"/>
          <p14:tracePt t="2772" x="452438" y="2012950"/>
          <p14:tracePt t="2793" x="452438" y="2038350"/>
          <p14:tracePt t="2809" x="452438" y="2055813"/>
          <p14:tracePt t="2825" x="452438" y="2073275"/>
          <p14:tracePt t="2839" x="452438" y="2089150"/>
          <p14:tracePt t="2855" x="452438" y="2098675"/>
          <p14:tracePt t="2870" x="452438" y="2116138"/>
          <p14:tracePt t="2892" x="452438" y="2132013"/>
          <p14:tracePt t="2908" x="452438" y="2141538"/>
          <p14:tracePt t="2924" x="452438" y="2149475"/>
          <p14:tracePt t="2939" x="442913" y="2166938"/>
          <p14:tracePt t="2955" x="442913" y="2184400"/>
          <p14:tracePt t="2972" x="434975" y="2200275"/>
          <p14:tracePt t="2992" x="434975" y="2209800"/>
          <p14:tracePt t="3025" x="427038" y="2209800"/>
          <p14:tracePt t="3039" x="417513" y="2209800"/>
          <p14:tracePt t="3059" x="409575" y="2209800"/>
          <p14:tracePt t="3071" x="401638" y="2209800"/>
          <p14:tracePt t="3093" x="392113" y="2209800"/>
          <p14:tracePt t="12482" x="392113" y="2217738"/>
          <p14:tracePt t="12489" x="392113" y="2225675"/>
          <p14:tracePt t="12502" x="392113" y="2235200"/>
          <p14:tracePt t="12518" x="392113" y="2252663"/>
          <p14:tracePt t="12534" x="392113" y="2286000"/>
          <p14:tracePt t="12548" x="392113" y="2319338"/>
          <p14:tracePt t="12565" x="401638" y="2362200"/>
          <p14:tracePt t="12580" x="401638" y="2397125"/>
          <p14:tracePt t="12602" x="401638" y="2430463"/>
          <p14:tracePt t="12618" x="401638" y="2465388"/>
          <p14:tracePt t="12635" x="401638" y="2524125"/>
          <p14:tracePt t="12649" x="401638" y="2566988"/>
          <p14:tracePt t="12666" x="409575" y="2609850"/>
          <p14:tracePt t="12680" x="409575" y="2627313"/>
          <p14:tracePt t="12702" x="417513" y="2687638"/>
          <p14:tracePt t="12718" x="417513" y="2720975"/>
          <p14:tracePt t="12733" x="427038" y="2755900"/>
          <p14:tracePt t="12748" x="434975" y="2789238"/>
          <p14:tracePt t="12765" x="434975" y="2824163"/>
          <p14:tracePt t="12779" x="434975" y="2857500"/>
          <p14:tracePt t="12804" x="434975" y="2908300"/>
          <p14:tracePt t="12819" x="434975" y="2925763"/>
          <p14:tracePt t="12834" x="434975" y="2986088"/>
          <p14:tracePt t="12851" x="434975" y="3027363"/>
          <p14:tracePt t="12866" x="434975" y="3054350"/>
          <p14:tracePt t="12881" x="434975" y="3070225"/>
          <p14:tracePt t="12903" x="434975" y="3095625"/>
          <p14:tracePt t="12918" x="434975" y="3113088"/>
          <p14:tracePt t="12934" x="434975" y="3122613"/>
          <p14:tracePt t="13098" x="427038" y="3122613"/>
          <p14:tracePt t="13123" x="427038" y="3130550"/>
          <p14:tracePt t="13146" x="417513" y="3130550"/>
          <p14:tracePt t="13179" x="409575" y="3130550"/>
          <p14:tracePt t="13211" x="401638" y="3130550"/>
          <p14:tracePt t="13242" x="392113" y="3130550"/>
          <p14:tracePt t="13275" x="384175" y="3130550"/>
          <p14:tracePt t="13315" x="374650" y="3130550"/>
          <p14:tracePt t="13322" x="366713" y="3130550"/>
          <p14:tracePt t="13362" x="358775" y="3130550"/>
          <p14:tracePt t="13435" x="349250" y="3130550"/>
          <p14:tracePt t="23368" x="349250" y="3148013"/>
          <p14:tracePt t="23375" x="349250" y="3163888"/>
          <p14:tracePt t="23383" x="349250" y="3173413"/>
          <p14:tracePt t="23391" x="349250" y="3181350"/>
          <p14:tracePt t="23410" x="349250" y="3198813"/>
          <p14:tracePt t="23425" x="358775" y="3206750"/>
          <p14:tracePt t="23440" x="366713" y="3216275"/>
          <p14:tracePt t="23455" x="374650" y="3224213"/>
          <p14:tracePt t="23472" x="384175" y="3232150"/>
          <p14:tracePt t="23488" x="392113" y="3232150"/>
          <p14:tracePt t="23510" x="401638" y="3241675"/>
          <p14:tracePt t="23527" x="417513" y="3267075"/>
          <p14:tracePt t="23541" x="434975" y="3292475"/>
          <p14:tracePt t="23556" x="452438" y="3309938"/>
          <p14:tracePt t="23573" x="477838" y="3335338"/>
          <p14:tracePt t="23588" x="503238" y="3352800"/>
          <p14:tracePt t="23609" x="528638" y="3395663"/>
          <p14:tracePt t="23626" x="554038" y="3411538"/>
          <p14:tracePt t="23640" x="571500" y="3436938"/>
          <p14:tracePt t="23656" x="588963" y="3446463"/>
          <p14:tracePt t="23674" x="596900" y="3471863"/>
          <p14:tracePt t="23689" x="614363" y="3489325"/>
          <p14:tracePt t="23710" x="631825" y="3514725"/>
          <p14:tracePt t="23727" x="639763" y="3522663"/>
          <p14:tracePt t="23741" x="647700" y="3530600"/>
          <p14:tracePt t="23757" x="657225" y="3540125"/>
          <p14:tracePt t="23773" x="673100" y="3540125"/>
          <p14:tracePt t="23788" x="682625" y="3540125"/>
          <p14:tracePt t="23809" x="700088" y="3548063"/>
          <p14:tracePt t="23824" x="708025" y="3548063"/>
          <p14:tracePt t="23840" x="715963" y="3557588"/>
          <p14:tracePt t="23856" x="725488" y="3565525"/>
          <p14:tracePt t="23872" x="733425" y="3565525"/>
          <p14:tracePt t="23908" x="776288" y="3590925"/>
          <p14:tracePt t="23913" x="784225" y="3590925"/>
          <p14:tracePt t="23941" x="836613" y="3625850"/>
          <p14:tracePt t="23945" x="844550" y="3633788"/>
          <p14:tracePt t="23956" x="852488" y="3633788"/>
          <p14:tracePt t="23972" x="877888" y="3651250"/>
          <p14:tracePt t="23988" x="895350" y="3659188"/>
          <p14:tracePt t="24009" x="912813" y="3676650"/>
          <p14:tracePt t="24025" x="920750" y="3676650"/>
          <p14:tracePt t="24041" x="930275" y="3676650"/>
          <p14:tracePt t="24057" x="938213" y="3684588"/>
          <p14:tracePt t="24072" x="946150" y="3684588"/>
          <p14:tracePt t="24089" x="973138" y="3684588"/>
          <p14:tracePt t="24111" x="998538" y="3694113"/>
          <p14:tracePt t="24127" x="1023938" y="3702050"/>
          <p14:tracePt t="24141" x="1049338" y="3709988"/>
          <p14:tracePt t="24156" x="1082675" y="3727450"/>
          <p14:tracePt t="24172" x="1117600" y="3735388"/>
          <p14:tracePt t="24188" x="1150938" y="3752850"/>
          <p14:tracePt t="24209" x="1228725" y="3752850"/>
          <p14:tracePt t="24224" x="1287463" y="3752850"/>
          <p14:tracePt t="24241" x="1373188" y="3752850"/>
          <p14:tracePt t="24257" x="1458913" y="3744913"/>
          <p14:tracePt t="24273" x="1535113" y="3727450"/>
          <p14:tracePt t="24288" x="1612900" y="3702050"/>
          <p14:tracePt t="24310" x="1671638" y="3694113"/>
          <p14:tracePt t="24325" x="1714500" y="3684588"/>
          <p14:tracePt t="24341" x="1747838" y="3676650"/>
          <p14:tracePt t="24356" x="1757363" y="3676650"/>
          <p14:tracePt t="24372" x="1774825" y="3676650"/>
          <p14:tracePt t="24388" x="1782763" y="3676650"/>
          <p14:tracePt t="28609" x="1774825" y="3676650"/>
          <p14:tracePt t="28618" x="1765300" y="3676650"/>
          <p14:tracePt t="28625" x="1757363" y="3676650"/>
          <p14:tracePt t="28645" x="1731963" y="3676650"/>
          <p14:tracePt t="28662" x="1689100" y="3676650"/>
          <p14:tracePt t="28677" x="1628775" y="3676650"/>
          <p14:tracePt t="28694" x="1552575" y="3676650"/>
          <p14:tracePt t="28715" x="1373188" y="3676650"/>
          <p14:tracePt t="28730" x="1244600" y="3667125"/>
          <p14:tracePt t="28746" x="1109663" y="3633788"/>
          <p14:tracePt t="28763" x="1023938" y="3616325"/>
          <p14:tracePt t="28778" x="904875" y="3598863"/>
          <p14:tracePt t="28795" x="809625" y="3590925"/>
          <p14:tracePt t="28816" x="715963" y="3590925"/>
          <p14:tracePt t="28831" x="647700" y="3590925"/>
          <p14:tracePt t="28846" x="596900" y="3582988"/>
          <p14:tracePt t="28862" x="554038" y="3582988"/>
          <p14:tracePt t="28878" x="520700" y="3582988"/>
          <p14:tracePt t="28894" x="503238" y="3582988"/>
          <p14:tracePt t="28916" x="477838" y="3582988"/>
          <p14:tracePt t="28931" x="469900" y="3582988"/>
          <p14:tracePt t="28946" x="452438" y="3582988"/>
          <p14:tracePt t="28963" x="442913" y="3582988"/>
          <p14:tracePt t="35699" x="442913" y="3590925"/>
          <p14:tracePt t="35709" x="442913" y="3616325"/>
          <p14:tracePt t="35723" x="434975" y="3659188"/>
          <p14:tracePt t="35740" x="427038" y="3709988"/>
          <p14:tracePt t="35756" x="417513" y="3752850"/>
          <p14:tracePt t="35771" x="409575" y="3770313"/>
          <p14:tracePt t="35786" x="401638" y="3803650"/>
          <p14:tracePt t="35802" x="384175" y="3830638"/>
          <p14:tracePt t="35824" x="374650" y="3871913"/>
          <p14:tracePt t="35838" x="358775" y="3914775"/>
          <p14:tracePt t="35854" x="349250" y="3957638"/>
          <p14:tracePt t="35870" x="341313" y="4008438"/>
          <p14:tracePt t="35900" x="323850" y="4094163"/>
          <p14:tracePt t="35924" x="306388" y="4154488"/>
          <p14:tracePt t="35956" x="306388" y="4197350"/>
          <p14:tracePt t="35972" x="298450" y="4213225"/>
          <p14:tracePt t="36000" x="290513" y="4248150"/>
          <p14:tracePt t="36023" x="290513" y="4256088"/>
          <p14:tracePt t="36060" x="290513" y="4265613"/>
          <p14:tracePt t="36068" x="290513" y="4273550"/>
          <p14:tracePt t="36084" x="290513" y="4281488"/>
          <p14:tracePt t="36101" x="280988" y="4306888"/>
          <p14:tracePt t="36124" x="273050" y="4333875"/>
          <p14:tracePt t="36153" x="273050" y="4359275"/>
          <p14:tracePt t="36158" x="273050" y="4367213"/>
          <p14:tracePt t="36170" x="265113" y="4367213"/>
          <p14:tracePt t="36239" x="265113" y="4359275"/>
          <p14:tracePt t="36244" x="265113" y="4341813"/>
          <p14:tracePt t="36255" x="265113" y="4333875"/>
          <p14:tracePt t="36269" x="265113" y="4306888"/>
          <p14:tracePt t="36285" x="265113" y="4291013"/>
          <p14:tracePt t="36301" x="265113" y="4281488"/>
          <p14:tracePt t="36323" x="265113" y="4273550"/>
          <p14:tracePt t="36365" x="265113" y="4265613"/>
          <p14:tracePt t="36374" x="265113" y="4256088"/>
          <p14:tracePt t="36390" x="265113" y="4248150"/>
          <p14:tracePt t="36407" x="265113" y="4238625"/>
          <p14:tracePt t="36422" x="265113" y="4222750"/>
          <p14:tracePt t="36456" x="265113" y="4213225"/>
          <p14:tracePt t="36484" x="265113" y="4205288"/>
          <p14:tracePt t="36501" x="265113" y="4197350"/>
          <p14:tracePt t="36508" x="265113" y="4187825"/>
          <p14:tracePt t="36526" x="265113" y="4179888"/>
          <p14:tracePt t="36555" x="265113" y="4162425"/>
          <p14:tracePt t="36585" x="265113" y="4154488"/>
          <p14:tracePt t="43103" x="265113" y="4162425"/>
          <p14:tracePt t="43110" x="265113" y="4179888"/>
          <p14:tracePt t="43118" x="265113" y="4187825"/>
          <p14:tracePt t="43129" x="255588" y="4197350"/>
          <p14:tracePt t="43145" x="255588" y="4222750"/>
          <p14:tracePt t="43161" x="255588" y="4238625"/>
          <p14:tracePt t="43191" x="238125" y="4298950"/>
          <p14:tracePt t="43229" x="238125" y="4349750"/>
          <p14:tracePt t="43232" x="238125" y="4359275"/>
          <p14:tracePt t="43262" x="238125" y="4375150"/>
          <p14:tracePt t="43264" x="230188" y="4375150"/>
          <p14:tracePt t="43286" x="222250" y="4375150"/>
          <p14:tracePt t="43303" x="212725" y="4375150"/>
          <p14:tracePt t="43311" x="204788" y="4375150"/>
          <p14:tracePt t="43328" x="187325" y="4384675"/>
          <p14:tracePt t="43346" x="161925" y="4392613"/>
          <p14:tracePt t="43360" x="136525" y="4402138"/>
          <p14:tracePt t="43376" x="101600" y="4410075"/>
          <p14:tracePt t="43392" x="68263" y="4427538"/>
          <p14:tracePt t="43408" x="33338" y="4452938"/>
          <p14:tracePt t="43429" x="0" y="4478338"/>
          <p14:tracePt t="43551" x="0" y="4538663"/>
          <p14:tracePt t="43566" x="7938" y="4538663"/>
          <p14:tracePt t="43663" x="7938" y="4529138"/>
          <p14:tracePt t="45546" x="7938" y="4538663"/>
          <p14:tracePt t="45554" x="7938" y="4564063"/>
          <p14:tracePt t="45564" x="25400" y="4579938"/>
          <p14:tracePt t="45579" x="33338" y="4632325"/>
          <p14:tracePt t="45595" x="50800" y="4683125"/>
          <p14:tracePt t="45611" x="60325" y="4733925"/>
          <p14:tracePt t="45632" x="68263" y="4784725"/>
          <p14:tracePt t="45647" x="76200" y="4819650"/>
          <p14:tracePt t="45664" x="76200" y="4845050"/>
          <p14:tracePt t="45678" x="85725" y="4878388"/>
          <p14:tracePt t="45694" x="85725" y="4905375"/>
          <p14:tracePt t="45710" x="93663" y="4930775"/>
          <p14:tracePt t="45731" x="101600" y="4981575"/>
          <p14:tracePt t="45746" x="119063" y="5006975"/>
          <p14:tracePt t="45763" x="128588" y="5049838"/>
          <p14:tracePt t="45779" x="144463" y="5067300"/>
          <p14:tracePt t="45795" x="153988" y="5083175"/>
          <p14:tracePt t="45811" x="161925" y="5100638"/>
          <p14:tracePt t="45833" x="179388" y="5110163"/>
          <p14:tracePt t="45847" x="187325" y="5110163"/>
          <p14:tracePt t="45865" x="196850" y="5110163"/>
          <p14:tracePt t="45878" x="204788" y="5110163"/>
          <p14:tracePt t="45894" x="212725" y="5110163"/>
          <p14:tracePt t="45910" x="222250" y="5110163"/>
          <p14:tracePt t="45931" x="238125" y="5110163"/>
          <p14:tracePt t="45947" x="247650" y="5110163"/>
          <p14:tracePt t="45963" x="255588" y="5110163"/>
          <p14:tracePt t="45995" x="265113" y="5110163"/>
          <p14:tracePt t="46042" x="273050" y="5110163"/>
          <p14:tracePt t="46083" x="280988" y="5110163"/>
          <p14:tracePt t="46107" x="290513" y="5110163"/>
          <p14:tracePt t="46162" x="298450" y="5100638"/>
          <p14:tracePt t="46171" x="298450" y="5092700"/>
          <p14:tracePt t="46195" x="298450" y="5083175"/>
          <p14:tracePt t="46211" x="298450" y="5075238"/>
          <p14:tracePt t="46235" x="298450" y="5067300"/>
          <p14:tracePt t="46242" x="298450" y="5057775"/>
          <p14:tracePt t="46251" x="306388" y="5057775"/>
          <p14:tracePt t="46264" x="306388" y="5049838"/>
          <p14:tracePt t="46279" x="315913" y="5041900"/>
          <p14:tracePt t="46295" x="323850" y="5041900"/>
          <p14:tracePt t="46311" x="341313" y="5024438"/>
          <p14:tracePt t="46332" x="366713" y="5024438"/>
          <p14:tracePt t="46347" x="374650" y="501491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~AUT005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1828800"/>
            <a:ext cx="456565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  <a:ea typeface="+mj-ea"/>
                <a:cs typeface="+mj-cs"/>
              </a:rPr>
              <a:t>Cloud Condensation Nuclei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870075"/>
            <a:ext cx="3581400" cy="4114800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ct val="20000"/>
              </a:spcAft>
            </a:pPr>
            <a:r>
              <a:rPr lang="en-US" sz="2400" b="1" u="sng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Sources</a:t>
            </a:r>
          </a:p>
          <a:p>
            <a:pPr>
              <a:lnSpc>
                <a:spcPct val="95000"/>
              </a:lnSpc>
              <a:spcAft>
                <a:spcPct val="20000"/>
              </a:spcAft>
              <a:buFontTx/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Dust, volcanic ash, smoke, soot, salt, sulfate particles</a:t>
            </a:r>
          </a:p>
          <a:p>
            <a:pPr>
              <a:lnSpc>
                <a:spcPct val="95000"/>
              </a:lnSpc>
              <a:spcAft>
                <a:spcPct val="20000"/>
              </a:spcAft>
            </a:pPr>
            <a:r>
              <a:rPr lang="en-US" sz="2400" b="1" u="sng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Concentrations</a:t>
            </a: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1,000-10,000 per cc Higher concentrations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ear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the surface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ver continents  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ver megacities</a:t>
            </a:r>
            <a:endParaRPr lang="en-US" sz="2400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838200" y="6137275"/>
            <a:ext cx="327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Ahrens, </a:t>
            </a:r>
            <a:r>
              <a:rPr lang="en-US" sz="1400" b="1" dirty="0" smtClean="0"/>
              <a:t>Met. </a:t>
            </a:r>
            <a:r>
              <a:rPr lang="en-US" sz="1400" b="1" dirty="0"/>
              <a:t>Today, 5th Ed.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5653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142" x="374650" y="5006975"/>
          <p14:tracePt t="3150" x="374650" y="4981575"/>
          <p14:tracePt t="3165" x="392113" y="4956175"/>
          <p14:tracePt t="3201" x="520700" y="4784725"/>
          <p14:tracePt t="3232" x="631825" y="4648200"/>
          <p14:tracePt t="3235" x="673100" y="4589463"/>
          <p14:tracePt t="3249" x="776288" y="4460875"/>
          <p14:tracePt t="3266" x="869950" y="4333875"/>
          <p14:tracePt t="3279" x="973138" y="4222750"/>
          <p14:tracePt t="3303" x="1117600" y="4076700"/>
          <p14:tracePt t="3318" x="1160463" y="4033838"/>
          <p14:tracePt t="3334" x="1262063" y="3957638"/>
          <p14:tracePt t="3349" x="1381125" y="3863975"/>
          <p14:tracePt t="3366" x="1509713" y="3752850"/>
          <p14:tracePt t="3381" x="1646238" y="3625850"/>
          <p14:tracePt t="3401" x="1833563" y="3446463"/>
          <p14:tracePt t="3417" x="1952625" y="3327400"/>
          <p14:tracePt t="3433" x="2073275" y="3224213"/>
          <p14:tracePt t="3449" x="2166938" y="3148013"/>
          <p14:tracePt t="3464" x="2235200" y="3105150"/>
          <p14:tracePt t="3480" x="2293938" y="3062288"/>
          <p14:tracePt t="3503" x="2354263" y="3019425"/>
          <p14:tracePt t="3518" x="2371725" y="3011488"/>
          <p14:tracePt t="3536" x="2397125" y="2994025"/>
          <p14:tracePt t="3563" x="2414588" y="2994025"/>
          <p14:tracePt t="3631" x="2414588" y="3001963"/>
          <p14:tracePt t="3649" x="2414588" y="3011488"/>
          <p14:tracePt t="3655" x="2414588" y="3019425"/>
          <p14:tracePt t="3666" x="2414588" y="3027363"/>
          <p14:tracePt t="3680" x="2414588" y="3044825"/>
          <p14:tracePt t="3704" x="2414588" y="3079750"/>
          <p14:tracePt t="3719" x="2414588" y="3095625"/>
          <p14:tracePt t="3736" x="2414588" y="3122613"/>
          <p14:tracePt t="3750" x="2414588" y="3130550"/>
          <p14:tracePt t="3766" x="2414588" y="3155950"/>
          <p14:tracePt t="3782" x="2405063" y="3173413"/>
          <p14:tracePt t="3802" x="2387600" y="3216275"/>
          <p14:tracePt t="3818" x="2371725" y="3241675"/>
          <p14:tracePt t="3834" x="2362200" y="3284538"/>
          <p14:tracePt t="3866" x="2336800" y="3335338"/>
          <p14:tracePt t="3903" x="2311400" y="3378200"/>
          <p14:tracePt t="3906" x="2311400" y="3395663"/>
          <p14:tracePt t="3932" x="2293938" y="3436938"/>
          <p14:tracePt t="3937" x="2293938" y="3446463"/>
          <p14:tracePt t="3950" x="2293938" y="3454400"/>
          <p14:tracePt t="3967" x="2286000" y="3471863"/>
          <p14:tracePt t="3982" x="2286000" y="3489325"/>
          <p14:tracePt t="4002" x="2278063" y="3514725"/>
          <p14:tracePt t="4018" x="2278063" y="3522663"/>
          <p14:tracePt t="4034" x="2278063" y="3530600"/>
          <p14:tracePt t="4050" x="2268538" y="3548063"/>
          <p14:tracePt t="4065" x="2268538" y="3557588"/>
          <p14:tracePt t="4081" x="2260600" y="3565525"/>
          <p14:tracePt t="4104" x="2252663" y="3582988"/>
          <p14:tracePt t="4119" x="2243138" y="3582988"/>
          <p14:tracePt t="4135" x="2243138" y="3598863"/>
          <p14:tracePt t="4166" x="2243138" y="3608388"/>
          <p14:tracePt t="8498" x="2252663" y="3608388"/>
          <p14:tracePt t="8505" x="2260600" y="3608388"/>
          <p14:tracePt t="8514" x="2278063" y="3608388"/>
          <p14:tracePt t="8523" x="2286000" y="3608388"/>
          <p14:tracePt t="8539" x="2328863" y="3608388"/>
          <p14:tracePt t="8556" x="2362200" y="3608388"/>
          <p14:tracePt t="8572" x="2414588" y="3608388"/>
          <p14:tracePt t="8586" x="2455863" y="3608388"/>
          <p14:tracePt t="8609" x="2498725" y="3608388"/>
          <p14:tracePt t="8625" x="2533650" y="3608388"/>
          <p14:tracePt t="8640" x="2576513" y="3616325"/>
          <p14:tracePt t="8656" x="2609850" y="3633788"/>
          <p14:tracePt t="8670" x="2644775" y="3633788"/>
          <p14:tracePt t="8686" x="2660650" y="3633788"/>
          <p14:tracePt t="8706" x="2687638" y="3641725"/>
          <p14:tracePt t="8723" x="2695575" y="3641725"/>
          <p14:tracePt t="8755" x="2703513" y="3641725"/>
          <p14:tracePt t="8922" x="2703513" y="3651250"/>
          <p14:tracePt t="8945" x="2703513" y="3659188"/>
          <p14:tracePt t="8969" x="2713038" y="3659188"/>
          <p14:tracePt t="8986" x="2720975" y="3659188"/>
          <p14:tracePt t="9017" x="2720975" y="3667125"/>
          <p14:tracePt t="10386" x="2728913" y="3667125"/>
          <p14:tracePt t="10391" x="2738438" y="3667125"/>
          <p14:tracePt t="10410" x="2763838" y="3667125"/>
          <p14:tracePt t="10426" x="2797175" y="3667125"/>
          <p14:tracePt t="10441" x="2832100" y="3667125"/>
          <p14:tracePt t="10456" x="2865438" y="3667125"/>
          <p14:tracePt t="10472" x="2900363" y="3667125"/>
          <p14:tracePt t="10489" x="2925763" y="3667125"/>
          <p14:tracePt t="10510" x="2959100" y="3667125"/>
          <p14:tracePt t="10527" x="2976563" y="3667125"/>
          <p14:tracePt t="10557" x="3019425" y="3667125"/>
          <p14:tracePt t="10560" x="3027363" y="3667125"/>
          <p14:tracePt t="10587" x="3062288" y="3676650"/>
          <p14:tracePt t="10609" x="3087688" y="3684588"/>
          <p14:tracePt t="10639" x="3138488" y="3684588"/>
          <p14:tracePt t="10657" x="3155950" y="3684588"/>
          <p14:tracePt t="10672" x="3190875" y="3684588"/>
          <p14:tracePt t="10689" x="3216275" y="3684588"/>
          <p14:tracePt t="10711" x="3241675" y="3694113"/>
          <p14:tracePt t="10726" x="3267075" y="3702050"/>
          <p14:tracePt t="10742" x="3284538" y="3702050"/>
          <p14:tracePt t="10757" x="3300413" y="3709988"/>
          <p14:tracePt t="10772" x="3317875" y="3719513"/>
          <p14:tracePt t="10787" x="3335338" y="3719513"/>
          <p14:tracePt t="10810" x="3352800" y="3727450"/>
          <p14:tracePt t="10826" x="3368675" y="3727450"/>
          <p14:tracePt t="10856" x="3395663" y="3744913"/>
          <p14:tracePt t="10889" x="3454400" y="3762375"/>
          <p14:tracePt t="10912" x="3479800" y="3762375"/>
          <p14:tracePt t="10941" x="3557588" y="3762375"/>
          <p14:tracePt t="10946" x="3565525" y="3762375"/>
          <p14:tracePt t="10957" x="3582988" y="3762375"/>
          <p14:tracePt t="10972" x="3608388" y="3762375"/>
          <p14:tracePt t="10988" x="3625850" y="3762375"/>
          <p14:tracePt t="11010" x="3667125" y="3762375"/>
          <p14:tracePt t="11026" x="3684588" y="3762375"/>
          <p14:tracePt t="11041" x="3719513" y="3762375"/>
          <p14:tracePt t="11072" x="3762375" y="3762375"/>
          <p14:tracePt t="11108" x="3803650" y="3762375"/>
          <p14:tracePt t="11141" x="3830638" y="3762375"/>
          <p14:tracePt t="11145" x="3838575" y="3762375"/>
          <p14:tracePt t="11173" x="3856038" y="3762375"/>
          <p14:tracePt t="11188" x="3871913" y="3762375"/>
          <p14:tracePt t="11210" x="3889375" y="3762375"/>
          <p14:tracePt t="11227" x="3906838" y="3762375"/>
          <p14:tracePt t="11256" x="3924300" y="3762375"/>
          <p14:tracePt t="11288" x="3932238" y="3762375"/>
          <p14:tracePt t="11291" x="3940175" y="3762375"/>
          <p14:tracePt t="11401" x="3949700" y="3762375"/>
          <p14:tracePt t="11418" x="3957638" y="3762375"/>
          <p14:tracePt t="11441" x="3967163" y="3762375"/>
          <p14:tracePt t="11873" x="3975100" y="3762375"/>
          <p14:tracePt t="12097" x="3983038" y="3762375"/>
          <p14:tracePt t="12106" x="3992563" y="3762375"/>
          <p14:tracePt t="12132" x="4000500" y="3762375"/>
          <p14:tracePt t="16006" x="3983038" y="3762375"/>
          <p14:tracePt t="16013" x="3967163" y="3762375"/>
          <p14:tracePt t="16021" x="3949700" y="3770313"/>
          <p14:tracePt t="16047" x="3863975" y="3821113"/>
          <p14:tracePt t="16067" x="3803650" y="3846513"/>
          <p14:tracePt t="16082" x="3735388" y="3881438"/>
          <p14:tracePt t="16097" x="3694113" y="3889375"/>
          <p14:tracePt t="16119" x="3598863" y="3932238"/>
          <p14:tracePt t="16134" x="3522663" y="3949700"/>
          <p14:tracePt t="16152" x="3446463" y="3975100"/>
          <p14:tracePt t="16167" x="3403600" y="3992563"/>
          <p14:tracePt t="16183" x="3232150" y="4033838"/>
          <p14:tracePt t="16198" x="3173413" y="4051300"/>
          <p14:tracePt t="16221" x="2959100" y="4086225"/>
          <p14:tracePt t="16236" x="2789238" y="4102100"/>
          <p14:tracePt t="16251" x="2609850" y="4111625"/>
          <p14:tracePt t="16268" x="2439988" y="4111625"/>
          <p14:tracePt t="16283" x="2278063" y="4111625"/>
          <p14:tracePt t="16297" x="2132013" y="4111625"/>
          <p14:tracePt t="16318" x="1901825" y="4094163"/>
          <p14:tracePt t="16334" x="1739900" y="4094163"/>
          <p14:tracePt t="16351" x="1646238" y="4094163"/>
          <p14:tracePt t="16367" x="1441450" y="4086225"/>
          <p14:tracePt t="16384" x="1304925" y="4076700"/>
          <p14:tracePt t="16398" x="1254125" y="4068763"/>
          <p14:tracePt t="16420" x="1150938" y="4043363"/>
          <p14:tracePt t="16437" x="1109663" y="4025900"/>
          <p14:tracePt t="16451" x="1074738" y="3992563"/>
          <p14:tracePt t="16481" x="1031875" y="3932238"/>
          <p14:tracePt t="16486" x="1023938" y="3932238"/>
          <p14:tracePt t="16520" x="1014413" y="3914775"/>
          <p14:tracePt t="16782" x="1031875" y="3914775"/>
          <p14:tracePt t="16790" x="1074738" y="3906838"/>
          <p14:tracePt t="16800" x="1117600" y="3898900"/>
          <p14:tracePt t="16821" x="1193800" y="3863975"/>
          <p14:tracePt t="16837" x="1262063" y="3856038"/>
          <p14:tracePt t="16852" x="1398588" y="3813175"/>
          <p14:tracePt t="16867" x="1476375" y="3795713"/>
          <p14:tracePt t="16883" x="1570038" y="3770313"/>
          <p14:tracePt t="16898" x="1654175" y="3744913"/>
          <p14:tracePt t="16919" x="1765300" y="3719513"/>
          <p14:tracePt t="16936" x="1825625" y="3702050"/>
          <p14:tracePt t="16951" x="1868488" y="3694113"/>
          <p14:tracePt t="16968" x="1884363" y="3694113"/>
          <p14:tracePt t="16983" x="1919288" y="3694113"/>
          <p14:tracePt t="16999" x="1962150" y="3694113"/>
          <p14:tracePt t="17021" x="2038350" y="3684588"/>
          <p14:tracePt t="17037" x="2089150" y="3676650"/>
          <p14:tracePt t="17052" x="2132013" y="3667125"/>
          <p14:tracePt t="17067" x="2157413" y="3651250"/>
          <p14:tracePt t="17084" x="2174875" y="3651250"/>
          <p14:tracePt t="17099" x="2184400" y="3651250"/>
          <p14:tracePt t="17239" x="2192338" y="3651250"/>
          <p14:tracePt t="23207" x="2209800" y="3651250"/>
          <p14:tracePt t="23215" x="2235200" y="3651250"/>
          <p14:tracePt t="23226" x="2286000" y="3651250"/>
          <p14:tracePt t="23241" x="2354263" y="3651250"/>
          <p14:tracePt t="23256" x="2482850" y="3651250"/>
          <p14:tracePt t="23272" x="2592388" y="3651250"/>
          <p14:tracePt t="23287" x="2713038" y="3651250"/>
          <p14:tracePt t="23303" x="2806700" y="3651250"/>
          <p14:tracePt t="23326" x="2933700" y="3651250"/>
          <p14:tracePt t="23342" x="3011488" y="3651250"/>
          <p14:tracePt t="23359" x="3054350" y="3651250"/>
          <p14:tracePt t="23375" x="3079750" y="3651250"/>
          <p14:tracePt t="23403" x="3105150" y="3651250"/>
          <p14:tracePt t="23407" x="3113088" y="3651250"/>
          <p14:tracePt t="23425" x="3122613" y="3651250"/>
          <p14:tracePt t="23469" x="3130550" y="3651250"/>
          <p14:tracePt t="23493" x="3138488" y="3651250"/>
          <p14:tracePt t="23509" x="3148013" y="3651250"/>
          <p14:tracePt t="23527" x="3155950" y="3651250"/>
          <p14:tracePt t="23556" x="3198813" y="3651250"/>
          <p14:tracePt t="23560" x="3216275" y="3659188"/>
          <p14:tracePt t="23573" x="3232150" y="3659188"/>
          <p14:tracePt t="23587" x="3275013" y="3659188"/>
          <p14:tracePt t="23604" x="3352800" y="3659188"/>
          <p14:tracePt t="23626" x="3522663" y="3659188"/>
          <p14:tracePt t="23641" x="3676650" y="3659188"/>
          <p14:tracePt t="23657" x="3906838" y="3608388"/>
          <p14:tracePt t="23672" x="4144963" y="3557588"/>
          <p14:tracePt t="23688" x="4435475" y="3505200"/>
          <p14:tracePt t="23703" x="4802188" y="3471863"/>
          <p14:tracePt t="23727" x="5502275" y="3454400"/>
          <p14:tracePt t="23743" x="6038850" y="3446463"/>
          <p14:tracePt t="23759" x="6619875" y="3446463"/>
          <p14:tracePt t="23774" x="6875463" y="3446463"/>
          <p14:tracePt t="23789" x="7242175" y="3429000"/>
          <p14:tracePt t="23806" x="7626350" y="3421063"/>
          <p14:tracePt t="23826" x="8001000" y="3386138"/>
          <p14:tracePt t="23841" x="8170863" y="3335338"/>
          <p14:tracePt t="23857" x="8205788" y="3317875"/>
          <p14:tracePt t="24199" x="8223250" y="3317875"/>
          <p14:tracePt t="24207" x="8231188" y="3317875"/>
          <p14:tracePt t="24216" x="8239125" y="3317875"/>
          <p14:tracePt t="24230" x="8248650" y="3317875"/>
          <p14:tracePt t="24256" x="8256588" y="3317875"/>
          <p14:tracePt t="24263" x="8256588" y="3309938"/>
          <p14:tracePt t="38237" x="8266113" y="3317875"/>
          <p14:tracePt t="38244" x="8274050" y="3343275"/>
          <p14:tracePt t="38268" x="8307388" y="3411538"/>
          <p14:tracePt t="38286" x="8324850" y="3454400"/>
          <p14:tracePt t="38300" x="8334375" y="3471863"/>
          <p14:tracePt t="38316" x="8350250" y="3514725"/>
          <p14:tracePt t="38338" x="8367713" y="3573463"/>
          <p14:tracePt t="38353" x="8375650" y="3608388"/>
          <p14:tracePt t="38369" x="8393113" y="3641725"/>
          <p14:tracePt t="38386" x="8402638" y="3702050"/>
          <p14:tracePt t="38400" x="8428038" y="3752850"/>
          <p14:tracePt t="38416" x="8435975" y="3795713"/>
          <p14:tracePt t="38437" x="8461375" y="3871913"/>
          <p14:tracePt t="38453" x="8478838" y="3906838"/>
          <p14:tracePt t="38470" x="8486775" y="3940175"/>
          <p14:tracePt t="38486" x="8486775" y="3949700"/>
          <p14:tracePt t="38502" x="8486775" y="3975100"/>
          <p14:tracePt t="38516" x="8486775" y="3983038"/>
          <p14:tracePt t="38537" x="8486775" y="4017963"/>
          <p14:tracePt t="38553" x="8486775" y="4060825"/>
          <p14:tracePt t="38568" x="8486775" y="4094163"/>
          <p14:tracePt t="38586" x="8470900" y="4154488"/>
          <p14:tracePt t="38601" x="8453438" y="4197350"/>
          <p14:tracePt t="38616" x="8435975" y="4238625"/>
          <p14:tracePt t="38637" x="8410575" y="4281488"/>
          <p14:tracePt t="38652" x="8402638" y="4298950"/>
          <p14:tracePt t="38669" x="8393113" y="4306888"/>
          <p14:tracePt t="38687" x="8393113" y="4324350"/>
          <p14:tracePt t="38700" x="8393113" y="4333875"/>
          <p14:tracePt t="38717" x="8393113" y="4349750"/>
          <p14:tracePt t="38739" x="8393113" y="4359275"/>
          <p14:tracePt t="38741" x="8393113" y="4367213"/>
          <p14:tracePt t="38757" x="8393113" y="4375150"/>
          <p14:tracePt t="38769" x="8393113" y="4384675"/>
          <p14:tracePt t="38796" x="8393113" y="4392613"/>
          <p14:tracePt t="38821" x="8393113" y="4402138"/>
          <p14:tracePt t="38844" x="8393113" y="4410075"/>
          <p14:tracePt t="38860" x="8393113" y="4427538"/>
          <p14:tracePt t="38869" x="8393113" y="4435475"/>
          <p14:tracePt t="38876" x="8393113" y="4443413"/>
          <p14:tracePt t="38886" x="8393113" y="4460875"/>
          <p14:tracePt t="38917" x="8418513" y="4529138"/>
          <p14:tracePt t="38940" x="8443913" y="4572000"/>
          <p14:tracePt t="38969" x="8470900" y="4657725"/>
          <p14:tracePt t="38973" x="8470900" y="4673600"/>
          <p14:tracePt t="38986" x="8478838" y="4691063"/>
          <p14:tracePt t="39001" x="8486775" y="4716463"/>
          <p14:tracePt t="39019" x="8486775" y="4751388"/>
          <p14:tracePt t="39037" x="8486775" y="4794250"/>
          <p14:tracePt t="39054" x="8486775" y="4810125"/>
          <p14:tracePt t="39071" x="8486775" y="4845050"/>
          <p14:tracePt t="39086" x="8486775" y="4862513"/>
          <p14:tracePt t="39103" x="8486775" y="4887913"/>
          <p14:tracePt t="39119" x="8486775" y="4921250"/>
          <p14:tracePt t="39140" x="8478838" y="4956175"/>
          <p14:tracePt t="39155" x="8478838" y="4999038"/>
          <p14:tracePt t="39170" x="8478838" y="5014913"/>
          <p14:tracePt t="39186" x="8478838" y="5041900"/>
          <p14:tracePt t="39201" x="8478838" y="5049838"/>
          <p14:tracePt t="39217" x="8478838" y="5057775"/>
          <p14:tracePt t="39239" x="8478838" y="5067300"/>
          <p14:tracePt t="39255" x="8478838" y="5075238"/>
          <p14:tracePt t="39270" x="8478838" y="5083175"/>
          <p14:tracePt t="39304" x="8470900" y="5092700"/>
          <p14:tracePt t="39309" x="8470900" y="5100638"/>
          <p14:tracePt t="39334" x="8470900" y="5110163"/>
          <p14:tracePt t="39342" x="8461375" y="5110163"/>
          <p14:tracePt t="39354" x="8461375" y="5118100"/>
          <p14:tracePt t="39369" x="8461375" y="5126038"/>
          <p14:tracePt t="39386" x="8453438" y="5135563"/>
          <p14:tracePt t="39401" x="8453438" y="5143500"/>
          <p14:tracePt t="39417" x="8443913" y="5151438"/>
          <p14:tracePt t="41218" x="8435975" y="5151438"/>
          <p14:tracePt t="41240" x="8375650" y="5151438"/>
          <p14:tracePt t="41256" x="8324850" y="5110163"/>
          <p14:tracePt t="41271" x="8274050" y="5075238"/>
          <p14:tracePt t="41286" x="8223250" y="5032375"/>
          <p14:tracePt t="41301" x="8180388" y="4999038"/>
          <p14:tracePt t="41337" x="8129588" y="4938713"/>
          <p14:tracePt t="41370" x="8112125" y="4930775"/>
          <p14:tracePt t="41386" x="8112125" y="4921250"/>
          <p14:tracePt t="41403" x="8102600" y="4905375"/>
          <p14:tracePt t="41419" x="8086725" y="4895850"/>
          <p14:tracePt t="41439" x="8061325" y="4870450"/>
          <p14:tracePt t="41455" x="8026400" y="4845050"/>
          <p14:tracePt t="41471" x="7993063" y="4810125"/>
          <p14:tracePt t="41487" x="7967663" y="4776788"/>
          <p14:tracePt t="41502" x="7932738" y="4751388"/>
          <p14:tracePt t="41517" x="7907338" y="4725988"/>
          <p14:tracePt t="41539" x="7889875" y="4700588"/>
          <p14:tracePt t="41752" x="7889875" y="4708525"/>
          <p14:tracePt t="41777" x="7889875" y="4716463"/>
          <p14:tracePt t="41786" x="7889875" y="4725988"/>
          <p14:tracePt t="41794" x="7899400" y="4725988"/>
          <p14:tracePt t="41810" x="7907338" y="4725988"/>
          <p14:tracePt t="41820" x="7907338" y="4733925"/>
          <p14:tracePt t="41859" x="7907338" y="4741863"/>
          <p14:tracePt t="41889" x="7915275" y="4741863"/>
          <p14:tracePt t="41946" x="7915275" y="4751388"/>
          <p14:tracePt t="41956" x="7924800" y="4759325"/>
          <p14:tracePt t="41969" x="7932738" y="4759325"/>
          <p14:tracePt t="41978" x="7932738" y="4768850"/>
          <p14:tracePt t="41987" x="7940675" y="4768850"/>
          <p14:tracePt t="42002" x="7950200" y="4784725"/>
          <p14:tracePt t="42020" x="7958138" y="4802188"/>
          <p14:tracePt t="42042" x="7967663" y="4819650"/>
          <p14:tracePt t="42057" x="7975600" y="4827588"/>
          <p14:tracePt t="42072" x="7975600" y="4837113"/>
          <p14:tracePt t="42103" x="7983538" y="4852988"/>
          <p14:tracePt t="42723" x="7983538" y="4862513"/>
          <p14:tracePt t="42754" x="7983538" y="4870450"/>
          <p14:tracePt t="42771" x="7983538" y="4878388"/>
          <p14:tracePt t="42802" x="7983538" y="4887913"/>
          <p14:tracePt t="42923" x="7983538" y="4895850"/>
          <p14:tracePt t="42955" x="7983538" y="4905375"/>
          <p14:tracePt t="42973" x="7983538" y="4913313"/>
          <p14:tracePt t="43002" x="7983538" y="4921250"/>
          <p14:tracePt t="43043" x="7983538" y="4930775"/>
          <p14:tracePt t="43075" x="7983538" y="4938713"/>
          <p14:tracePt t="43100" x="7983538" y="4946650"/>
          <p14:tracePt t="43131" x="7983538" y="4956175"/>
          <p14:tracePt t="43788" x="7983538" y="4938713"/>
          <p14:tracePt t="46141" x="7975600" y="4946650"/>
          <p14:tracePt t="46149" x="7958138" y="4956175"/>
          <p14:tracePt t="46158" x="7940675" y="4964113"/>
          <p14:tracePt t="46174" x="7924800" y="4981575"/>
          <p14:tracePt t="46189" x="7907338" y="4989513"/>
          <p14:tracePt t="46207" x="7889875" y="5032375"/>
          <p14:tracePt t="46222" x="7881938" y="5075238"/>
          <p14:tracePt t="46244" x="7864475" y="5126038"/>
          <p14:tracePt t="46260" x="7856538" y="5194300"/>
          <p14:tracePt t="46276" x="7847013" y="5245100"/>
          <p14:tracePt t="46291" x="7847013" y="5287963"/>
          <p14:tracePt t="46321" x="7839075" y="5340350"/>
          <p14:tracePt t="46343" x="7839075" y="5365750"/>
          <p14:tracePt t="46359" x="7831138" y="5381625"/>
          <p14:tracePt t="46376" x="7831138" y="5408613"/>
          <p14:tracePt t="46390" x="7821613" y="5441950"/>
          <p14:tracePt t="46421" x="7804150" y="5527675"/>
          <p14:tracePt t="46444" x="7796213" y="5561013"/>
          <p14:tracePt t="46475" x="7788275" y="5595938"/>
          <p14:tracePt t="46490" x="7778750" y="5595938"/>
          <p14:tracePt t="46598" x="7778750" y="5586413"/>
          <p14:tracePt t="46607" x="7778750" y="5578475"/>
          <p14:tracePt t="46614" x="7778750" y="5570538"/>
          <p14:tracePt t="46623" x="7778750" y="5561013"/>
          <p14:tracePt t="46644" x="7778750" y="5527675"/>
          <p14:tracePt t="46674" x="7778750" y="5484813"/>
          <p14:tracePt t="46678" x="7778750" y="5476875"/>
          <p14:tracePt t="46706" x="7778750" y="5467350"/>
          <p14:tracePt t="46766" x="7778750" y="5459413"/>
          <p14:tracePt t="46781" x="7778750" y="5449888"/>
          <p14:tracePt t="46793" x="7778750" y="5441950"/>
          <p14:tracePt t="46805" x="7778750" y="5434013"/>
          <p14:tracePt t="46824" x="7778750" y="5424488"/>
          <p14:tracePt t="46872" x="7778750" y="5416550"/>
          <p14:tracePt t="46919" x="7778750" y="5408613"/>
          <p14:tracePt t="46925" x="7778750" y="5399088"/>
          <p14:tracePt t="46942" x="7778750" y="5391150"/>
          <p14:tracePt t="46958" x="7778750" y="5373688"/>
          <p14:tracePt t="46977" x="7778750" y="5365750"/>
          <p14:tracePt t="46991" x="7778750" y="5348288"/>
          <p14:tracePt t="47007" x="7778750" y="5330825"/>
          <p14:tracePt t="47023" x="7778750" y="5313363"/>
          <p14:tracePt t="47046" x="7778750" y="5297488"/>
          <p14:tracePt t="47060" x="7778750" y="5280025"/>
          <p14:tracePt t="47077" x="7778750" y="5262563"/>
          <p14:tracePt t="47091" x="7778750" y="5254625"/>
          <p14:tracePt t="47106" x="7778750" y="5245100"/>
          <p14:tracePt t="49366" x="7778750" y="5262563"/>
          <p14:tracePt t="49373" x="7778750" y="5280025"/>
          <p14:tracePt t="49381" x="7778750" y="5287963"/>
          <p14:tracePt t="49393" x="7778750" y="5305425"/>
          <p14:tracePt t="49408" x="7778750" y="5322888"/>
          <p14:tracePt t="49424" x="7778750" y="5365750"/>
          <p14:tracePt t="49447" x="7788275" y="5416550"/>
          <p14:tracePt t="49462" x="7804150" y="5441950"/>
          <p14:tracePt t="49476" x="7813675" y="5459413"/>
          <p14:tracePt t="49492" x="7821613" y="5502275"/>
          <p14:tracePt t="49508" x="7839075" y="5527675"/>
          <p14:tracePt t="49524" x="7856538" y="5561013"/>
          <p14:tracePt t="49546" x="7872413" y="5578475"/>
          <p14:tracePt t="49561" x="7881938" y="5586413"/>
          <p14:tracePt t="49577" x="7889875" y="5603875"/>
          <p14:tracePt t="49592" x="7889875" y="5613400"/>
          <p14:tracePt t="49608" x="7889875" y="5621338"/>
          <p14:tracePt t="49625" x="7889875" y="5629275"/>
          <p14:tracePt t="49647" x="7889875" y="5646738"/>
          <p14:tracePt t="49727" x="7889875" y="5654675"/>
          <p14:tracePt t="49742" x="7889875" y="5664200"/>
          <p14:tracePt t="49753" x="7889875" y="5672138"/>
          <p14:tracePt t="49777" x="7889875" y="5681663"/>
          <p14:tracePt t="49830" x="7889875" y="56896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~AUT00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7213" y="1787525"/>
            <a:ext cx="5475287" cy="26320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609600"/>
            <a:ext cx="8305800" cy="11430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ea typeface="+mj-ea"/>
                <a:cs typeface="+mj-cs"/>
              </a:rPr>
              <a:t>Cloud Condensation Nuclei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1905000" y="4495800"/>
            <a:ext cx="289560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sz="2000" b="1" u="sng">
                <a:solidFill>
                  <a:srgbClr val="000000"/>
                </a:solidFill>
              </a:rPr>
              <a:t>Water-Seeking</a:t>
            </a:r>
            <a:endParaRPr lang="en-US" sz="200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</a:rPr>
              <a:t>Salt</a:t>
            </a:r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</a:rPr>
              <a:t>Sulfuric acid</a:t>
            </a:r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</a:rPr>
              <a:t>Nitric acid</a:t>
            </a: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4953000" y="4510088"/>
            <a:ext cx="289560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sz="2000" b="1" u="sng">
                <a:solidFill>
                  <a:srgbClr val="000000"/>
                </a:solidFill>
              </a:rPr>
              <a:t>Water-Repelling</a:t>
            </a:r>
            <a:endParaRPr lang="en-US" sz="200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</a:rPr>
              <a:t>Oils</a:t>
            </a:r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</a:rPr>
              <a:t>Gasoline</a:t>
            </a:r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</a:rPr>
              <a:t>Waxes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431800" y="5715000"/>
            <a:ext cx="8267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/>
              <a:t>Condensation can occur on hygroscopic CCN </a:t>
            </a:r>
            <a:r>
              <a:rPr lang="en-US" b="1" dirty="0" smtClean="0"/>
              <a:t>at RH’s &lt; 100</a:t>
            </a:r>
            <a:r>
              <a:rPr lang="en-US" b="1" dirty="0"/>
              <a:t>% Accounts for </a:t>
            </a:r>
            <a:r>
              <a:rPr lang="en-US" b="1" dirty="0" smtClean="0"/>
              <a:t>Haze </a:t>
            </a:r>
            <a:r>
              <a:rPr lang="en-US" b="1" dirty="0"/>
              <a:t>when the RH approaches 60-80%</a:t>
            </a:r>
            <a:endParaRPr lang="en-US" dirty="0"/>
          </a:p>
        </p:txBody>
      </p:sp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1752600" y="1752600"/>
            <a:ext cx="2362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</a:rPr>
              <a:t>Ahrens, </a:t>
            </a:r>
            <a:r>
              <a:rPr lang="en-US" sz="1200" b="1" dirty="0" smtClean="0">
                <a:solidFill>
                  <a:srgbClr val="000000"/>
                </a:solidFill>
              </a:rPr>
              <a:t>Met. </a:t>
            </a:r>
            <a:r>
              <a:rPr lang="en-US" sz="1200" b="1" dirty="0">
                <a:solidFill>
                  <a:srgbClr val="000000"/>
                </a:solidFill>
              </a:rPr>
              <a:t>Today, 5th 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4047" y="4086423"/>
            <a:ext cx="5314953" cy="338554"/>
          </a:xfrm>
          <a:prstGeom prst="rect">
            <a:avLst/>
          </a:prstGeom>
          <a:solidFill>
            <a:srgbClr val="ECECE9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Hygroscopic nuclei 		      Hydrophobic nuclei</a:t>
            </a:r>
            <a:endParaRPr lang="en-US" sz="16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5183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02" x="7889875" y="5672138"/>
          <p14:tracePt t="1209" x="7889875" y="5646738"/>
          <p14:tracePt t="1219" x="7889875" y="5613400"/>
          <p14:tracePt t="1248" x="7889875" y="5510213"/>
          <p14:tracePt t="1251" x="7889875" y="5449888"/>
          <p14:tracePt t="1266" x="7899400" y="5381625"/>
          <p14:tracePt t="1282" x="7899400" y="5356225"/>
          <p14:tracePt t="1297" x="7932738" y="5287963"/>
          <p14:tracePt t="1318" x="7983538" y="5151438"/>
          <p14:tracePt t="1333" x="7993063" y="5092700"/>
          <p14:tracePt t="1348" x="8008938" y="5024438"/>
          <p14:tracePt t="1365" x="8026400" y="4956175"/>
          <p14:tracePt t="1380" x="8034338" y="4895850"/>
          <p14:tracePt t="1396" x="8051800" y="4852988"/>
          <p14:tracePt t="1419" x="8061325" y="4810125"/>
          <p14:tracePt t="1434" x="8061325" y="4784725"/>
          <p14:tracePt t="1450" x="8069263" y="4768850"/>
          <p14:tracePt t="1467" x="8069263" y="4751388"/>
          <p14:tracePt t="1501" x="8069263" y="4741863"/>
          <p14:tracePt t="4350" x="8051800" y="4741863"/>
          <p14:tracePt t="4357" x="8026400" y="4741863"/>
          <p14:tracePt t="4368" x="8001000" y="4741863"/>
          <p14:tracePt t="4384" x="7967663" y="4741863"/>
          <p14:tracePt t="4399" x="7940675" y="4751388"/>
          <p14:tracePt t="4423" x="7881938" y="4759325"/>
          <p14:tracePt t="15481" x="7813675" y="4759325"/>
          <p14:tracePt t="15489" x="7710488" y="4759325"/>
          <p14:tracePt t="15506" x="7523163" y="4768850"/>
          <p14:tracePt t="15530" x="7259638" y="4810125"/>
          <p14:tracePt t="15574" x="6516688" y="4887913"/>
          <p14:tracePt t="15578" x="6423025" y="4895850"/>
          <p14:tracePt t="15607" x="6021388" y="4938713"/>
          <p14:tracePt t="15610" x="5902325" y="4946650"/>
          <p14:tracePt t="15628" x="5791200" y="4964113"/>
          <p14:tracePt t="15659" x="5629275" y="4964113"/>
          <p14:tracePt t="15962" x="5570538" y="4964113"/>
          <p14:tracePt t="15970" x="5476875" y="4989513"/>
          <p14:tracePt t="15979" x="5365750" y="5024438"/>
          <p14:tracePt t="16004" x="4768850" y="5203825"/>
          <p14:tracePt t="16029" x="4144963" y="5373688"/>
          <p14:tracePt t="16059" x="3598863" y="5527675"/>
          <p14:tracePt t="16076" x="3386138" y="5613400"/>
          <p14:tracePt t="16090" x="3275013" y="5638800"/>
          <p14:tracePt t="16106" x="3173413" y="5681663"/>
          <p14:tracePt t="16131" x="3079750" y="5707063"/>
          <p14:tracePt t="16146" x="3044825" y="5715000"/>
          <p14:tracePt t="16160" x="3036888" y="5715000"/>
          <p14:tracePt t="16190" x="3019425" y="5722938"/>
          <p14:tracePt t="16202" x="3011488" y="5722938"/>
          <p14:tracePt t="16228" x="2968625" y="5765800"/>
          <p14:tracePt t="16259" x="2695575" y="6005513"/>
          <p14:tracePt t="16274" x="2566988" y="6064250"/>
          <p14:tracePt t="16291" x="1962150" y="6243638"/>
          <p14:tracePt t="16306" x="1484313" y="6286500"/>
          <p14:tracePt t="16329" x="1014413" y="6294438"/>
          <p14:tracePt t="16344" x="793750" y="6294438"/>
          <p14:tracePt t="16360" x="657225" y="6269038"/>
          <p14:tracePt t="16375" x="546100" y="6210300"/>
          <p14:tracePt t="16391" x="503238" y="6132513"/>
          <p14:tracePt t="16406" x="503238" y="6073775"/>
          <p14:tracePt t="16428" x="528638" y="6005513"/>
          <p14:tracePt t="16444" x="596900" y="5962650"/>
          <p14:tracePt t="16459" x="665163" y="5945188"/>
          <p14:tracePt t="16475" x="741363" y="5937250"/>
          <p14:tracePt t="16491" x="827088" y="5927725"/>
          <p14:tracePt t="16507" x="912813" y="5927725"/>
          <p14:tracePt t="16529" x="1023938" y="5927725"/>
          <p14:tracePt t="16546" x="1092200" y="5919788"/>
          <p14:tracePt t="16559" x="1168400" y="5911850"/>
          <p14:tracePt t="16575" x="1211263" y="5902325"/>
          <p14:tracePt t="16591" x="1236663" y="5894388"/>
          <p14:tracePt t="16606" x="1254125" y="5884863"/>
          <p14:tracePt t="16629" x="1271588" y="5876925"/>
          <p14:tracePt t="16659" x="1279525" y="5876925"/>
          <p14:tracePt t="16675" x="1287463" y="5876925"/>
          <p14:tracePt t="16691" x="1330325" y="5859463"/>
          <p14:tracePt t="16707" x="1390650" y="5843588"/>
          <p14:tracePt t="16730" x="1484313" y="5808663"/>
          <p14:tracePt t="16745" x="1552575" y="5775325"/>
          <p14:tracePt t="16760" x="1628775" y="5732463"/>
          <p14:tracePt t="16775" x="1671638" y="5707063"/>
          <p14:tracePt t="16791" x="1706563" y="5697538"/>
          <p14:tracePt t="16807" x="1714500" y="5689600"/>
          <p14:tracePt t="16830" x="1722438" y="5689600"/>
          <p14:tracePt t="16860" x="1722438" y="5681663"/>
          <p14:tracePt t="16891" x="1722438" y="5672138"/>
          <p14:tracePt t="16908" x="1722438" y="5664200"/>
          <p14:tracePt t="16955" x="1722438" y="5654675"/>
          <p14:tracePt t="16971" x="1722438" y="5646738"/>
          <p14:tracePt t="16987" x="1722438" y="5638800"/>
          <p14:tracePt t="17003" x="1722438" y="5629275"/>
          <p14:tracePt t="17019" x="1722438" y="5621338"/>
          <p14:tracePt t="17035" x="1722438" y="5613400"/>
          <p14:tracePt t="20669" x="1731963" y="5613400"/>
          <p14:tracePt t="20676" x="1739900" y="5613400"/>
          <p14:tracePt t="20693" x="1747838" y="5613400"/>
          <p14:tracePt t="21221" x="1757363" y="5613400"/>
          <p14:tracePt t="21246" x="1765300" y="5613400"/>
          <p14:tracePt t="21263" x="1774825" y="5613400"/>
          <p14:tracePt t="21278" x="1782763" y="5613400"/>
          <p14:tracePt t="21297" x="1790700" y="5613400"/>
          <p14:tracePt t="21312" x="1816100" y="5613400"/>
          <p14:tracePt t="21335" x="1876425" y="5629275"/>
          <p14:tracePt t="21366" x="1987550" y="5629275"/>
          <p14:tracePt t="21381" x="2047875" y="5638800"/>
          <p14:tracePt t="21398" x="2157413" y="5646738"/>
          <p14:tracePt t="21413" x="2286000" y="5646738"/>
          <p14:tracePt t="21436" x="2387600" y="5646738"/>
          <p14:tracePt t="21450" x="2508250" y="5646738"/>
          <p14:tracePt t="21465" x="2619375" y="5646738"/>
          <p14:tracePt t="21482" x="2746375" y="5646738"/>
          <p14:tracePt t="21497" x="2874963" y="5629275"/>
          <p14:tracePt t="21513" x="3001963" y="5595938"/>
          <p14:tracePt t="21534" x="3148013" y="5570538"/>
          <p14:tracePt t="21550" x="3241675" y="5553075"/>
          <p14:tracePt t="21567" x="3327400" y="5545138"/>
          <p14:tracePt t="21584" x="3403600" y="5535613"/>
          <p14:tracePt t="21598" x="3436938" y="5535613"/>
          <p14:tracePt t="21615" x="3557588" y="5518150"/>
          <p14:tracePt t="21636" x="3651250" y="5510213"/>
          <p14:tracePt t="21650" x="3719513" y="5492750"/>
          <p14:tracePt t="21667" x="3821113" y="5467350"/>
          <p14:tracePt t="21684" x="3906838" y="5449888"/>
          <p14:tracePt t="21696" x="4000500" y="5416550"/>
          <p14:tracePt t="21713" x="4111625" y="5381625"/>
          <p14:tracePt t="21734" x="4238625" y="5340350"/>
          <p14:tracePt t="21750" x="4324350" y="5313363"/>
          <p14:tracePt t="21768" x="4402138" y="5287963"/>
          <p14:tracePt t="21782" x="4435475" y="5280025"/>
          <p14:tracePt t="21797" x="4503738" y="5262563"/>
          <p14:tracePt t="21814" x="4572000" y="5262563"/>
          <p14:tracePt t="21836" x="4605338" y="5262563"/>
          <p14:tracePt t="21849" x="4640263" y="5254625"/>
          <p14:tracePt t="21866" x="4683125" y="5254625"/>
          <p14:tracePt t="21881" x="4708525" y="5245100"/>
          <p14:tracePt t="21897" x="4751388" y="5245100"/>
          <p14:tracePt t="21912" x="4784725" y="5237163"/>
          <p14:tracePt t="21934" x="4837113" y="5219700"/>
          <p14:tracePt t="21950" x="4870450" y="5203825"/>
          <p14:tracePt t="21967" x="4895850" y="5194300"/>
          <p14:tracePt t="21982" x="4905375" y="5194300"/>
          <p14:tracePt t="22011" x="4930775" y="5176838"/>
          <p14:tracePt t="22016" x="4938713" y="5176838"/>
          <p14:tracePt t="22035" x="4938713" y="5168900"/>
          <p14:tracePt t="22086" x="4938713" y="5160963"/>
          <p14:tracePt t="22102" x="4938713" y="5151438"/>
          <p14:tracePt t="22117" x="4938713" y="5143500"/>
          <p14:tracePt t="22126" x="4938713" y="5135563"/>
          <p14:tracePt t="22141" x="4946650" y="5126038"/>
          <p14:tracePt t="22152" x="4946650" y="5118100"/>
          <p14:tracePt t="22168" x="4956175" y="5100638"/>
          <p14:tracePt t="22181" x="4964113" y="5100638"/>
          <p14:tracePt t="22197" x="4973638" y="5083175"/>
          <p14:tracePt t="22213" x="4981575" y="5067300"/>
          <p14:tracePt t="22235" x="4989513" y="5049838"/>
          <p14:tracePt t="22326" x="4989513" y="5041900"/>
          <p14:tracePt t="22358" x="4989513" y="5032375"/>
          <p14:tracePt t="22367" x="4989513" y="5024438"/>
          <p14:tracePt t="22401" x="4981575" y="5024438"/>
          <p14:tracePt t="22406" x="4981575" y="5014913"/>
          <p14:tracePt t="22463" x="4981575" y="5006975"/>
          <p14:tracePt t="22495" x="4973638" y="4999038"/>
          <p14:tracePt t="22518" x="4973638" y="4989513"/>
          <p14:tracePt t="22526" x="4964113" y="4989513"/>
          <p14:tracePt t="22537" x="4964113" y="4981575"/>
          <p14:tracePt t="22565" x="4956175" y="4981575"/>
          <p14:tracePt t="22575" x="4946650" y="4981575"/>
          <p14:tracePt t="22590" x="4938713" y="4981575"/>
          <p14:tracePt t="22601" x="4938713" y="4973638"/>
          <p14:tracePt t="22617" x="4930775" y="4973638"/>
          <p14:tracePt t="22647" x="4921250" y="4964113"/>
          <p14:tracePt t="22663" x="4913313" y="4964113"/>
          <p14:tracePt t="22775" x="4913313" y="4956175"/>
          <p14:tracePt t="22786" x="4905375" y="4956175"/>
          <p14:tracePt t="22802" x="4905375" y="4946650"/>
          <p14:tracePt t="28325" x="4895850" y="4956175"/>
          <p14:tracePt t="28341" x="4887913" y="4964113"/>
          <p14:tracePt t="28352" x="4878388" y="4964113"/>
          <p14:tracePt t="28374" x="4870450" y="4964113"/>
          <p14:tracePt t="28382" x="4870450" y="4973638"/>
          <p14:tracePt t="28391" x="4862513" y="4973638"/>
          <p14:tracePt t="28405" x="4852988" y="4973638"/>
          <p14:tracePt t="28414" x="4845050" y="4973638"/>
          <p14:tracePt t="28437" x="4837113" y="4989513"/>
          <p14:tracePt t="28468" x="4827588" y="4989513"/>
          <p14:tracePt t="28496" x="4819650" y="4999038"/>
          <p14:tracePt t="28502" x="4810125" y="4999038"/>
          <p14:tracePt t="28515" x="4810125" y="5006975"/>
          <p14:tracePt t="28536" x="4794250" y="5014913"/>
          <p14:tracePt t="28551" x="4776788" y="5024438"/>
          <p14:tracePt t="28568" x="4776788" y="5032375"/>
          <p14:tracePt t="28584" x="4768850" y="5032375"/>
          <p14:tracePt t="29078" x="4768850" y="5024438"/>
          <p14:tracePt t="29095" x="4776788" y="5024438"/>
          <p14:tracePt t="29135" x="4784725" y="5024438"/>
          <p14:tracePt t="29664" x="4784725" y="5041900"/>
          <p14:tracePt t="29671" x="4784725" y="5057775"/>
          <p14:tracePt t="29679" x="4784725" y="5075238"/>
          <p14:tracePt t="29688" x="4784725" y="5100638"/>
          <p14:tracePt t="29700" x="4794250" y="5126038"/>
          <p14:tracePt t="29716" x="4810125" y="5168900"/>
          <p14:tracePt t="29738" x="4837113" y="5237163"/>
          <p14:tracePt t="29753" x="4852988" y="5297488"/>
          <p14:tracePt t="29768" x="4870450" y="5340350"/>
          <p14:tracePt t="29784" x="4878388" y="5381625"/>
          <p14:tracePt t="29801" x="4887913" y="5416550"/>
          <p14:tracePt t="29816" x="4895850" y="5424488"/>
          <p14:tracePt t="29840" x="4905375" y="5459413"/>
          <p14:tracePt t="29870" x="4913313" y="5467350"/>
          <p14:tracePt t="29887" x="4921250" y="5484813"/>
          <p14:tracePt t="29901" x="4930775" y="5492750"/>
          <p14:tracePt t="29916" x="4938713" y="5502275"/>
          <p14:tracePt t="30296" x="4938713" y="5510213"/>
          <p14:tracePt t="30304" x="4938713" y="5518150"/>
          <p14:tracePt t="30312" x="4930775" y="5518150"/>
          <p14:tracePt t="30320" x="4930775" y="5527675"/>
          <p14:tracePt t="30339" x="4921250" y="5545138"/>
          <p14:tracePt t="30354" x="4913313" y="5553075"/>
          <p14:tracePt t="30370" x="4905375" y="5570538"/>
          <p14:tracePt t="30385" x="4895850" y="5578475"/>
          <p14:tracePt t="30402" x="4895850" y="5603875"/>
          <p14:tracePt t="30418" x="4887913" y="5621338"/>
          <p14:tracePt t="30440" x="4887913" y="5629275"/>
          <p14:tracePt t="30455" x="4887913" y="5646738"/>
          <p14:tracePt t="30470" x="4887913" y="5654675"/>
          <p14:tracePt t="30485" x="4878388" y="5654675"/>
          <p14:tracePt t="30501" x="4878388" y="5672138"/>
          <p14:tracePt t="30517" x="4870450" y="5681663"/>
          <p14:tracePt t="30538" x="4862513" y="5707063"/>
          <p14:tracePt t="30556" x="4852988" y="5722938"/>
          <p14:tracePt t="30569" x="4845050" y="5732463"/>
          <p14:tracePt t="30585" x="4845050" y="5748338"/>
          <p14:tracePt t="30601" x="4845050" y="5757863"/>
          <p14:tracePt t="30617" x="4837113" y="5765800"/>
          <p14:tracePt t="33081" x="4837113" y="5775325"/>
          <p14:tracePt t="33088" x="4837113" y="5791200"/>
          <p14:tracePt t="33096" x="4837113" y="5808663"/>
          <p14:tracePt t="33106" x="4837113" y="5826125"/>
          <p14:tracePt t="33121" x="4837113" y="5851525"/>
          <p14:tracePt t="33142" x="4845050" y="5876925"/>
          <p14:tracePt t="33157" x="4852988" y="5894388"/>
          <p14:tracePt t="33174" x="4852988" y="5911850"/>
          <p14:tracePt t="33189" x="4852988" y="5927725"/>
          <p14:tracePt t="33204" x="4852988" y="5953125"/>
          <p14:tracePt t="33220" x="4852988" y="5970588"/>
          <p14:tracePt t="33241" x="4810125" y="6005513"/>
          <p14:tracePt t="33257" x="4784725" y="6030913"/>
          <p14:tracePt t="33274" x="4741863" y="6064250"/>
          <p14:tracePt t="33290" x="4700588" y="6089650"/>
          <p14:tracePt t="33305" x="4665663" y="6124575"/>
          <p14:tracePt t="33321" x="4640263" y="6142038"/>
          <p14:tracePt t="33342" x="4614863" y="6184900"/>
          <p14:tracePt t="33357" x="4605338" y="6200775"/>
          <p14:tracePt t="33374" x="4605338" y="6210300"/>
          <p14:tracePt t="33377" x="4605338" y="6218238"/>
          <p14:tracePt t="33401" x="4605338" y="6226175"/>
          <p14:tracePt t="33489" x="4605338" y="6235700"/>
          <p14:tracePt t="33529" x="4605338" y="6243638"/>
          <p14:tracePt t="33545" x="4614863" y="6243638"/>
          <p14:tracePt t="33562" x="4614863" y="6253163"/>
          <p14:tracePt t="33588" x="4622800" y="6269038"/>
          <p14:tracePt t="33618" x="4632325" y="6286500"/>
          <p14:tracePt t="33642" x="4640263" y="6303963"/>
          <p14:tracePt t="33674" x="4640263" y="6319838"/>
          <p14:tracePt t="33690" x="4648200" y="6329363"/>
          <p14:tracePt t="33723" x="4657725" y="6337300"/>
          <p14:tracePt t="33753" x="4665663" y="6337300"/>
          <p14:tracePt t="33810" x="4665663" y="6346825"/>
          <p14:tracePt t="34418" x="4657725" y="6346825"/>
          <p14:tracePt t="34451" x="4657725" y="6337300"/>
          <p14:tracePt t="34459" x="4648200" y="6337300"/>
          <p14:tracePt t="34514" x="4640263" y="6337300"/>
          <p14:tracePt t="34531" x="4632325" y="6337300"/>
          <p14:tracePt t="34538" x="4622800" y="6337300"/>
          <p14:tracePt t="34554" x="4614863" y="6337300"/>
          <p14:tracePt t="34563" x="4605338" y="6329363"/>
          <p14:tracePt t="34572" x="4597400" y="6319838"/>
          <p14:tracePt t="34589" x="4589463" y="6303963"/>
          <p14:tracePt t="34604" x="4572000" y="6286500"/>
          <p14:tracePt t="34620" x="4572000" y="6278563"/>
          <p14:tracePt t="34644" x="4564063" y="6261100"/>
          <p14:tracePt t="34658" x="4564063" y="6253163"/>
          <p14:tracePt t="34676" x="4564063" y="6243638"/>
          <p14:tracePt t="34692" x="4564063" y="6235700"/>
          <p14:tracePt t="34721" x="4554538" y="6218238"/>
          <p14:tracePt t="34743" x="4554538" y="6210300"/>
          <p14:tracePt t="34758" x="4554538" y="6200775"/>
          <p14:tracePt t="34804" x="4546600" y="6184900"/>
          <p14:tracePt t="34844" x="4538663" y="6157913"/>
          <p14:tracePt t="34876" x="4529138" y="6142038"/>
          <p14:tracePt t="34886" x="4521200" y="6132513"/>
          <p14:tracePt t="35011" x="4511675" y="6124575"/>
          <p14:tracePt t="35027" x="4503738" y="6124575"/>
          <p14:tracePt t="35035" x="4503738" y="6116638"/>
          <p14:tracePt t="35045" x="4503738" y="6107113"/>
          <p14:tracePt t="35075" x="4495800" y="6099175"/>
          <p14:tracePt t="35090" x="4486275" y="6099175"/>
          <p14:tracePt t="35117" x="4486275" y="6089650"/>
          <p14:tracePt t="43474" x="4486275" y="6107113"/>
          <p14:tracePt t="43482" x="4478338" y="6132513"/>
          <p14:tracePt t="43496" x="4460875" y="6149975"/>
          <p14:tracePt t="43525" x="4427538" y="6226175"/>
          <p14:tracePt t="43529" x="4418013" y="6235700"/>
          <p14:tracePt t="43548" x="4410075" y="6253163"/>
          <p14:tracePt t="43578" x="4384675" y="6294438"/>
          <p14:tracePt t="43595" x="4367213" y="6337300"/>
          <p14:tracePt t="43610" x="4359275" y="6388100"/>
          <p14:tracePt t="43626" x="4333875" y="6430963"/>
          <p14:tracePt t="43650" x="4306888" y="6483350"/>
          <p14:tracePt t="43664" x="4306888" y="6491288"/>
          <p14:tracePt t="43679" x="4298950" y="6508750"/>
          <p14:tracePt t="43710" x="4273550" y="6534150"/>
          <p14:tracePt t="43747" x="4265613" y="6534150"/>
          <p14:tracePt t="43753" x="4256088" y="6534150"/>
          <p14:tracePt t="43834" x="4248150" y="6534150"/>
          <p14:tracePt t="43986" x="4248150" y="6542088"/>
          <p14:tracePt t="48582" x="4238625" y="6542088"/>
          <p14:tracePt t="48590" x="4222750" y="6542088"/>
          <p14:tracePt t="48601" x="4205288" y="6542088"/>
          <p14:tracePt t="48630" x="4086225" y="6542088"/>
          <p14:tracePt t="48654" x="3940175" y="6559550"/>
          <p14:tracePt t="48685" x="3719513" y="6584950"/>
          <p14:tracePt t="48700" x="3659188" y="6592888"/>
          <p14:tracePt t="48716" x="3530600" y="6610350"/>
          <p14:tracePt t="48734" x="3403600" y="6627813"/>
          <p14:tracePt t="48753" x="3232150" y="6645275"/>
          <p14:tracePt t="48769" x="3113088" y="6645275"/>
          <p14:tracePt t="48786" x="3011488" y="6645275"/>
          <p14:tracePt t="48800" x="2925763" y="6645275"/>
          <p14:tracePt t="48815" x="2874963" y="6645275"/>
          <p14:tracePt t="48831" x="2824163" y="6645275"/>
          <p14:tracePt t="48855" x="2771775" y="6645275"/>
          <p14:tracePt t="48870" x="2746375" y="6645275"/>
          <p14:tracePt t="48885" x="2728913" y="6645275"/>
          <p14:tracePt t="48903" x="2703513" y="6645275"/>
          <p14:tracePt t="48936" x="2687638" y="6645275"/>
          <p14:tracePt t="48954" x="2670175" y="6645275"/>
          <p14:tracePt t="48969" x="2652713" y="6645275"/>
          <p14:tracePt t="48984" x="2627313" y="6645275"/>
          <p14:tracePt t="49001" x="2592388" y="6627813"/>
          <p14:tracePt t="49017" x="2551113" y="6610350"/>
          <p14:tracePt t="49032" x="2516188" y="6584950"/>
          <p14:tracePt t="49054" x="2482850" y="6559550"/>
          <p14:tracePt t="49070" x="2465388" y="6551613"/>
          <p14:tracePt t="49094" x="2465388" y="6542088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990600" y="5695090"/>
            <a:ext cx="7200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>
                <a:hlinkClick r:id="rId5"/>
              </a:rPr>
              <a:t>http://</a:t>
            </a:r>
            <a:r>
              <a:rPr lang="en-US" sz="1400" b="1" dirty="0" err="1">
                <a:hlinkClick r:id="rId5"/>
              </a:rPr>
              <a:t>www.fotothing.com</a:t>
            </a:r>
            <a:r>
              <a:rPr lang="en-US" sz="1400" b="1" dirty="0">
                <a:hlinkClick r:id="rId5"/>
              </a:rPr>
              <a:t>/photos/64b/64b04ad23a6ee44bc58efeea1b79dfa9.jpg</a:t>
            </a:r>
            <a:endParaRPr lang="en-US" sz="1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00" y="1371600"/>
            <a:ext cx="8483600" cy="5105400"/>
          </a:xfrm>
          <a:prstGeom prst="rect">
            <a:avLst/>
          </a:prstGeom>
        </p:spPr>
      </p:pic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010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Haze at Sunrise near Ashville NC</a:t>
            </a:r>
            <a:endParaRPr lang="en-US" sz="3600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" y="5943600"/>
            <a:ext cx="8458200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7"/>
              </a:rPr>
              <a:t>Credit: Dave Allen Photography / Shutterstock </a:t>
            </a:r>
          </a:p>
          <a:p>
            <a:r>
              <a:rPr lang="en-US" sz="1050" dirty="0" smtClean="0">
                <a:hlinkClick r:id="rId7"/>
              </a:rPr>
              <a:t>http://www.fodors.com/world/north-america/usa/tennessee/great-smoky-mtns-national-park/gallery/great-smoky-mountains-national-park-tennessee-usa</a:t>
            </a:r>
            <a:endParaRPr lang="en-US" sz="105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85734"/>
      </p:ext>
    </p:extLst>
  </p:cSld>
  <p:clrMapOvr>
    <a:masterClrMapping/>
  </p:clrMapOvr>
  <p:transition xmlns:p14="http://schemas.microsoft.com/office/powerpoint/2010/main" advTm="2669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257" x="2465388" y="6534150"/>
          <p14:tracePt t="7265" x="2465388" y="6524625"/>
          <p14:tracePt t="7290" x="2447925" y="6491288"/>
          <p14:tracePt t="7306" x="2430463" y="6456363"/>
          <p14:tracePt t="7330" x="2422525" y="6423025"/>
          <p14:tracePt t="7333" x="2422525" y="6397625"/>
          <p14:tracePt t="7358" x="2422525" y="6329363"/>
          <p14:tracePt t="7365" x="2422525" y="6303963"/>
          <p14:tracePt t="7376" x="2422525" y="6278563"/>
          <p14:tracePt t="7391" x="2422525" y="6226175"/>
          <p14:tracePt t="7406" x="2422525" y="6175375"/>
          <p14:tracePt t="7428" x="2422525" y="6107113"/>
          <p14:tracePt t="7443" x="2430463" y="6073775"/>
          <p14:tracePt t="7459" x="2439988" y="6048375"/>
          <p14:tracePt t="7475" x="2455863" y="6021388"/>
          <p14:tracePt t="7492" x="2473325" y="6005513"/>
          <p14:tracePt t="7506" x="2482850" y="5980113"/>
          <p14:tracePt t="7527" x="2498725" y="5953125"/>
          <p14:tracePt t="7544" x="2508250" y="5927725"/>
          <p14:tracePt t="7560" x="2516188" y="5911850"/>
          <p14:tracePt t="7576" x="2516188" y="5894388"/>
          <p14:tracePt t="7591" x="2533650" y="5876925"/>
          <p14:tracePt t="7608" x="2541588" y="5859463"/>
          <p14:tracePt t="7628" x="2601913" y="5816600"/>
          <p14:tracePt t="7642" x="2644775" y="5775325"/>
          <p14:tracePt t="7661" x="2713038" y="5722938"/>
          <p14:tracePt t="7674" x="2781300" y="5646738"/>
          <p14:tracePt t="7691" x="2857500" y="5570538"/>
          <p14:tracePt t="7730" x="3001963" y="5424488"/>
          <p14:tracePt t="7734" x="3036888" y="5399088"/>
          <p14:tracePt t="7744" x="3062288" y="5373688"/>
          <p14:tracePt t="7759" x="3148013" y="5313363"/>
          <p14:tracePt t="7775" x="3224213" y="5262563"/>
          <p14:tracePt t="7791" x="3327400" y="5194300"/>
          <p14:tracePt t="7806" x="3421063" y="5143500"/>
          <p14:tracePt t="7828" x="3582988" y="5049838"/>
          <p14:tracePt t="7843" x="3694113" y="4989513"/>
          <p14:tracePt t="7860" x="3821113" y="4913313"/>
          <p14:tracePt t="7875" x="3949700" y="4845050"/>
          <p14:tracePt t="7890" x="4086225" y="4751388"/>
          <p14:tracePt t="7907" x="4248150" y="4665663"/>
          <p14:tracePt t="7929" x="4402138" y="4564063"/>
          <p14:tracePt t="7945" x="4546600" y="4470400"/>
          <p14:tracePt t="7974" x="4819650" y="4306888"/>
          <p14:tracePt t="8006" x="5092700" y="4162425"/>
          <p14:tracePt t="8010" x="5160963" y="4129088"/>
          <p14:tracePt t="8028" x="5313363" y="4051300"/>
          <p14:tracePt t="8060" x="5664200" y="3898900"/>
          <p14:tracePt t="8074" x="5816600" y="3821113"/>
          <p14:tracePt t="8090" x="5902325" y="3787775"/>
          <p14:tracePt t="8108" x="6073775" y="3709988"/>
          <p14:tracePt t="8130" x="6184900" y="3676650"/>
          <p14:tracePt t="8145" x="6269038" y="3651250"/>
          <p14:tracePt t="8173" x="6388100" y="3625850"/>
          <p14:tracePt t="8179" x="6397625" y="3625850"/>
          <p14:tracePt t="8205" x="6430963" y="3616325"/>
          <p14:tracePt t="8228" x="6448425" y="3616325"/>
          <p14:tracePt t="8318" x="6456363" y="3616325"/>
          <p14:tracePt t="8339" x="6465888" y="3625850"/>
          <p14:tracePt t="8348" x="6465888" y="3651250"/>
          <p14:tracePt t="8360" x="6473825" y="3667125"/>
          <p14:tracePt t="8376" x="6483350" y="3709988"/>
          <p14:tracePt t="8392" x="6491288" y="3752850"/>
          <p14:tracePt t="8408" x="6491288" y="3787775"/>
          <p14:tracePt t="8429" x="6491288" y="3830638"/>
          <p14:tracePt t="8444" x="6491288" y="3846513"/>
          <p14:tracePt t="8460" x="6491288" y="3863975"/>
          <p14:tracePt t="8476" x="6491288" y="3871913"/>
          <p14:tracePt t="8492" x="6491288" y="3881438"/>
          <p14:tracePt t="8529" x="6491288" y="3889375"/>
          <p14:tracePt t="8544" x="6491288" y="3914775"/>
          <p14:tracePt t="8560" x="6491288" y="3940175"/>
          <p14:tracePt t="8576" x="6491288" y="3967163"/>
          <p14:tracePt t="8591" x="6491288" y="3992563"/>
          <p14:tracePt t="8607" x="6491288" y="4025900"/>
          <p14:tracePt t="8629" x="6483350" y="4051300"/>
          <p14:tracePt t="8644" x="6473825" y="4060825"/>
          <p14:tracePt t="8660" x="6473825" y="4068763"/>
          <p14:tracePt t="8676" x="6473825" y="4076700"/>
          <p14:tracePt t="8691" x="6473825" y="4111625"/>
          <p14:tracePt t="8708" x="6473825" y="4170363"/>
          <p14:tracePt t="8730" x="6456363" y="4238625"/>
          <p14:tracePt t="8745" x="6448425" y="4298950"/>
          <p14:tracePt t="8760" x="6440488" y="4349750"/>
          <p14:tracePt t="8775" x="6423025" y="4384675"/>
          <p14:tracePt t="8791" x="6423025" y="4402138"/>
          <p14:tracePt t="8807" x="6415088" y="4427538"/>
          <p14:tracePt t="8828" x="6405563" y="4460875"/>
          <p14:tracePt t="8844" x="6397625" y="4478338"/>
          <p14:tracePt t="8860" x="6388100" y="4486275"/>
          <p14:tracePt t="8876" x="6380163" y="4503738"/>
          <p14:tracePt t="8892" x="6380163" y="4511675"/>
          <p14:tracePt t="8908" x="6372225" y="4521200"/>
          <p14:tracePt t="8929" x="6362700" y="4529138"/>
          <p14:tracePt t="8945" x="6354763" y="4538663"/>
          <p14:tracePt t="8976" x="6346825" y="4546600"/>
          <p14:tracePt t="9044" x="6337300" y="454660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Summary: Condensation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Condensation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Can 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occur by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cooling or moistening of air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Cloud Condensation Nuclei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(CCN)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Permit condensation at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RH’s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&lt; 100%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Small airborne particles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(&lt;0.2 to 1 microns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 Can stay suspended for weeks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75"/>
              </a:spcBef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Responsible for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</a:t>
            </a:r>
            <a:r>
              <a:rPr lang="en-US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aze at </a:t>
            </a:r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RH &lt; 100%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4114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69" x="6473825" y="4392613"/>
          <p14:tracePt t="1075" x="6577013" y="4324350"/>
          <p14:tracePt t="1085" x="6670675" y="4256088"/>
          <p14:tracePt t="1099" x="6764338" y="4179888"/>
          <p14:tracePt t="1129" x="7123113" y="3924300"/>
          <p14:tracePt t="1133" x="7191375" y="3856038"/>
          <p14:tracePt t="1152" x="7446963" y="3659188"/>
          <p14:tracePt t="1182" x="7770813" y="3343275"/>
          <p14:tracePt t="1198" x="7899400" y="3216275"/>
          <p14:tracePt t="1213" x="8018463" y="3113088"/>
          <p14:tracePt t="1229" x="8112125" y="3027363"/>
          <p14:tracePt t="1252" x="8197850" y="2951163"/>
          <p14:tracePt t="1268" x="8299450" y="2849563"/>
          <p14:tracePt t="1283" x="8334375" y="2806700"/>
          <p14:tracePt t="1298" x="8418513" y="2695575"/>
          <p14:tracePt t="1314" x="8547100" y="2566988"/>
          <p14:tracePt t="1331" x="8701088" y="2422525"/>
          <p14:tracePt t="1351" x="8921750" y="2225675"/>
          <p14:tracePt t="1367" x="9083675" y="2081213"/>
          <p14:tracePt t="1552" x="9075738" y="1995488"/>
          <p14:tracePt t="1567" x="8990013" y="2020888"/>
          <p14:tracePt t="1582" x="8931275" y="2038350"/>
          <p14:tracePt t="1598" x="8878888" y="2047875"/>
          <p14:tracePt t="1614" x="8853488" y="2047875"/>
          <p14:tracePt t="1629" x="8837613" y="2047875"/>
          <p14:tracePt t="1652" x="8828088" y="2047875"/>
          <p14:tracePt t="1682" x="8828088" y="2055813"/>
          <p14:tracePt t="2213" x="8820150" y="2055813"/>
          <p14:tracePt t="2221" x="8794750" y="2055813"/>
          <p14:tracePt t="2232" x="8777288" y="2063750"/>
          <p14:tracePt t="2254" x="8726488" y="2116138"/>
          <p14:tracePt t="2281" x="8666163" y="2166938"/>
          <p14:tracePt t="2299" x="8605838" y="2209800"/>
          <p14:tracePt t="2315" x="8547100" y="2243138"/>
          <p14:tracePt t="2330" x="8496300" y="2260600"/>
          <p14:tracePt t="2353" x="8435975" y="2278063"/>
          <p14:tracePt t="2367" x="8402638" y="2293938"/>
          <p14:tracePt t="2382" x="8385175" y="2303463"/>
          <p14:tracePt t="2398" x="8367713" y="2311400"/>
          <p14:tracePt t="2413" x="8359775" y="2319338"/>
          <p14:tracePt t="21651" x="8359775" y="2336800"/>
          <p14:tracePt t="21658" x="8359775" y="2354263"/>
          <p14:tracePt t="21669" x="8359775" y="2371725"/>
          <p14:tracePt t="21683" x="8359775" y="2414588"/>
          <p14:tracePt t="21698" x="8359775" y="2430463"/>
          <p14:tracePt t="21715" x="8367713" y="2490788"/>
          <p14:tracePt t="21732" x="8367713" y="2516188"/>
          <p14:tracePt t="21746" x="8367713" y="2533650"/>
          <p14:tracePt t="21766" x="8385175" y="2559050"/>
          <p14:tracePt t="21782" x="8393113" y="2576513"/>
          <p14:tracePt t="21798" x="8402638" y="2592388"/>
          <p14:tracePt t="21814" x="8410575" y="2627313"/>
          <p14:tracePt t="21829" x="8428038" y="2660650"/>
          <p14:tracePt t="21844" x="8435975" y="2713038"/>
          <p14:tracePt t="21867" x="8461375" y="2771775"/>
          <p14:tracePt t="21884" x="8470900" y="2840038"/>
          <p14:tracePt t="21899" x="8470900" y="2925763"/>
          <p14:tracePt t="21915" x="8470900" y="2968625"/>
          <p14:tracePt t="21932" x="8478838" y="3155950"/>
          <p14:tracePt t="21947" x="8478838" y="3206750"/>
          <p14:tracePt t="21968" x="8478838" y="3378200"/>
          <p14:tracePt t="21983" x="8486775" y="3514725"/>
          <p14:tracePt t="21999" x="8486775" y="3625850"/>
          <p14:tracePt t="22014" x="8486775" y="3762375"/>
          <p14:tracePt t="22030" x="8486775" y="3932238"/>
          <p14:tracePt t="22046" x="8486775" y="4102100"/>
          <p14:tracePt t="22068" x="8435975" y="4359275"/>
          <p14:tracePt t="22084" x="8393113" y="4511675"/>
          <p14:tracePt t="22099" x="8334375" y="4648200"/>
          <p14:tracePt t="22115" x="8316913" y="4708525"/>
          <p14:tracePt t="22132" x="8266113" y="4878388"/>
          <p14:tracePt t="22167" x="8239125" y="5032375"/>
          <p14:tracePt t="22172" x="8231188" y="5067300"/>
          <p14:tracePt t="22197" x="8223250" y="5176838"/>
          <p14:tracePt t="22214" x="8213725" y="5237163"/>
          <p14:tracePt t="22229" x="8213725" y="5297488"/>
          <p14:tracePt t="22245" x="8213725" y="5373688"/>
          <p14:tracePt t="22267" x="8213725" y="5467350"/>
          <p14:tracePt t="22284" x="8213725" y="5502275"/>
          <p14:tracePt t="22299" x="8213725" y="5527675"/>
          <p14:tracePt t="22332" x="8213725" y="5553075"/>
          <p14:tracePt t="22347" x="8213725" y="5570538"/>
          <p14:tracePt t="22368" x="8213725" y="5621338"/>
          <p14:tracePt t="22383" x="8213725" y="5646738"/>
          <p14:tracePt t="22399" x="8223250" y="5672138"/>
          <p14:tracePt t="22414" x="8231188" y="5689600"/>
          <p14:tracePt t="22430" x="8239125" y="5697538"/>
          <p14:tracePt t="22445" x="8239125" y="5707063"/>
          <p14:tracePt t="22532" x="8239125" y="5689600"/>
          <p14:tracePt t="22549" x="8231188" y="5672138"/>
          <p14:tracePt t="22555" x="8231188" y="5654675"/>
          <p14:tracePt t="22567" x="8223250" y="5646738"/>
          <p14:tracePt t="22584" x="8213725" y="5629275"/>
          <p14:tracePt t="22598" x="8205788" y="5621338"/>
          <p14:tracePt t="22615" x="8205788" y="5613400"/>
          <p14:tracePt t="22646" x="8205788" y="5603875"/>
          <p14:tracePt t="22668" x="8197850" y="5586413"/>
          <p14:tracePt t="22685" x="8188325" y="5561013"/>
          <p14:tracePt t="22701" x="8188325" y="5527675"/>
          <p14:tracePt t="22715" x="8188325" y="5502275"/>
          <p14:tracePt t="22733" x="8180388" y="5459413"/>
          <p14:tracePt t="22747" x="8180388" y="5416550"/>
          <p14:tracePt t="22768" x="8170863" y="5356225"/>
          <p14:tracePt t="22784" x="8170863" y="5330825"/>
          <p14:tracePt t="22799" x="8162925" y="5305425"/>
          <p14:tracePt t="22815" x="8154988" y="5280025"/>
          <p14:tracePt t="22831" x="8145463" y="5262563"/>
          <p14:tracePt t="22869" x="8145463" y="5237163"/>
          <p14:tracePt t="22872" x="8137525" y="5237163"/>
          <p14:tracePt t="22899" x="8137525" y="5229225"/>
          <p14:tracePt t="22909" x="8137525" y="5219700"/>
          <p14:tracePt t="22926" x="8137525" y="5211763"/>
          <p14:tracePt t="22934" x="8137525" y="5203825"/>
          <p14:tracePt t="22950" x="8137525" y="5194300"/>
          <p14:tracePt t="22968" x="8137525" y="518636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0556" y="2191168"/>
            <a:ext cx="41160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This ends the overview.</a:t>
            </a:r>
          </a:p>
          <a:p>
            <a:endParaRPr lang="en-US" sz="3200" dirty="0" smtClean="0"/>
          </a:p>
          <a:p>
            <a:r>
              <a:rPr lang="en-US" sz="3200" dirty="0" smtClean="0"/>
              <a:t>Thank you for listening.</a:t>
            </a:r>
            <a:endParaRPr lang="en-US" sz="32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05873"/>
      </p:ext>
    </p:extLst>
  </p:cSld>
  <p:clrMapOvr>
    <a:masterClrMapping/>
  </p:clrMapOvr>
  <p:transition xmlns:p14="http://schemas.microsoft.com/office/powerpoint/2010/main" advTm="1859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673" x="0" y="0"/>
        </p14:tracePtLst>
      </p14:laserTraceLst>
    </p:ext>
  </p:extLst>
</p:sld>
</file>

<file path=ppt/theme/theme1.xml><?xml version="1.0" encoding="utf-8"?>
<a:theme xmlns:a="http://schemas.openxmlformats.org/drawingml/2006/main" name="Default Design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FF"/>
      </a:hlink>
      <a:folHlink>
        <a:srgbClr val="00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40733</TotalTime>
  <Words>428</Words>
  <Application>Microsoft Macintosh PowerPoint</Application>
  <PresentationFormat>On-screen Show (4:3)</PresentationFormat>
  <Paragraphs>87</Paragraphs>
  <Slides>11</Slides>
  <Notes>9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ATMO 170A1 Online   Condensation H&amp;P §5.5</vt:lpstr>
      <vt:lpstr>Summary: Moisture Measures</vt:lpstr>
      <vt:lpstr>Summary: Moisture Measures</vt:lpstr>
      <vt:lpstr>Condensation</vt:lpstr>
      <vt:lpstr>Diameters of H2O molecule ￫ CCN ￫ Cloud Droplet ￫ Raindrop</vt:lpstr>
      <vt:lpstr>Cloud Condensation Nuclei</vt:lpstr>
      <vt:lpstr>Cloud Condensation Nuclei</vt:lpstr>
      <vt:lpstr>Cloud Condensation Nuclei</vt:lpstr>
      <vt:lpstr>Haze at Sunrise near Ashville NC</vt:lpstr>
      <vt:lpstr>Summary: Condensation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Moisture, Condensation and Clouds</dc:title>
  <dc:subject/>
  <dc:creator>Steven L Mullen</dc:creator>
  <cp:keywords/>
  <dc:description/>
  <cp:lastModifiedBy>Steven Mullen</cp:lastModifiedBy>
  <cp:revision>382</cp:revision>
  <dcterms:created xsi:type="dcterms:W3CDTF">2012-02-08T20:52:15Z</dcterms:created>
  <dcterms:modified xsi:type="dcterms:W3CDTF">2019-03-15T01:23:45Z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