
<file path=[Content_Types].xml><?xml version="1.0" encoding="utf-8"?>
<Types xmlns="http://schemas.openxmlformats.org/package/2006/content-types">
  <Default Extension="xml" ContentType="application/xml"/>
  <Default Extension="bin" ContentType="application/vnd.openxmlformats-officedocument.presentationml.printerSettings"/>
  <Default Extension="png" ContentType="image/png"/>
  <Default Extension="rels" ContentType="application/vnd.openxmlformats-package.relationships+xml"/>
  <Default Extension="m4a" ContentType="audio/unknown"/>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2.xml" ContentType="application/vnd.openxmlformats-officedocument.presentationml.tags+xml"/>
  <Override PartName="/ppt/notesSlides/notesSlide8.xml" ContentType="application/vnd.openxmlformats-officedocument.presentationml.notesSlide+xml"/>
  <Override PartName="/ppt/tags/tag3.xml" ContentType="application/vnd.openxmlformats-officedocument.presentationml.tags+xml"/>
  <Override PartName="/ppt/notesSlides/notesSlide9.xml" ContentType="application/vnd.openxmlformats-officedocument.presentationml.notesSlide+xml"/>
  <Override PartName="/ppt/tags/tag4.xml" ContentType="application/vnd.openxmlformats-officedocument.presentationml.tags+xml"/>
  <Override PartName="/ppt/notesSlides/notesSlide10.xml" ContentType="application/vnd.openxmlformats-officedocument.presentationml.notesSlide+xml"/>
  <Override PartName="/ppt/tags/tag5.xml" ContentType="application/vnd.openxmlformats-officedocument.presentationml.tags+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4"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4147" r:id="rId2"/>
  </p:sldMasterIdLst>
  <p:notesMasterIdLst>
    <p:notesMasterId r:id="rId15"/>
  </p:notesMasterIdLst>
  <p:handoutMasterIdLst>
    <p:handoutMasterId r:id="rId16"/>
  </p:handoutMasterIdLst>
  <p:sldIdLst>
    <p:sldId id="713" r:id="rId3"/>
    <p:sldId id="708" r:id="rId4"/>
    <p:sldId id="629" r:id="rId5"/>
    <p:sldId id="702" r:id="rId6"/>
    <p:sldId id="712" r:id="rId7"/>
    <p:sldId id="714" r:id="rId8"/>
    <p:sldId id="639" r:id="rId9"/>
    <p:sldId id="642" r:id="rId10"/>
    <p:sldId id="641" r:id="rId11"/>
    <p:sldId id="658" r:id="rId12"/>
    <p:sldId id="718" r:id="rId13"/>
    <p:sldId id="716" r:id="rId14"/>
  </p:sldIdLst>
  <p:sldSz cx="9144000" cy="6858000" type="screen4x3"/>
  <p:notesSz cx="6858000" cy="9144000"/>
  <p:defaultTextStyle>
    <a:defPPr>
      <a:defRPr lang="en-US"/>
    </a:defPPr>
    <a:lvl1pPr algn="ctr" rtl="0" eaLnBrk="0" fontAlgn="base" hangingPunct="0">
      <a:spcBef>
        <a:spcPct val="0"/>
      </a:spcBef>
      <a:spcAft>
        <a:spcPct val="0"/>
      </a:spcAft>
      <a:defRPr sz="2400" kern="1200">
        <a:solidFill>
          <a:schemeClr val="tx1"/>
        </a:solidFill>
        <a:latin typeface="Times New Roman" charset="0"/>
        <a:ea typeface="ＭＳ Ｐゴシック" charset="0"/>
        <a:cs typeface="ＭＳ Ｐゴシック" charset="0"/>
      </a:defRPr>
    </a:lvl1pPr>
    <a:lvl2pPr marL="457200" algn="ctr" rtl="0" eaLnBrk="0" fontAlgn="base" hangingPunct="0">
      <a:spcBef>
        <a:spcPct val="0"/>
      </a:spcBef>
      <a:spcAft>
        <a:spcPct val="0"/>
      </a:spcAft>
      <a:defRPr sz="2400" kern="1200">
        <a:solidFill>
          <a:schemeClr val="tx1"/>
        </a:solidFill>
        <a:latin typeface="Times New Roman" charset="0"/>
        <a:ea typeface="ＭＳ Ｐゴシック" charset="0"/>
        <a:cs typeface="ＭＳ Ｐゴシック" charset="0"/>
      </a:defRPr>
    </a:lvl2pPr>
    <a:lvl3pPr marL="914400" algn="ctr" rtl="0" eaLnBrk="0" fontAlgn="base" hangingPunct="0">
      <a:spcBef>
        <a:spcPct val="0"/>
      </a:spcBef>
      <a:spcAft>
        <a:spcPct val="0"/>
      </a:spcAft>
      <a:defRPr sz="2400" kern="1200">
        <a:solidFill>
          <a:schemeClr val="tx1"/>
        </a:solidFill>
        <a:latin typeface="Times New Roman" charset="0"/>
        <a:ea typeface="ＭＳ Ｐゴシック" charset="0"/>
        <a:cs typeface="ＭＳ Ｐゴシック" charset="0"/>
      </a:defRPr>
    </a:lvl3pPr>
    <a:lvl4pPr marL="1371600" algn="ctr" rtl="0" eaLnBrk="0" fontAlgn="base" hangingPunct="0">
      <a:spcBef>
        <a:spcPct val="0"/>
      </a:spcBef>
      <a:spcAft>
        <a:spcPct val="0"/>
      </a:spcAft>
      <a:defRPr sz="2400" kern="1200">
        <a:solidFill>
          <a:schemeClr val="tx1"/>
        </a:solidFill>
        <a:latin typeface="Times New Roman" charset="0"/>
        <a:ea typeface="ＭＳ Ｐゴシック" charset="0"/>
        <a:cs typeface="ＭＳ Ｐゴシック" charset="0"/>
      </a:defRPr>
    </a:lvl4pPr>
    <a:lvl5pPr marL="1828800" algn="ctr" rtl="0" eaLnBrk="0" fontAlgn="base" hangingPunct="0">
      <a:spcBef>
        <a:spcPct val="0"/>
      </a:spcBef>
      <a:spcAft>
        <a:spcPct val="0"/>
      </a:spcAft>
      <a:defRPr sz="2400" kern="1200">
        <a:solidFill>
          <a:schemeClr val="tx1"/>
        </a:solidFill>
        <a:latin typeface="Times New Roman" charset="0"/>
        <a:ea typeface="ＭＳ Ｐゴシック" charset="0"/>
        <a:cs typeface="ＭＳ Ｐゴシック" charset="0"/>
      </a:defRPr>
    </a:lvl5pPr>
    <a:lvl6pPr marL="2286000" algn="l" defTabSz="457200" rtl="0" eaLnBrk="1" latinLnBrk="0" hangingPunct="1">
      <a:defRPr sz="2400" kern="1200">
        <a:solidFill>
          <a:schemeClr val="tx1"/>
        </a:solidFill>
        <a:latin typeface="Times New Roman" charset="0"/>
        <a:ea typeface="ＭＳ Ｐゴシック" charset="0"/>
        <a:cs typeface="ＭＳ Ｐゴシック" charset="0"/>
      </a:defRPr>
    </a:lvl6pPr>
    <a:lvl7pPr marL="2743200" algn="l" defTabSz="457200" rtl="0" eaLnBrk="1" latinLnBrk="0" hangingPunct="1">
      <a:defRPr sz="2400" kern="1200">
        <a:solidFill>
          <a:schemeClr val="tx1"/>
        </a:solidFill>
        <a:latin typeface="Times New Roman" charset="0"/>
        <a:ea typeface="ＭＳ Ｐゴシック" charset="0"/>
        <a:cs typeface="ＭＳ Ｐゴシック" charset="0"/>
      </a:defRPr>
    </a:lvl7pPr>
    <a:lvl8pPr marL="3200400" algn="l" defTabSz="457200" rtl="0" eaLnBrk="1" latinLnBrk="0" hangingPunct="1">
      <a:defRPr sz="2400" kern="1200">
        <a:solidFill>
          <a:schemeClr val="tx1"/>
        </a:solidFill>
        <a:latin typeface="Times New Roman" charset="0"/>
        <a:ea typeface="ＭＳ Ｐゴシック" charset="0"/>
        <a:cs typeface="ＭＳ Ｐゴシック" charset="0"/>
      </a:defRPr>
    </a:lvl8pPr>
    <a:lvl9pPr marL="3657600" algn="l" defTabSz="457200" rtl="0" eaLnBrk="1" latinLnBrk="0" hangingPunct="1">
      <a:defRPr sz="2400" kern="1200">
        <a:solidFill>
          <a:schemeClr val="tx1"/>
        </a:solidFill>
        <a:latin typeface="Times New Roman" charset="0"/>
        <a:ea typeface="ＭＳ Ｐゴシック" charset="0"/>
        <a:cs typeface="ＭＳ Ｐゴシック" charset="0"/>
      </a:defRPr>
    </a:lvl9pPr>
  </p:defaultTextStyle>
  <p:extLst>
    <p:ext uri="{EFAFB233-063F-42B5-8137-9DF3F51BA10A}">
      <p15:sldGuideLst xmlns:p15="http://schemas.microsoft.com/office/powerpoint/2012/main" xmlns="">
        <p15:guide id="1" orient="horz" pos="2112">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AF8AD"/>
    <a:srgbClr val="F9FA9D"/>
    <a:srgbClr val="C9B298"/>
    <a:srgbClr val="D8C39D"/>
    <a:srgbClr val="FAFBF5"/>
    <a:srgbClr val="F9F5EA"/>
    <a:srgbClr val="FAF7EB"/>
    <a:srgbClr val="CDCDCD"/>
    <a:srgbClr val="EED900"/>
    <a:srgbClr val="E7984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865" autoAdjust="0"/>
    <p:restoredTop sz="90535" autoAdjust="0"/>
  </p:normalViewPr>
  <p:slideViewPr>
    <p:cSldViewPr>
      <p:cViewPr>
        <p:scale>
          <a:sx n="75" d="100"/>
          <a:sy n="75" d="100"/>
        </p:scale>
        <p:origin x="-2240" y="-480"/>
      </p:cViewPr>
      <p:guideLst>
        <p:guide orient="horz" pos="2112"/>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0"/>
    </p:cViewPr>
  </p:sorterViewPr>
  <p:notesViewPr>
    <p:cSldViewPr>
      <p:cViewPr varScale="1">
        <p:scale>
          <a:sx n="57" d="100"/>
          <a:sy n="57" d="100"/>
        </p:scale>
        <p:origin x="-1620"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20" Type="http://schemas.openxmlformats.org/officeDocument/2006/relationships/theme" Target="theme/theme1.xml"/><Relationship Id="rId21" Type="http://schemas.openxmlformats.org/officeDocument/2006/relationships/tableStyles" Target="tableStyles.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notesMaster" Target="notesMasters/notesMaster1.xml"/><Relationship Id="rId16" Type="http://schemas.openxmlformats.org/officeDocument/2006/relationships/handoutMaster" Target="handoutMasters/handoutMaster1.xml"/><Relationship Id="rId17" Type="http://schemas.openxmlformats.org/officeDocument/2006/relationships/printerSettings" Target="printerSettings/printerSettings1.bin"/><Relationship Id="rId18" Type="http://schemas.openxmlformats.org/officeDocument/2006/relationships/presProps" Target="presProps.xml"/><Relationship Id="rId19" Type="http://schemas.openxmlformats.org/officeDocument/2006/relationships/viewProps" Target="viewProps.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ea typeface="ＭＳ Ｐゴシック" charset="-128"/>
                <a:cs typeface="ＭＳ Ｐゴシック" charset="-128"/>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C86120FE-6F7E-BD40-824F-6EFEFA7D8B4D}" type="datetime1">
              <a:rPr lang="en-US"/>
              <a:pPr/>
              <a:t>1/31/19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ea typeface="ＭＳ Ｐゴシック" charset="-128"/>
                <a:cs typeface="ＭＳ Ｐゴシック" charset="-128"/>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33246337-B43C-384F-92E6-A18B37CBAF46}" type="slidenum">
              <a:rPr lang="en-US"/>
              <a:pPr/>
              <a:t>‹#›</a:t>
            </a:fld>
            <a:endParaRPr lang="en-US"/>
          </a:p>
        </p:txBody>
      </p:sp>
    </p:spTree>
    <p:extLst>
      <p:ext uri="{BB962C8B-B14F-4D97-AF65-F5344CB8AC3E}">
        <p14:creationId xmlns:p14="http://schemas.microsoft.com/office/powerpoint/2010/main" val="89033926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latin typeface="Times New Roman" charset="0"/>
                <a:ea typeface="ＭＳ Ｐゴシック" charset="-128"/>
                <a:cs typeface="ＭＳ Ｐゴシック" charset="-128"/>
              </a:defRPr>
            </a:lvl1pPr>
          </a:lstStyle>
          <a:p>
            <a:pPr>
              <a:defRPr/>
            </a:pPr>
            <a:endParaRPr lang="en-US"/>
          </a:p>
        </p:txBody>
      </p:sp>
      <p:sp>
        <p:nvSpPr>
          <p:cNvPr id="54275"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charset="0"/>
                <a:ea typeface="ＭＳ Ｐゴシック" charset="-128"/>
                <a:cs typeface="ＭＳ Ｐゴシック" charset="-128"/>
              </a:defRPr>
            </a:lvl1pPr>
          </a:lstStyle>
          <a:p>
            <a:pPr>
              <a:defRPr/>
            </a:pPr>
            <a:endParaRPr lang="en-US"/>
          </a:p>
        </p:txBody>
      </p:sp>
      <p:sp>
        <p:nvSpPr>
          <p:cNvPr id="3174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4277"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4278"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latin typeface="Times New Roman" charset="0"/>
                <a:ea typeface="ＭＳ Ｐゴシック" charset="-128"/>
                <a:cs typeface="ＭＳ Ｐゴシック" charset="-128"/>
              </a:defRPr>
            </a:lvl1pPr>
          </a:lstStyle>
          <a:p>
            <a:pPr>
              <a:defRPr/>
            </a:pPr>
            <a:endParaRPr lang="en-US"/>
          </a:p>
        </p:txBody>
      </p:sp>
      <p:sp>
        <p:nvSpPr>
          <p:cNvPr id="54279"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5A0DAC80-A805-2A44-B189-B5C9E75EB189}" type="slidenum">
              <a:rPr lang="en-US"/>
              <a:pPr/>
              <a:t>‹#›</a:t>
            </a:fld>
            <a:endParaRPr lang="en-US"/>
          </a:p>
        </p:txBody>
      </p:sp>
    </p:spTree>
    <p:extLst>
      <p:ext uri="{BB962C8B-B14F-4D97-AF65-F5344CB8AC3E}">
        <p14:creationId xmlns:p14="http://schemas.microsoft.com/office/powerpoint/2010/main" val="483041163"/>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New Roman" pitchFamily="-65"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Times New Roman"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New Roman"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New Roman"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New Roman"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fld id="{3BF5FC75-8FA0-3A4D-A126-ED4D0177210C}" type="slidenum">
              <a:rPr lang="en-US" sz="1200">
                <a:solidFill>
                  <a:srgbClr val="000000"/>
                </a:solidFill>
              </a:rPr>
              <a:pPr/>
              <a:t>1</a:t>
            </a:fld>
            <a:endParaRPr lang="en-US" sz="1200">
              <a:solidFill>
                <a:srgbClr val="000000"/>
              </a:solidFill>
            </a:endParaRPr>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ea typeface="ＭＳ Ｐゴシック" charset="0"/>
              <a:cs typeface="ＭＳ Ｐゴシック" charset="0"/>
            </a:endParaRPr>
          </a:p>
        </p:txBody>
      </p:sp>
    </p:spTree>
    <p:extLst>
      <p:ext uri="{BB962C8B-B14F-4D97-AF65-F5344CB8AC3E}">
        <p14:creationId xmlns:p14="http://schemas.microsoft.com/office/powerpoint/2010/main" val="19563915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fld id="{BBCC591B-A658-BD44-B6C4-5C61623E8029}" type="slidenum">
              <a:rPr lang="en-US" sz="1200">
                <a:solidFill>
                  <a:srgbClr val="000000"/>
                </a:solidFill>
              </a:rPr>
              <a:pPr/>
              <a:t>2</a:t>
            </a:fld>
            <a:endParaRPr lang="en-US" sz="1200">
              <a:solidFill>
                <a:srgbClr val="000000"/>
              </a:solidFill>
            </a:endParaRPr>
          </a:p>
        </p:txBody>
      </p:sp>
      <p:sp>
        <p:nvSpPr>
          <p:cNvPr id="109571" name="Rectangle 2"/>
          <p:cNvSpPr>
            <a:spLocks noGrp="1" noRot="1" noChangeAspect="1" noChangeArrowheads="1" noTextEdit="1"/>
          </p:cNvSpPr>
          <p:nvPr>
            <p:ph type="sldImg"/>
          </p:nvPr>
        </p:nvSpPr>
        <p:spPr>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ea typeface="ＭＳ Ｐゴシック" charset="0"/>
              <a:cs typeface="ＭＳ Ｐゴシック" charset="0"/>
            </a:endParaRPr>
          </a:p>
        </p:txBody>
      </p:sp>
    </p:spTree>
    <p:extLst>
      <p:ext uri="{BB962C8B-B14F-4D97-AF65-F5344CB8AC3E}">
        <p14:creationId xmlns:p14="http://schemas.microsoft.com/office/powerpoint/2010/main" val="10890809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fld id="{42BEF30D-6B2C-CE47-A046-5BCDE7643D45}" type="slidenum">
              <a:rPr lang="en-US" sz="1200">
                <a:solidFill>
                  <a:srgbClr val="000000"/>
                </a:solidFill>
              </a:rPr>
              <a:pPr/>
              <a:t>3</a:t>
            </a:fld>
            <a:endParaRPr lang="en-US" sz="1200">
              <a:solidFill>
                <a:srgbClr val="000000"/>
              </a:solidFill>
            </a:endParaRPr>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ea typeface="ＭＳ Ｐゴシック" charset="0"/>
              <a:cs typeface="ＭＳ Ｐゴシック" charset="0"/>
            </a:endParaRPr>
          </a:p>
        </p:txBody>
      </p:sp>
    </p:spTree>
    <p:extLst>
      <p:ext uri="{BB962C8B-B14F-4D97-AF65-F5344CB8AC3E}">
        <p14:creationId xmlns:p14="http://schemas.microsoft.com/office/powerpoint/2010/main" val="26530672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r>
              <a:rPr lang="en-US" dirty="0" smtClean="0"/>
              <a:t>Continue</a:t>
            </a:r>
            <a:r>
              <a:rPr lang="en-US" baseline="0" dirty="0" smtClean="0"/>
              <a:t> discussion of Temperature Variations</a:t>
            </a:r>
          </a:p>
          <a:p>
            <a:r>
              <a:rPr lang="en-US" baseline="0" dirty="0" smtClean="0"/>
              <a:t>Look at Diurnal Cycle</a:t>
            </a:r>
          </a:p>
          <a:p>
            <a:endParaRPr lang="en-US" baseline="0" dirty="0" smtClean="0"/>
          </a:p>
          <a:p>
            <a:r>
              <a:rPr lang="en-US" baseline="0" dirty="0" smtClean="0"/>
              <a:t>Controls of Temperature or “What determines how warm or cold MAX/MIN temperatures will be.”</a:t>
            </a:r>
          </a:p>
          <a:p>
            <a:r>
              <a:rPr lang="en-US" baseline="0" dirty="0" smtClean="0"/>
              <a:t>Concepts can be applied to diurnal and seasonal temperatures.</a:t>
            </a:r>
            <a:endParaRPr lang="en-US" dirty="0"/>
          </a:p>
        </p:txBody>
      </p:sp>
      <p:sp>
        <p:nvSpPr>
          <p:cNvPr id="4" name="Slide Number Placeholder 3"/>
          <p:cNvSpPr>
            <a:spLocks noGrp="1"/>
          </p:cNvSpPr>
          <p:nvPr>
            <p:ph type="sldNum" sz="quarter" idx="10"/>
          </p:nvPr>
        </p:nvSpPr>
        <p:spPr/>
        <p:txBody>
          <a:bodyPr/>
          <a:lstStyle/>
          <a:p>
            <a:fld id="{5A0DAC80-A805-2A44-B189-B5C9E75EB189}" type="slidenum">
              <a:rPr lang="en-US" smtClean="0"/>
              <a:pPr/>
              <a:t>4</a:t>
            </a:fld>
            <a:endParaRPr lang="en-US"/>
          </a:p>
        </p:txBody>
      </p:sp>
    </p:spTree>
    <p:extLst>
      <p:ext uri="{BB962C8B-B14F-4D97-AF65-F5344CB8AC3E}">
        <p14:creationId xmlns:p14="http://schemas.microsoft.com/office/powerpoint/2010/main" val="26370317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r>
              <a:rPr lang="en-US" dirty="0" smtClean="0"/>
              <a:t>Recall from earlier</a:t>
            </a:r>
            <a:r>
              <a:rPr lang="en-US" baseline="0" dirty="0" smtClean="0"/>
              <a:t> material</a:t>
            </a:r>
            <a:r>
              <a:rPr lang="en-US" dirty="0" smtClean="0"/>
              <a:t> that the atmosphere is heated/cooled from below</a:t>
            </a:r>
            <a:r>
              <a:rPr lang="en-US" baseline="0" dirty="0" smtClean="0"/>
              <a:t> by the surface. </a:t>
            </a:r>
          </a:p>
          <a:p>
            <a:endParaRPr lang="en-US" baseline="0" dirty="0" smtClean="0"/>
          </a:p>
          <a:p>
            <a:r>
              <a:rPr lang="en-US" dirty="0" smtClean="0"/>
              <a:t>So in order to understand diurnal temperature</a:t>
            </a:r>
            <a:r>
              <a:rPr lang="en-US" baseline="0" dirty="0" smtClean="0"/>
              <a:t> changes for air near the surface, we must understand the diurnal cycle of ground temperatures.</a:t>
            </a:r>
          </a:p>
          <a:p>
            <a:endParaRPr lang="en-US" baseline="0" dirty="0" smtClean="0"/>
          </a:p>
          <a:p>
            <a:r>
              <a:rPr lang="en-US" baseline="0" dirty="0" smtClean="0"/>
              <a:t>The animation gives the diurnal cycle of temperature for clear conditions.</a:t>
            </a:r>
          </a:p>
          <a:p>
            <a:r>
              <a:rPr lang="en-US" baseline="0" dirty="0" smtClean="0"/>
              <a:t>As the ground warms and cools, so does the air with a few millimeters of the surface. </a:t>
            </a:r>
          </a:p>
          <a:p>
            <a:r>
              <a:rPr lang="en-US" baseline="0" dirty="0" smtClean="0"/>
              <a:t>But the air at instrument level (about 6’) warms and cools at a slower rate, and the temperature changes lag behind the ground changes.</a:t>
            </a:r>
          </a:p>
          <a:p>
            <a:endParaRPr lang="en-US" baseline="0" dirty="0" smtClean="0"/>
          </a:p>
          <a:p>
            <a:r>
              <a:rPr lang="en-US" baseline="0" dirty="0" smtClean="0"/>
              <a:t>(Correction to narrative of the animation: the ground continues for sometime after solar noon on sunny day.)</a:t>
            </a:r>
          </a:p>
          <a:p>
            <a:endParaRPr lang="en-US" baseline="0" dirty="0" smtClean="0"/>
          </a:p>
          <a:p>
            <a:pPr algn="l"/>
            <a:r>
              <a:rPr lang="en-US" baseline="0" dirty="0" smtClean="0"/>
              <a:t>From http://</a:t>
            </a:r>
            <a:r>
              <a:rPr lang="en-US" baseline="0" dirty="0" err="1" smtClean="0"/>
              <a:t>weatherfaqs.org.uk</a:t>
            </a:r>
            <a:r>
              <a:rPr lang="en-US" baseline="0" dirty="0" smtClean="0"/>
              <a:t>/node/27</a:t>
            </a:r>
          </a:p>
          <a:p>
            <a:endParaRPr lang="en-US" baseline="0" dirty="0" smtClean="0"/>
          </a:p>
          <a:p>
            <a:r>
              <a:rPr lang="en-US" baseline="0" dirty="0" smtClean="0"/>
              <a:t>“</a:t>
            </a:r>
            <a:r>
              <a:rPr lang="en-US" dirty="0" smtClean="0"/>
              <a:t>A common misconception, is that it must be coldest in the middle of the night, and warmest around midday. On some occasions, mainly due to air mass changes, this may be correct, but not usually. The lowest (minimum) temperature usually occurs a little while after sunrise, and the highest (maximum) temperature usually occurs after midday --- sometimes as late as 3 or 4 hours after midday. </a:t>
            </a:r>
          </a:p>
          <a:p>
            <a:endParaRPr lang="en-US" dirty="0" smtClean="0"/>
          </a:p>
          <a:p>
            <a:r>
              <a:rPr lang="en-US" dirty="0" smtClean="0"/>
              <a:t>To understand why, it is necessary to consider that thermal energy during the 24 hours is radiating continually from the surface of the earth (at long wavelengths), and incoming solar (relatively short wave) radiation obviously only when the sun is above the horizon. With the sun below the horizon (night), outgoing radiation allows the surface to cool, and the temperature drops. After sunrise, incoming solar radiation counteracts this loss of heat, but only after a lag - which can be up to an hour or so in winter with a low solar elevation. </a:t>
            </a:r>
          </a:p>
          <a:p>
            <a:endParaRPr lang="en-US" dirty="0" smtClean="0"/>
          </a:p>
          <a:p>
            <a:r>
              <a:rPr lang="en-US" dirty="0" smtClean="0"/>
              <a:t>The minimum temperature occurs when there is a balance between outgoing and incoming radiation. As the sun rides higher in the sky, increasing amounts of short-wave radiation are available to heat the ground, and therefore available to heat the overlying air. Although outgoing land-based radiation is also increasing, solar heating is dominant. The temperature rises, until, past noon, incoming solar radiation starts to decline again. </a:t>
            </a:r>
          </a:p>
          <a:p>
            <a:endParaRPr lang="en-US" dirty="0" smtClean="0"/>
          </a:p>
          <a:p>
            <a:r>
              <a:rPr lang="en-US" dirty="0" smtClean="0"/>
              <a:t>The highest(maximum) temperature occurs when heat gain due to incoming solar radiation, and heat loss due to outgoing terrestrial radiation balance: this occurs some time after midday.”</a:t>
            </a:r>
          </a:p>
          <a:p>
            <a:endParaRPr lang="en-US" dirty="0"/>
          </a:p>
        </p:txBody>
      </p:sp>
      <p:sp>
        <p:nvSpPr>
          <p:cNvPr id="4" name="Slide Number Placeholder 3"/>
          <p:cNvSpPr>
            <a:spLocks noGrp="1"/>
          </p:cNvSpPr>
          <p:nvPr>
            <p:ph type="sldNum" sz="quarter" idx="10"/>
          </p:nvPr>
        </p:nvSpPr>
        <p:spPr/>
        <p:txBody>
          <a:bodyPr/>
          <a:lstStyle/>
          <a:p>
            <a:fld id="{5A0DAC80-A805-2A44-B189-B5C9E75EB189}" type="slidenum">
              <a:rPr lang="en-US" smtClean="0"/>
              <a:pPr/>
              <a:t>5</a:t>
            </a:fld>
            <a:endParaRPr lang="en-US"/>
          </a:p>
        </p:txBody>
      </p:sp>
    </p:spTree>
    <p:extLst>
      <p:ext uri="{BB962C8B-B14F-4D97-AF65-F5344CB8AC3E}">
        <p14:creationId xmlns:p14="http://schemas.microsoft.com/office/powerpoint/2010/main" val="28039003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r>
              <a:rPr lang="en-US" dirty="0" smtClean="0"/>
              <a:t>Ideas of last</a:t>
            </a:r>
            <a:r>
              <a:rPr lang="en-US" baseline="0" dirty="0" smtClean="0"/>
              <a:t> animation are summarized in the figure</a:t>
            </a:r>
          </a:p>
          <a:p>
            <a:endParaRPr lang="en-US" baseline="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0’:  112˚F </a:t>
            </a:r>
            <a:r>
              <a:rPr lang="mr-IN" dirty="0" smtClean="0"/>
              <a:t>–</a:t>
            </a:r>
            <a:r>
              <a:rPr lang="en-US" dirty="0" smtClean="0"/>
              <a:t> 52˚F at ground level,</a:t>
            </a:r>
            <a:r>
              <a:rPr lang="en-US" baseline="0" dirty="0" smtClean="0"/>
              <a:t> or a 60</a:t>
            </a:r>
            <a:r>
              <a:rPr lang="en-US" dirty="0" smtClean="0"/>
              <a:t>˚F</a:t>
            </a:r>
            <a:r>
              <a:rPr lang="en-US" baseline="0" dirty="0" smtClean="0"/>
              <a:t> swing in day-night temperature</a:t>
            </a:r>
          </a:p>
          <a:p>
            <a:endParaRPr lang="en-US" dirty="0" smtClean="0"/>
          </a:p>
          <a:p>
            <a:r>
              <a:rPr lang="en-US" dirty="0" smtClean="0"/>
              <a:t>6’:   87˚F </a:t>
            </a:r>
            <a:r>
              <a:rPr lang="mr-IN" dirty="0" smtClean="0"/>
              <a:t>–</a:t>
            </a:r>
            <a:r>
              <a:rPr lang="en-US" dirty="0" smtClean="0"/>
              <a:t> 65˚F at instrument level, or much smaller range that the ground itself</a:t>
            </a:r>
          </a:p>
          <a:p>
            <a:endParaRPr lang="en-US" dirty="0" smtClean="0"/>
          </a:p>
        </p:txBody>
      </p:sp>
      <p:sp>
        <p:nvSpPr>
          <p:cNvPr id="4" name="Slide Number Placeholder 3"/>
          <p:cNvSpPr>
            <a:spLocks noGrp="1"/>
          </p:cNvSpPr>
          <p:nvPr>
            <p:ph type="sldNum" sz="quarter" idx="10"/>
          </p:nvPr>
        </p:nvSpPr>
        <p:spPr/>
        <p:txBody>
          <a:bodyPr/>
          <a:lstStyle/>
          <a:p>
            <a:fld id="{5A0DAC80-A805-2A44-B189-B5C9E75EB189}" type="slidenum">
              <a:rPr lang="en-US" smtClean="0"/>
              <a:pPr/>
              <a:t>6</a:t>
            </a:fld>
            <a:endParaRPr lang="en-US"/>
          </a:p>
        </p:txBody>
      </p:sp>
    </p:spTree>
    <p:extLst>
      <p:ext uri="{BB962C8B-B14F-4D97-AF65-F5344CB8AC3E}">
        <p14:creationId xmlns:p14="http://schemas.microsoft.com/office/powerpoint/2010/main" val="28515568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fld id="{099693A6-8B77-BE4C-B319-A3A3F2E002A5}" type="slidenum">
              <a:rPr lang="en-US" sz="1200">
                <a:solidFill>
                  <a:srgbClr val="000000"/>
                </a:solidFill>
              </a:rPr>
              <a:pPr/>
              <a:t>7</a:t>
            </a:fld>
            <a:endParaRPr lang="en-US" sz="1200">
              <a:solidFill>
                <a:srgbClr val="000000"/>
              </a:solidFill>
            </a:endParaRPr>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dirty="0">
              <a:ea typeface="ＭＳ Ｐゴシック" charset="0"/>
              <a:cs typeface="ＭＳ Ｐゴシック" charset="0"/>
            </a:endParaRPr>
          </a:p>
          <a:p>
            <a:r>
              <a:rPr lang="en-US" dirty="0" smtClean="0">
                <a:ea typeface="ＭＳ Ｐゴシック" charset="0"/>
                <a:cs typeface="ＭＳ Ｐゴシック" charset="0"/>
              </a:rPr>
              <a:t>If the diurnal cycle rapidly weakens</a:t>
            </a:r>
            <a:r>
              <a:rPr lang="en-US" baseline="0" dirty="0" smtClean="0">
                <a:ea typeface="ＭＳ Ｐゴシック" charset="0"/>
                <a:cs typeface="ＭＳ Ｐゴシック" charset="0"/>
              </a:rPr>
              <a:t> rapidly </a:t>
            </a:r>
            <a:r>
              <a:rPr lang="en-US" dirty="0" smtClean="0">
                <a:ea typeface="ＭＳ Ｐゴシック" charset="0"/>
                <a:cs typeface="ＭＳ Ｐゴシック" charset="0"/>
              </a:rPr>
              <a:t>with altitude</a:t>
            </a:r>
            <a:r>
              <a:rPr lang="en-US" baseline="0" dirty="0" smtClean="0">
                <a:ea typeface="ＭＳ Ｐゴシック" charset="0"/>
                <a:cs typeface="ＭＳ Ｐゴシック" charset="0"/>
              </a:rPr>
              <a:t> (AGL) close to the grounds, then </a:t>
            </a:r>
            <a:r>
              <a:rPr lang="en-US" dirty="0" smtClean="0">
                <a:ea typeface="ＭＳ Ｐゴシック" charset="0"/>
                <a:cs typeface="ＭＳ Ｐゴシック" charset="0"/>
              </a:rPr>
              <a:t>how high</a:t>
            </a:r>
            <a:r>
              <a:rPr lang="en-US" baseline="0" dirty="0" smtClean="0">
                <a:ea typeface="ＭＳ Ｐゴシック" charset="0"/>
                <a:cs typeface="ＭＳ Ｐゴシック" charset="0"/>
              </a:rPr>
              <a:t> does a non-negligible diurnal cycle extend?</a:t>
            </a:r>
          </a:p>
          <a:p>
            <a:endParaRPr lang="en-US" baseline="0" dirty="0" smtClean="0">
              <a:ea typeface="ＭＳ Ｐゴシック" charset="0"/>
              <a:cs typeface="ＭＳ Ｐゴシック" charset="0"/>
            </a:endParaRPr>
          </a:p>
          <a:p>
            <a:r>
              <a:rPr lang="en-US" baseline="0" dirty="0" smtClean="0">
                <a:ea typeface="ＭＳ Ｐゴシック" charset="0"/>
                <a:cs typeface="ＭＳ Ｐゴシック" charset="0"/>
              </a:rPr>
              <a:t>About 1 km on average, but there is large variability depending upon the season and the region</a:t>
            </a:r>
          </a:p>
          <a:p>
            <a:endParaRPr lang="en-US" baseline="0" dirty="0" smtClean="0">
              <a:ea typeface="ＭＳ Ｐゴシック" charset="0"/>
              <a:cs typeface="ＭＳ Ｐゴシック" charset="0"/>
            </a:endParaRPr>
          </a:p>
          <a:p>
            <a:r>
              <a:rPr lang="en-US" baseline="0" dirty="0" smtClean="0">
                <a:ea typeface="ＭＳ Ｐゴシック" charset="0"/>
                <a:cs typeface="ＭＳ Ｐゴシック" charset="0"/>
              </a:rPr>
              <a:t>Diurnal variability is quite high over lower deserts of AZ during the summer. </a:t>
            </a:r>
          </a:p>
          <a:p>
            <a:r>
              <a:rPr lang="en-US" baseline="0" dirty="0" smtClean="0">
                <a:ea typeface="ＭＳ Ｐゴシック" charset="0"/>
                <a:cs typeface="ＭＳ Ｐゴシック" charset="0"/>
              </a:rPr>
              <a:t>The diurnal cycle can extend above ~4 km AGL, or 13,000 feet. </a:t>
            </a:r>
          </a:p>
          <a:p>
            <a:r>
              <a:rPr lang="en-US" baseline="0" dirty="0" smtClean="0">
                <a:ea typeface="ＭＳ Ｐゴシック" charset="0"/>
                <a:cs typeface="ＭＳ Ｐゴシック" charset="0"/>
              </a:rPr>
              <a:t>You can feel where top of the diurnal signal begins when you first experience turbulence during your descent into PHX or TUS</a:t>
            </a:r>
            <a:endParaRPr lang="en-US" dirty="0">
              <a:ea typeface="ＭＳ Ｐゴシック" charset="0"/>
              <a:cs typeface="ＭＳ Ｐゴシック" charset="0"/>
            </a:endParaRPr>
          </a:p>
        </p:txBody>
      </p:sp>
    </p:spTree>
    <p:extLst>
      <p:ext uri="{BB962C8B-B14F-4D97-AF65-F5344CB8AC3E}">
        <p14:creationId xmlns:p14="http://schemas.microsoft.com/office/powerpoint/2010/main" val="35529275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fld id="{077C5D65-00DC-DA40-A7CC-66C04F3231D3}" type="slidenum">
              <a:rPr lang="en-US" sz="1200">
                <a:solidFill>
                  <a:srgbClr val="000000"/>
                </a:solidFill>
              </a:rPr>
              <a:pPr/>
              <a:t>8</a:t>
            </a:fld>
            <a:endParaRPr lang="en-US" sz="1200">
              <a:solidFill>
                <a:srgbClr val="000000"/>
              </a:solidFill>
            </a:endParaRPr>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ea typeface="ＭＳ Ｐゴシック" charset="0"/>
              <a:cs typeface="ＭＳ Ｐゴシック" charset="0"/>
            </a:endParaRPr>
          </a:p>
        </p:txBody>
      </p:sp>
    </p:spTree>
    <p:extLst>
      <p:ext uri="{BB962C8B-B14F-4D97-AF65-F5344CB8AC3E}">
        <p14:creationId xmlns:p14="http://schemas.microsoft.com/office/powerpoint/2010/main" val="40952401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fld id="{634F23CF-D777-9941-88E7-41447FA4D236}" type="slidenum">
              <a:rPr lang="en-US" sz="1200">
                <a:solidFill>
                  <a:srgbClr val="000000"/>
                </a:solidFill>
              </a:rPr>
              <a:pPr/>
              <a:t>9</a:t>
            </a:fld>
            <a:endParaRPr lang="en-US" sz="1200">
              <a:solidFill>
                <a:srgbClr val="000000"/>
              </a:solidFill>
            </a:endParaRPr>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ea typeface="ＭＳ Ｐゴシック" charset="0"/>
              <a:cs typeface="ＭＳ Ｐゴシック" charset="0"/>
            </a:endParaRPr>
          </a:p>
        </p:txBody>
      </p:sp>
    </p:spTree>
    <p:extLst>
      <p:ext uri="{BB962C8B-B14F-4D97-AF65-F5344CB8AC3E}">
        <p14:creationId xmlns:p14="http://schemas.microsoft.com/office/powerpoint/2010/main" val="27338488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fld id="{A0E2E11D-EA94-4745-8DA8-02B35B0A5B11}" type="slidenum">
              <a:rPr lang="en-US" sz="1200">
                <a:solidFill>
                  <a:srgbClr val="000000"/>
                </a:solidFill>
              </a:rPr>
              <a:pPr/>
              <a:t>10</a:t>
            </a:fld>
            <a:endParaRPr lang="en-US" sz="1200">
              <a:solidFill>
                <a:srgbClr val="000000"/>
              </a:solidFill>
            </a:endParaRPr>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dirty="0" smtClean="0">
              <a:ea typeface="ＭＳ Ｐゴシック" charset="0"/>
              <a:cs typeface="ＭＳ Ｐゴシック" charset="0"/>
            </a:endParaRPr>
          </a:p>
          <a:p>
            <a:r>
              <a:rPr lang="en-US" dirty="0" smtClean="0">
                <a:ea typeface="ＭＳ Ｐゴシック" charset="0"/>
                <a:cs typeface="ＭＳ Ｐゴシック" charset="0"/>
              </a:rPr>
              <a:t>Explain</a:t>
            </a:r>
            <a:r>
              <a:rPr lang="en-US" baseline="0" dirty="0" smtClean="0">
                <a:ea typeface="ＭＳ Ｐゴシック" charset="0"/>
                <a:cs typeface="ＭＳ Ｐゴシック" charset="0"/>
              </a:rPr>
              <a:t> diagram</a:t>
            </a:r>
          </a:p>
          <a:p>
            <a:endParaRPr lang="en-US" dirty="0" smtClean="0">
              <a:ea typeface="ＭＳ Ｐゴシック" charset="0"/>
              <a:cs typeface="ＭＳ Ｐゴシック" charset="0"/>
            </a:endParaRPr>
          </a:p>
          <a:p>
            <a:r>
              <a:rPr lang="en-US" dirty="0" smtClean="0">
                <a:ea typeface="ＭＳ Ｐゴシック" charset="0"/>
                <a:cs typeface="ＭＳ Ｐゴシック" charset="0"/>
              </a:rPr>
              <a:t>Graph</a:t>
            </a:r>
            <a:r>
              <a:rPr lang="en-US" baseline="0" dirty="0" smtClean="0">
                <a:ea typeface="ＭＳ Ｐゴシック" charset="0"/>
                <a:cs typeface="ＭＳ Ｐゴシック" charset="0"/>
              </a:rPr>
              <a:t> shows incoming and outgoing radiation</a:t>
            </a:r>
          </a:p>
          <a:p>
            <a:r>
              <a:rPr lang="en-US" baseline="0" dirty="0" smtClean="0">
                <a:ea typeface="ＭＳ Ｐゴシック" charset="0"/>
                <a:cs typeface="ＭＳ Ｐゴシック" charset="0"/>
              </a:rPr>
              <a:t>X-axis is time in local solar time (12-noon; 00/24 is midnight)</a:t>
            </a:r>
          </a:p>
          <a:p>
            <a:r>
              <a:rPr lang="en-US" baseline="0" dirty="0" smtClean="0">
                <a:ea typeface="ＭＳ Ｐゴシック" charset="0"/>
                <a:cs typeface="ＭＳ Ｐゴシック" charset="0"/>
              </a:rPr>
              <a:t>Y-axis left is radiation intensity. </a:t>
            </a:r>
          </a:p>
          <a:p>
            <a:r>
              <a:rPr lang="en-US" baseline="0" dirty="0" smtClean="0">
                <a:ea typeface="ＭＳ Ｐゴシック" charset="0"/>
                <a:cs typeface="ＭＳ Ｐゴシック" charset="0"/>
              </a:rPr>
              <a:t>Y-axis right is temperature.</a:t>
            </a:r>
          </a:p>
          <a:p>
            <a:endParaRPr lang="en-US" baseline="0" dirty="0" smtClean="0">
              <a:ea typeface="ＭＳ Ｐゴシック" charset="0"/>
              <a:cs typeface="ＭＳ Ｐゴシック" charset="0"/>
            </a:endParaRPr>
          </a:p>
          <a:p>
            <a:r>
              <a:rPr lang="en-US" baseline="0" dirty="0" smtClean="0">
                <a:ea typeface="ＭＳ Ｐゴシック" charset="0"/>
                <a:cs typeface="ＭＳ Ｐゴシック" charset="0"/>
              </a:rPr>
              <a:t>Red curve -  temperature</a:t>
            </a:r>
          </a:p>
          <a:p>
            <a:r>
              <a:rPr lang="en-US" baseline="0" dirty="0" smtClean="0">
                <a:ea typeface="ＭＳ Ｐゴシック" charset="0"/>
                <a:cs typeface="ＭＳ Ｐゴシック" charset="0"/>
              </a:rPr>
              <a:t>Black curve </a:t>
            </a:r>
            <a:r>
              <a:rPr lang="mr-IN" baseline="0" dirty="0" smtClean="0">
                <a:ea typeface="ＭＳ Ｐゴシック" charset="0"/>
                <a:cs typeface="ＭＳ Ｐゴシック" charset="0"/>
              </a:rPr>
              <a:t>–</a:t>
            </a:r>
            <a:r>
              <a:rPr lang="en-US" baseline="0" dirty="0" smtClean="0">
                <a:ea typeface="ＭＳ Ｐゴシック" charset="0"/>
                <a:cs typeface="ＭＳ Ｐゴシック" charset="0"/>
              </a:rPr>
              <a:t> incoming solar radiation</a:t>
            </a:r>
          </a:p>
          <a:p>
            <a:r>
              <a:rPr lang="en-US" baseline="0" dirty="0" smtClean="0">
                <a:ea typeface="ＭＳ Ｐゴシック" charset="0"/>
                <a:cs typeface="ＭＳ Ｐゴシック" charset="0"/>
              </a:rPr>
              <a:t>Blue curve </a:t>
            </a:r>
            <a:r>
              <a:rPr lang="mr-IN" baseline="0" dirty="0" smtClean="0">
                <a:ea typeface="ＭＳ Ｐゴシック" charset="0"/>
                <a:cs typeface="ＭＳ Ｐゴシック" charset="0"/>
              </a:rPr>
              <a:t>–</a:t>
            </a:r>
            <a:r>
              <a:rPr lang="en-US" baseline="0" dirty="0" smtClean="0">
                <a:ea typeface="ＭＳ Ｐゴシック" charset="0"/>
                <a:cs typeface="ＭＳ Ｐゴシック" charset="0"/>
              </a:rPr>
              <a:t> outgoing IR radiation </a:t>
            </a:r>
          </a:p>
          <a:p>
            <a:endParaRPr lang="en-US" baseline="0" dirty="0" smtClean="0">
              <a:ea typeface="ＭＳ Ｐゴシック" charset="0"/>
              <a:cs typeface="ＭＳ Ｐゴシック" charset="0"/>
            </a:endParaRPr>
          </a:p>
          <a:p>
            <a:r>
              <a:rPr lang="en-US" baseline="0" dirty="0" smtClean="0">
                <a:ea typeface="ＭＳ Ｐゴシック" charset="0"/>
                <a:cs typeface="ＭＳ Ｐゴシック" charset="0"/>
              </a:rPr>
              <a:t>ADVANCE Black &gt; Blue curve: surplus of absorbed radiation =&gt; warming</a:t>
            </a:r>
          </a:p>
          <a:p>
            <a:r>
              <a:rPr lang="en-US" baseline="0" dirty="0" smtClean="0">
                <a:ea typeface="ＭＳ Ｐゴシック" charset="0"/>
                <a:cs typeface="ＭＳ Ｐゴシック" charset="0"/>
              </a:rPr>
              <a:t>ADVANCE Black &lt; Blue: curve: deficit of absorbed radiation =&gt; cooling</a:t>
            </a:r>
          </a:p>
          <a:p>
            <a:r>
              <a:rPr lang="en-US" baseline="0" dirty="0" smtClean="0">
                <a:ea typeface="ＭＳ Ｐゴシック" charset="0"/>
                <a:cs typeface="ＭＳ Ｐゴシック" charset="0"/>
              </a:rPr>
              <a:t>ADVANCE Black =  Blue: </a:t>
            </a:r>
            <a:r>
              <a:rPr lang="en-US" baseline="0" dirty="0" err="1" smtClean="0">
                <a:ea typeface="ＭＳ Ｐゴシック" charset="0"/>
                <a:cs typeface="ＭＳ Ｐゴシック" charset="0"/>
              </a:rPr>
              <a:t>Radiative</a:t>
            </a:r>
            <a:r>
              <a:rPr lang="en-US" baseline="0" dirty="0" smtClean="0">
                <a:ea typeface="ＭＳ Ｐゴシック" charset="0"/>
                <a:cs typeface="ＭＳ Ｐゴシック" charset="0"/>
              </a:rPr>
              <a:t> equilibrium =&gt; </a:t>
            </a:r>
            <a:r>
              <a:rPr lang="en-US" baseline="0" dirty="0" err="1" smtClean="0">
                <a:ea typeface="ＭＳ Ｐゴシック" charset="0"/>
                <a:cs typeface="ＭＳ Ｐゴシック" charset="0"/>
              </a:rPr>
              <a:t>Radiative</a:t>
            </a:r>
            <a:r>
              <a:rPr lang="en-US" baseline="0" dirty="0" smtClean="0">
                <a:ea typeface="ＭＳ Ｐゴシック" charset="0"/>
                <a:cs typeface="ＭＳ Ｐゴシック" charset="0"/>
              </a:rPr>
              <a:t> equilibrium temperature =&gt; MAX or MIN temp</a:t>
            </a:r>
          </a:p>
          <a:p>
            <a:r>
              <a:rPr lang="en-US" baseline="0" dirty="0" smtClean="0">
                <a:ea typeface="ＭＳ Ｐゴシック" charset="0"/>
                <a:cs typeface="ＭＳ Ｐゴシック" charset="0"/>
              </a:rPr>
              <a:t>ADVANCE =&gt; </a:t>
            </a:r>
          </a:p>
          <a:p>
            <a:r>
              <a:rPr lang="en-US" baseline="0" dirty="0" smtClean="0">
                <a:ea typeface="ＭＳ Ｐゴシック" charset="0"/>
                <a:cs typeface="ＭＳ Ｐゴシック" charset="0"/>
              </a:rPr>
              <a:t>MAX late afternoon </a:t>
            </a:r>
          </a:p>
          <a:p>
            <a:r>
              <a:rPr lang="en-US" baseline="0" dirty="0" smtClean="0">
                <a:ea typeface="ＭＳ Ｐゴシック" charset="0"/>
                <a:cs typeface="ＭＳ Ｐゴシック" charset="0"/>
              </a:rPr>
              <a:t>MIN after sunrise</a:t>
            </a:r>
          </a:p>
          <a:p>
            <a:endParaRPr lang="en-US" dirty="0">
              <a:ea typeface="ＭＳ Ｐゴシック" charset="0"/>
              <a:cs typeface="ＭＳ Ｐゴシック" charset="0"/>
            </a:endParaRPr>
          </a:p>
        </p:txBody>
      </p:sp>
    </p:spTree>
    <p:extLst>
      <p:ext uri="{BB962C8B-B14F-4D97-AF65-F5344CB8AC3E}">
        <p14:creationId xmlns:p14="http://schemas.microsoft.com/office/powerpoint/2010/main" val="41616479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fld id="{70091E23-2E7D-424F-898C-FDEC24C50AF8}" type="slidenum">
              <a:rPr lang="en-US" sz="1200">
                <a:solidFill>
                  <a:srgbClr val="000000"/>
                </a:solidFill>
              </a:rPr>
              <a:pPr/>
              <a:t>11</a:t>
            </a:fld>
            <a:endParaRPr lang="en-US" sz="1200">
              <a:solidFill>
                <a:srgbClr val="000000"/>
              </a:solidFill>
            </a:endParaRPr>
          </a:p>
        </p:txBody>
      </p:sp>
      <p:sp>
        <p:nvSpPr>
          <p:cNvPr id="105475" name="Rectangle 2"/>
          <p:cNvSpPr>
            <a:spLocks noGrp="1" noRot="1" noChangeAspect="1" noChangeArrowheads="1" noTextEdit="1"/>
          </p:cNvSpPr>
          <p:nvPr>
            <p:ph type="sldImg"/>
          </p:nvPr>
        </p:nvSpPr>
        <p:spPr>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ea typeface="ＭＳ Ｐゴシック" charset="0"/>
              <a:cs typeface="ＭＳ Ｐゴシック" charset="0"/>
            </a:endParaRPr>
          </a:p>
        </p:txBody>
      </p:sp>
    </p:spTree>
    <p:extLst>
      <p:ext uri="{BB962C8B-B14F-4D97-AF65-F5344CB8AC3E}">
        <p14:creationId xmlns:p14="http://schemas.microsoft.com/office/powerpoint/2010/main" val="25717083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p:txBody>
          <a:bodyPr/>
          <a:lstStyle>
            <a:lvl1pPr>
              <a:defRPr/>
            </a:lvl1pPr>
          </a:lstStyle>
          <a:p>
            <a:fld id="{9A1F8DBF-E049-5844-B548-D2F34115DB0B}" type="datetime1">
              <a:rPr lang="en-US" smtClean="0"/>
              <a:t>1/31/19</a:t>
            </a:fld>
            <a:endParaRPr lang="en-US"/>
          </a:p>
        </p:txBody>
      </p:sp>
      <p:sp>
        <p:nvSpPr>
          <p:cNvPr id="5" name="Rectangle 5"/>
          <p:cNvSpPr>
            <a:spLocks noGrp="1" noChangeArrowheads="1"/>
          </p:cNvSpPr>
          <p:nvPr>
            <p:ph type="ftr" sz="quarter" idx="11"/>
          </p:nvPr>
        </p:nvSpPr>
        <p:spPr/>
        <p:txBody>
          <a:bodyPr/>
          <a:lstStyle>
            <a:lvl1pPr>
              <a:defRPr/>
            </a:lvl1pPr>
          </a:lstStyle>
          <a:p>
            <a:pPr>
              <a:defRPr/>
            </a:pPr>
            <a:r>
              <a:rPr lang="en-US"/>
              <a:t>ATMO 171A</a:t>
            </a:r>
          </a:p>
        </p:txBody>
      </p:sp>
      <p:sp>
        <p:nvSpPr>
          <p:cNvPr id="6" name="Rectangle 6"/>
          <p:cNvSpPr>
            <a:spLocks noGrp="1" noChangeArrowheads="1"/>
          </p:cNvSpPr>
          <p:nvPr>
            <p:ph type="sldNum" sz="quarter" idx="12"/>
          </p:nvPr>
        </p:nvSpPr>
        <p:spPr/>
        <p:txBody>
          <a:bodyPr/>
          <a:lstStyle>
            <a:lvl1pPr>
              <a:defRPr/>
            </a:lvl1pPr>
          </a:lstStyle>
          <a:p>
            <a:fld id="{0304D48C-ADB8-6D4F-AD86-25C97EFAB501}" type="slidenum">
              <a:rPr lang="en-US"/>
              <a:pPr/>
              <a:t>‹#›</a:t>
            </a:fld>
            <a:endParaRPr lang="en-US"/>
          </a:p>
        </p:txBody>
      </p:sp>
    </p:spTree>
    <p:extLst>
      <p:ext uri="{BB962C8B-B14F-4D97-AF65-F5344CB8AC3E}">
        <p14:creationId xmlns:p14="http://schemas.microsoft.com/office/powerpoint/2010/main" val="7777915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fld id="{2E0FEB65-682F-6F49-8ECC-DE1CE42843ED}" type="datetime1">
              <a:rPr lang="en-US" smtClean="0"/>
              <a:t>1/31/19</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pt-BR" smtClean="0"/>
              <a:t>ATMO 171A</a:t>
            </a:r>
            <a:endParaRPr lang="en-US"/>
          </a:p>
        </p:txBody>
      </p:sp>
      <p:sp>
        <p:nvSpPr>
          <p:cNvPr id="6" name="Rectangle 6"/>
          <p:cNvSpPr>
            <a:spLocks noGrp="1" noChangeArrowheads="1"/>
          </p:cNvSpPr>
          <p:nvPr>
            <p:ph type="sldNum" sz="quarter" idx="12"/>
          </p:nvPr>
        </p:nvSpPr>
        <p:spPr>
          <a:ln/>
        </p:spPr>
        <p:txBody>
          <a:bodyPr/>
          <a:lstStyle>
            <a:lvl1pPr>
              <a:defRPr/>
            </a:lvl1pPr>
          </a:lstStyle>
          <a:p>
            <a:fld id="{B01D56C8-5C02-5F44-B48A-6176402810A8}" type="slidenum">
              <a:rPr lang="en-US"/>
              <a:pPr/>
              <a:t>‹#›</a:t>
            </a:fld>
            <a:endParaRPr lang="en-US"/>
          </a:p>
        </p:txBody>
      </p:sp>
    </p:spTree>
    <p:extLst>
      <p:ext uri="{BB962C8B-B14F-4D97-AF65-F5344CB8AC3E}">
        <p14:creationId xmlns:p14="http://schemas.microsoft.com/office/powerpoint/2010/main" val="5232047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p:txBody>
          <a:bodyPr/>
          <a:lstStyle>
            <a:lvl1pPr>
              <a:defRPr/>
            </a:lvl1pPr>
          </a:lstStyle>
          <a:p>
            <a:fld id="{5A8851AA-A967-4B42-A4FE-E5F0E184D40A}" type="datetime1">
              <a:rPr lang="en-US" smtClean="0"/>
              <a:t>1/31/19</a:t>
            </a:fld>
            <a:endParaRPr lang="en-US"/>
          </a:p>
        </p:txBody>
      </p:sp>
      <p:sp>
        <p:nvSpPr>
          <p:cNvPr id="5" name="Rectangle 5"/>
          <p:cNvSpPr>
            <a:spLocks noGrp="1" noChangeArrowheads="1"/>
          </p:cNvSpPr>
          <p:nvPr>
            <p:ph type="ftr" sz="quarter" idx="11"/>
          </p:nvPr>
        </p:nvSpPr>
        <p:spPr/>
        <p:txBody>
          <a:bodyPr/>
          <a:lstStyle>
            <a:lvl1pPr>
              <a:defRPr/>
            </a:lvl1pPr>
          </a:lstStyle>
          <a:p>
            <a:pPr>
              <a:defRPr/>
            </a:pPr>
            <a:r>
              <a:rPr lang="en-US"/>
              <a:t>ATMO 171A</a:t>
            </a:r>
          </a:p>
        </p:txBody>
      </p:sp>
      <p:sp>
        <p:nvSpPr>
          <p:cNvPr id="6" name="Rectangle 6"/>
          <p:cNvSpPr>
            <a:spLocks noGrp="1" noChangeArrowheads="1"/>
          </p:cNvSpPr>
          <p:nvPr>
            <p:ph type="sldNum" sz="quarter" idx="12"/>
          </p:nvPr>
        </p:nvSpPr>
        <p:spPr/>
        <p:txBody>
          <a:bodyPr/>
          <a:lstStyle>
            <a:lvl1pPr>
              <a:defRPr/>
            </a:lvl1pPr>
          </a:lstStyle>
          <a:p>
            <a:fld id="{C2AF5453-9290-414E-8363-B36A85809B5A}" type="slidenum">
              <a:rPr lang="en-US"/>
              <a:pPr/>
              <a:t>‹#›</a:t>
            </a:fld>
            <a:endParaRPr lang="en-US"/>
          </a:p>
        </p:txBody>
      </p:sp>
    </p:spTree>
    <p:extLst>
      <p:ext uri="{BB962C8B-B14F-4D97-AF65-F5344CB8AC3E}">
        <p14:creationId xmlns:p14="http://schemas.microsoft.com/office/powerpoint/2010/main" val="1803256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a:defRPr/>
            </a:lvl1pPr>
          </a:lstStyle>
          <a:p>
            <a:fld id="{7A2F9899-ADA6-7D4F-918D-03A3199F6B90}" type="datetime1">
              <a:rPr lang="en-US" smtClean="0"/>
              <a:t>1/31/19</a:t>
            </a:fld>
            <a:endParaRPr lang="en-US"/>
          </a:p>
        </p:txBody>
      </p:sp>
      <p:sp>
        <p:nvSpPr>
          <p:cNvPr id="6" name="Rectangle 5"/>
          <p:cNvSpPr>
            <a:spLocks noGrp="1" noChangeArrowheads="1"/>
          </p:cNvSpPr>
          <p:nvPr>
            <p:ph type="ftr" sz="quarter" idx="11"/>
          </p:nvPr>
        </p:nvSpPr>
        <p:spPr/>
        <p:txBody>
          <a:bodyPr/>
          <a:lstStyle>
            <a:lvl1pPr>
              <a:defRPr/>
            </a:lvl1pPr>
          </a:lstStyle>
          <a:p>
            <a:pPr>
              <a:defRPr/>
            </a:pPr>
            <a:r>
              <a:rPr lang="en-US"/>
              <a:t>ATMO 171A</a:t>
            </a:r>
          </a:p>
        </p:txBody>
      </p:sp>
      <p:sp>
        <p:nvSpPr>
          <p:cNvPr id="7" name="Rectangle 6"/>
          <p:cNvSpPr>
            <a:spLocks noGrp="1" noChangeArrowheads="1"/>
          </p:cNvSpPr>
          <p:nvPr>
            <p:ph type="sldNum" sz="quarter" idx="12"/>
          </p:nvPr>
        </p:nvSpPr>
        <p:spPr/>
        <p:txBody>
          <a:bodyPr/>
          <a:lstStyle>
            <a:lvl1pPr>
              <a:defRPr/>
            </a:lvl1pPr>
          </a:lstStyle>
          <a:p>
            <a:fld id="{4C270F87-08C3-5348-A25D-93EB1A23D102}" type="slidenum">
              <a:rPr lang="en-US"/>
              <a:pPr/>
              <a:t>‹#›</a:t>
            </a:fld>
            <a:endParaRPr lang="en-US"/>
          </a:p>
        </p:txBody>
      </p:sp>
    </p:spTree>
    <p:extLst>
      <p:ext uri="{BB962C8B-B14F-4D97-AF65-F5344CB8AC3E}">
        <p14:creationId xmlns:p14="http://schemas.microsoft.com/office/powerpoint/2010/main" val="14286430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p:txBody>
          <a:bodyPr/>
          <a:lstStyle>
            <a:lvl1pPr>
              <a:defRPr/>
            </a:lvl1pPr>
          </a:lstStyle>
          <a:p>
            <a:fld id="{C8AE4D7A-2AB4-644B-B5E8-3AE145281FC3}" type="datetime1">
              <a:rPr lang="en-US" smtClean="0"/>
              <a:t>1/31/19</a:t>
            </a:fld>
            <a:endParaRPr lang="en-US"/>
          </a:p>
        </p:txBody>
      </p:sp>
      <p:sp>
        <p:nvSpPr>
          <p:cNvPr id="8" name="Rectangle 5"/>
          <p:cNvSpPr>
            <a:spLocks noGrp="1" noChangeArrowheads="1"/>
          </p:cNvSpPr>
          <p:nvPr>
            <p:ph type="ftr" sz="quarter" idx="11"/>
          </p:nvPr>
        </p:nvSpPr>
        <p:spPr/>
        <p:txBody>
          <a:bodyPr/>
          <a:lstStyle>
            <a:lvl1pPr>
              <a:defRPr/>
            </a:lvl1pPr>
          </a:lstStyle>
          <a:p>
            <a:pPr>
              <a:defRPr/>
            </a:pPr>
            <a:r>
              <a:rPr lang="en-US"/>
              <a:t>ATMO 171A</a:t>
            </a:r>
          </a:p>
        </p:txBody>
      </p:sp>
      <p:sp>
        <p:nvSpPr>
          <p:cNvPr id="9" name="Rectangle 6"/>
          <p:cNvSpPr>
            <a:spLocks noGrp="1" noChangeArrowheads="1"/>
          </p:cNvSpPr>
          <p:nvPr>
            <p:ph type="sldNum" sz="quarter" idx="12"/>
          </p:nvPr>
        </p:nvSpPr>
        <p:spPr/>
        <p:txBody>
          <a:bodyPr/>
          <a:lstStyle>
            <a:lvl1pPr>
              <a:defRPr/>
            </a:lvl1pPr>
          </a:lstStyle>
          <a:p>
            <a:fld id="{46876B0C-840F-AB45-B8D9-068D3DE47496}" type="slidenum">
              <a:rPr lang="en-US"/>
              <a:pPr/>
              <a:t>‹#›</a:t>
            </a:fld>
            <a:endParaRPr lang="en-US"/>
          </a:p>
        </p:txBody>
      </p:sp>
    </p:spTree>
    <p:extLst>
      <p:ext uri="{BB962C8B-B14F-4D97-AF65-F5344CB8AC3E}">
        <p14:creationId xmlns:p14="http://schemas.microsoft.com/office/powerpoint/2010/main" val="35336204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a:defRPr/>
            </a:lvl1pPr>
          </a:lstStyle>
          <a:p>
            <a:fld id="{FA0566AB-D0EB-5D47-80CA-1E7684F16393}" type="datetime1">
              <a:rPr lang="en-US" smtClean="0"/>
              <a:t>1/31/19</a:t>
            </a:fld>
            <a:endParaRPr lang="en-US"/>
          </a:p>
        </p:txBody>
      </p:sp>
      <p:sp>
        <p:nvSpPr>
          <p:cNvPr id="4" name="Rectangle 5"/>
          <p:cNvSpPr>
            <a:spLocks noGrp="1" noChangeArrowheads="1"/>
          </p:cNvSpPr>
          <p:nvPr>
            <p:ph type="ftr" sz="quarter" idx="11"/>
          </p:nvPr>
        </p:nvSpPr>
        <p:spPr/>
        <p:txBody>
          <a:bodyPr/>
          <a:lstStyle>
            <a:lvl1pPr>
              <a:defRPr/>
            </a:lvl1pPr>
          </a:lstStyle>
          <a:p>
            <a:pPr>
              <a:defRPr/>
            </a:pPr>
            <a:r>
              <a:rPr lang="en-US"/>
              <a:t>ATMO 171A</a:t>
            </a:r>
          </a:p>
        </p:txBody>
      </p:sp>
      <p:sp>
        <p:nvSpPr>
          <p:cNvPr id="5" name="Rectangle 6"/>
          <p:cNvSpPr>
            <a:spLocks noGrp="1" noChangeArrowheads="1"/>
          </p:cNvSpPr>
          <p:nvPr>
            <p:ph type="sldNum" sz="quarter" idx="12"/>
          </p:nvPr>
        </p:nvSpPr>
        <p:spPr/>
        <p:txBody>
          <a:bodyPr/>
          <a:lstStyle>
            <a:lvl1pPr>
              <a:defRPr/>
            </a:lvl1pPr>
          </a:lstStyle>
          <a:p>
            <a:fld id="{3EE0298D-56E2-1044-84CF-AD511F55816A}" type="slidenum">
              <a:rPr lang="en-US"/>
              <a:pPr/>
              <a:t>‹#›</a:t>
            </a:fld>
            <a:endParaRPr lang="en-US"/>
          </a:p>
        </p:txBody>
      </p:sp>
    </p:spTree>
    <p:extLst>
      <p:ext uri="{BB962C8B-B14F-4D97-AF65-F5344CB8AC3E}">
        <p14:creationId xmlns:p14="http://schemas.microsoft.com/office/powerpoint/2010/main" val="37213802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fld id="{B7ADE8F0-3DF6-304F-A905-1D90CCBC253F}" type="datetime1">
              <a:rPr lang="en-US" smtClean="0"/>
              <a:t>1/31/19</a:t>
            </a:fld>
            <a:endParaRPr lang="en-US"/>
          </a:p>
        </p:txBody>
      </p:sp>
      <p:sp>
        <p:nvSpPr>
          <p:cNvPr id="3" name="Rectangle 5"/>
          <p:cNvSpPr>
            <a:spLocks noGrp="1" noChangeArrowheads="1"/>
          </p:cNvSpPr>
          <p:nvPr>
            <p:ph type="ftr" sz="quarter" idx="11"/>
          </p:nvPr>
        </p:nvSpPr>
        <p:spPr/>
        <p:txBody>
          <a:bodyPr/>
          <a:lstStyle>
            <a:lvl1pPr>
              <a:defRPr/>
            </a:lvl1pPr>
          </a:lstStyle>
          <a:p>
            <a:pPr>
              <a:defRPr/>
            </a:pPr>
            <a:r>
              <a:rPr lang="en-US"/>
              <a:t>ATMO 171A</a:t>
            </a:r>
          </a:p>
        </p:txBody>
      </p:sp>
      <p:sp>
        <p:nvSpPr>
          <p:cNvPr id="4" name="Rectangle 6"/>
          <p:cNvSpPr>
            <a:spLocks noGrp="1" noChangeArrowheads="1"/>
          </p:cNvSpPr>
          <p:nvPr>
            <p:ph type="sldNum" sz="quarter" idx="12"/>
          </p:nvPr>
        </p:nvSpPr>
        <p:spPr/>
        <p:txBody>
          <a:bodyPr/>
          <a:lstStyle>
            <a:lvl1pPr>
              <a:defRPr/>
            </a:lvl1pPr>
          </a:lstStyle>
          <a:p>
            <a:fld id="{BCC9B81A-C125-5447-B5C7-BE3DAD92B7D7}" type="slidenum">
              <a:rPr lang="en-US"/>
              <a:pPr/>
              <a:t>‹#›</a:t>
            </a:fld>
            <a:endParaRPr lang="en-US"/>
          </a:p>
        </p:txBody>
      </p:sp>
    </p:spTree>
    <p:extLst>
      <p:ext uri="{BB962C8B-B14F-4D97-AF65-F5344CB8AC3E}">
        <p14:creationId xmlns:p14="http://schemas.microsoft.com/office/powerpoint/2010/main" val="16753066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defRPr/>
            </a:lvl1pPr>
          </a:lstStyle>
          <a:p>
            <a:fld id="{C3F1DEDC-46DD-4B4D-9FF8-45F19597F9AE}" type="datetime1">
              <a:rPr lang="en-US" smtClean="0"/>
              <a:t>1/31/19</a:t>
            </a:fld>
            <a:endParaRPr lang="en-US"/>
          </a:p>
        </p:txBody>
      </p:sp>
      <p:sp>
        <p:nvSpPr>
          <p:cNvPr id="6" name="Rectangle 5"/>
          <p:cNvSpPr>
            <a:spLocks noGrp="1" noChangeArrowheads="1"/>
          </p:cNvSpPr>
          <p:nvPr>
            <p:ph type="ftr" sz="quarter" idx="11"/>
          </p:nvPr>
        </p:nvSpPr>
        <p:spPr/>
        <p:txBody>
          <a:bodyPr/>
          <a:lstStyle>
            <a:lvl1pPr>
              <a:defRPr/>
            </a:lvl1pPr>
          </a:lstStyle>
          <a:p>
            <a:pPr>
              <a:defRPr/>
            </a:pPr>
            <a:r>
              <a:rPr lang="en-US"/>
              <a:t>ATMO 171A</a:t>
            </a:r>
          </a:p>
        </p:txBody>
      </p:sp>
      <p:sp>
        <p:nvSpPr>
          <p:cNvPr id="7" name="Rectangle 6"/>
          <p:cNvSpPr>
            <a:spLocks noGrp="1" noChangeArrowheads="1"/>
          </p:cNvSpPr>
          <p:nvPr>
            <p:ph type="sldNum" sz="quarter" idx="12"/>
          </p:nvPr>
        </p:nvSpPr>
        <p:spPr/>
        <p:txBody>
          <a:bodyPr/>
          <a:lstStyle>
            <a:lvl1pPr>
              <a:defRPr/>
            </a:lvl1pPr>
          </a:lstStyle>
          <a:p>
            <a:fld id="{40BFBD5F-ED16-B94D-BDA1-0556C405DABE}" type="slidenum">
              <a:rPr lang="en-US"/>
              <a:pPr/>
              <a:t>‹#›</a:t>
            </a:fld>
            <a:endParaRPr lang="en-US"/>
          </a:p>
        </p:txBody>
      </p:sp>
    </p:spTree>
    <p:extLst>
      <p:ext uri="{BB962C8B-B14F-4D97-AF65-F5344CB8AC3E}">
        <p14:creationId xmlns:p14="http://schemas.microsoft.com/office/powerpoint/2010/main" val="20341557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defRPr/>
            </a:lvl1pPr>
          </a:lstStyle>
          <a:p>
            <a:fld id="{9CB30D30-D094-D744-85A4-3D88465A9FFC}" type="datetime1">
              <a:rPr lang="en-US" smtClean="0"/>
              <a:t>1/31/19</a:t>
            </a:fld>
            <a:endParaRPr lang="en-US"/>
          </a:p>
        </p:txBody>
      </p:sp>
      <p:sp>
        <p:nvSpPr>
          <p:cNvPr id="6" name="Rectangle 5"/>
          <p:cNvSpPr>
            <a:spLocks noGrp="1" noChangeArrowheads="1"/>
          </p:cNvSpPr>
          <p:nvPr>
            <p:ph type="ftr" sz="quarter" idx="11"/>
          </p:nvPr>
        </p:nvSpPr>
        <p:spPr/>
        <p:txBody>
          <a:bodyPr/>
          <a:lstStyle>
            <a:lvl1pPr>
              <a:defRPr/>
            </a:lvl1pPr>
          </a:lstStyle>
          <a:p>
            <a:pPr>
              <a:defRPr/>
            </a:pPr>
            <a:r>
              <a:rPr lang="en-US"/>
              <a:t>ATMO 171A</a:t>
            </a:r>
          </a:p>
        </p:txBody>
      </p:sp>
      <p:sp>
        <p:nvSpPr>
          <p:cNvPr id="7" name="Rectangle 6"/>
          <p:cNvSpPr>
            <a:spLocks noGrp="1" noChangeArrowheads="1"/>
          </p:cNvSpPr>
          <p:nvPr>
            <p:ph type="sldNum" sz="quarter" idx="12"/>
          </p:nvPr>
        </p:nvSpPr>
        <p:spPr/>
        <p:txBody>
          <a:bodyPr/>
          <a:lstStyle>
            <a:lvl1pPr>
              <a:defRPr/>
            </a:lvl1pPr>
          </a:lstStyle>
          <a:p>
            <a:fld id="{3F9AFD7D-E474-B742-864F-4997D7C1B747}" type="slidenum">
              <a:rPr lang="en-US"/>
              <a:pPr/>
              <a:t>‹#›</a:t>
            </a:fld>
            <a:endParaRPr lang="en-US"/>
          </a:p>
        </p:txBody>
      </p:sp>
    </p:spTree>
    <p:extLst>
      <p:ext uri="{BB962C8B-B14F-4D97-AF65-F5344CB8AC3E}">
        <p14:creationId xmlns:p14="http://schemas.microsoft.com/office/powerpoint/2010/main" val="12918865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a:lvl1pPr>
          </a:lstStyle>
          <a:p>
            <a:fld id="{6D2AD63A-22E8-0644-B8D6-42B5DF6E01B4}" type="datetime1">
              <a:rPr lang="en-US" smtClean="0"/>
              <a:t>1/31/19</a:t>
            </a:fld>
            <a:endParaRPr lang="en-US"/>
          </a:p>
        </p:txBody>
      </p:sp>
      <p:sp>
        <p:nvSpPr>
          <p:cNvPr id="5" name="Rectangle 5"/>
          <p:cNvSpPr>
            <a:spLocks noGrp="1" noChangeArrowheads="1"/>
          </p:cNvSpPr>
          <p:nvPr>
            <p:ph type="ftr" sz="quarter" idx="11"/>
          </p:nvPr>
        </p:nvSpPr>
        <p:spPr/>
        <p:txBody>
          <a:bodyPr/>
          <a:lstStyle>
            <a:lvl1pPr>
              <a:defRPr/>
            </a:lvl1pPr>
          </a:lstStyle>
          <a:p>
            <a:pPr>
              <a:defRPr/>
            </a:pPr>
            <a:r>
              <a:rPr lang="en-US"/>
              <a:t>ATMO 171A</a:t>
            </a:r>
          </a:p>
        </p:txBody>
      </p:sp>
      <p:sp>
        <p:nvSpPr>
          <p:cNvPr id="6" name="Rectangle 6"/>
          <p:cNvSpPr>
            <a:spLocks noGrp="1" noChangeArrowheads="1"/>
          </p:cNvSpPr>
          <p:nvPr>
            <p:ph type="sldNum" sz="quarter" idx="12"/>
          </p:nvPr>
        </p:nvSpPr>
        <p:spPr/>
        <p:txBody>
          <a:bodyPr/>
          <a:lstStyle>
            <a:lvl1pPr>
              <a:defRPr/>
            </a:lvl1pPr>
          </a:lstStyle>
          <a:p>
            <a:fld id="{72D26C06-7934-C248-96CB-BB9541E8D7CA}" type="slidenum">
              <a:rPr lang="en-US"/>
              <a:pPr/>
              <a:t>‹#›</a:t>
            </a:fld>
            <a:endParaRPr lang="en-US"/>
          </a:p>
        </p:txBody>
      </p:sp>
    </p:spTree>
    <p:extLst>
      <p:ext uri="{BB962C8B-B14F-4D97-AF65-F5344CB8AC3E}">
        <p14:creationId xmlns:p14="http://schemas.microsoft.com/office/powerpoint/2010/main" val="25392723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a:lvl1pPr>
          </a:lstStyle>
          <a:p>
            <a:fld id="{A34352C9-0417-8A4F-A4E8-CDB16EFB10DA}" type="datetime1">
              <a:rPr lang="en-US" smtClean="0"/>
              <a:t>1/31/19</a:t>
            </a:fld>
            <a:endParaRPr lang="en-US"/>
          </a:p>
        </p:txBody>
      </p:sp>
      <p:sp>
        <p:nvSpPr>
          <p:cNvPr id="5" name="Rectangle 5"/>
          <p:cNvSpPr>
            <a:spLocks noGrp="1" noChangeArrowheads="1"/>
          </p:cNvSpPr>
          <p:nvPr>
            <p:ph type="ftr" sz="quarter" idx="11"/>
          </p:nvPr>
        </p:nvSpPr>
        <p:spPr/>
        <p:txBody>
          <a:bodyPr/>
          <a:lstStyle>
            <a:lvl1pPr>
              <a:defRPr/>
            </a:lvl1pPr>
          </a:lstStyle>
          <a:p>
            <a:pPr>
              <a:defRPr/>
            </a:pPr>
            <a:r>
              <a:rPr lang="en-US"/>
              <a:t>ATMO 171A</a:t>
            </a:r>
          </a:p>
        </p:txBody>
      </p:sp>
      <p:sp>
        <p:nvSpPr>
          <p:cNvPr id="6" name="Rectangle 6"/>
          <p:cNvSpPr>
            <a:spLocks noGrp="1" noChangeArrowheads="1"/>
          </p:cNvSpPr>
          <p:nvPr>
            <p:ph type="sldNum" sz="quarter" idx="12"/>
          </p:nvPr>
        </p:nvSpPr>
        <p:spPr/>
        <p:txBody>
          <a:bodyPr/>
          <a:lstStyle>
            <a:lvl1pPr>
              <a:defRPr/>
            </a:lvl1pPr>
          </a:lstStyle>
          <a:p>
            <a:fld id="{87D47AFC-9894-9D46-BCAE-A426854FEC7A}" type="slidenum">
              <a:rPr lang="en-US"/>
              <a:pPr/>
              <a:t>‹#›</a:t>
            </a:fld>
            <a:endParaRPr lang="en-US"/>
          </a:p>
        </p:txBody>
      </p:sp>
    </p:spTree>
    <p:extLst>
      <p:ext uri="{BB962C8B-B14F-4D97-AF65-F5344CB8AC3E}">
        <p14:creationId xmlns:p14="http://schemas.microsoft.com/office/powerpoint/2010/main" val="24074169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685800" y="1981200"/>
            <a:ext cx="3810000" cy="4114800"/>
          </a:xfrm>
        </p:spPr>
        <p:txBody>
          <a:bodyPr/>
          <a:lstStyle/>
          <a:p>
            <a:pPr lvl="0"/>
            <a:endParaRPr lang="en-US" noProof="0" smtClean="0"/>
          </a:p>
        </p:txBody>
      </p:sp>
      <p:sp>
        <p:nvSpPr>
          <p:cNvPr id="4" name="Text Placeholder 3"/>
          <p:cNvSpPr>
            <a:spLocks noGrp="1"/>
          </p:cNvSpPr>
          <p:nvPr>
            <p:ph type="body"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a:defRPr/>
            </a:lvl1pPr>
          </a:lstStyle>
          <a:p>
            <a:fld id="{53E37DE8-418A-DA49-A174-2451DC7D0686}" type="datetime1">
              <a:rPr lang="en-US" smtClean="0"/>
              <a:t>1/31/19</a:t>
            </a:fld>
            <a:endParaRPr lang="en-US"/>
          </a:p>
        </p:txBody>
      </p:sp>
      <p:sp>
        <p:nvSpPr>
          <p:cNvPr id="6" name="Rectangle 5"/>
          <p:cNvSpPr>
            <a:spLocks noGrp="1" noChangeArrowheads="1"/>
          </p:cNvSpPr>
          <p:nvPr>
            <p:ph type="ftr" sz="quarter" idx="11"/>
          </p:nvPr>
        </p:nvSpPr>
        <p:spPr/>
        <p:txBody>
          <a:bodyPr/>
          <a:lstStyle>
            <a:lvl1pPr>
              <a:defRPr/>
            </a:lvl1pPr>
          </a:lstStyle>
          <a:p>
            <a:pPr>
              <a:defRPr/>
            </a:pPr>
            <a:r>
              <a:rPr lang="en-US"/>
              <a:t>ATMO 171A</a:t>
            </a:r>
          </a:p>
        </p:txBody>
      </p:sp>
      <p:sp>
        <p:nvSpPr>
          <p:cNvPr id="7" name="Rectangle 6"/>
          <p:cNvSpPr>
            <a:spLocks noGrp="1" noChangeArrowheads="1"/>
          </p:cNvSpPr>
          <p:nvPr>
            <p:ph type="sldNum" sz="quarter" idx="12"/>
          </p:nvPr>
        </p:nvSpPr>
        <p:spPr/>
        <p:txBody>
          <a:bodyPr/>
          <a:lstStyle>
            <a:lvl1pPr>
              <a:defRPr/>
            </a:lvl1pPr>
          </a:lstStyle>
          <a:p>
            <a:fld id="{0C97F8B3-A6D4-4A47-93A2-D5034A818820}" type="slidenum">
              <a:rPr lang="en-US"/>
              <a:pPr/>
              <a:t>‹#›</a:t>
            </a:fld>
            <a:endParaRPr lang="en-US"/>
          </a:p>
        </p:txBody>
      </p:sp>
    </p:spTree>
    <p:extLst>
      <p:ext uri="{BB962C8B-B14F-4D97-AF65-F5344CB8AC3E}">
        <p14:creationId xmlns:p14="http://schemas.microsoft.com/office/powerpoint/2010/main" val="4150273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a:defRPr/>
            </a:lvl1pPr>
          </a:lstStyle>
          <a:p>
            <a:fld id="{87AA9802-81AB-3841-BEBB-C817DD2A9DC6}" type="datetime1">
              <a:rPr lang="en-US" smtClean="0"/>
              <a:t>1/31/19</a:t>
            </a:fld>
            <a:endParaRPr lang="en-US"/>
          </a:p>
        </p:txBody>
      </p:sp>
      <p:sp>
        <p:nvSpPr>
          <p:cNvPr id="6" name="Rectangle 5"/>
          <p:cNvSpPr>
            <a:spLocks noGrp="1" noChangeArrowheads="1"/>
          </p:cNvSpPr>
          <p:nvPr>
            <p:ph type="ftr" sz="quarter" idx="11"/>
          </p:nvPr>
        </p:nvSpPr>
        <p:spPr/>
        <p:txBody>
          <a:bodyPr/>
          <a:lstStyle>
            <a:lvl1pPr>
              <a:defRPr/>
            </a:lvl1pPr>
          </a:lstStyle>
          <a:p>
            <a:pPr>
              <a:defRPr/>
            </a:pPr>
            <a:r>
              <a:rPr lang="en-US"/>
              <a:t>ATMO 171A</a:t>
            </a:r>
          </a:p>
        </p:txBody>
      </p:sp>
      <p:sp>
        <p:nvSpPr>
          <p:cNvPr id="7" name="Rectangle 6"/>
          <p:cNvSpPr>
            <a:spLocks noGrp="1" noChangeArrowheads="1"/>
          </p:cNvSpPr>
          <p:nvPr>
            <p:ph type="sldNum" sz="quarter" idx="12"/>
          </p:nvPr>
        </p:nvSpPr>
        <p:spPr/>
        <p:txBody>
          <a:bodyPr/>
          <a:lstStyle>
            <a:lvl1pPr>
              <a:defRPr/>
            </a:lvl1pPr>
          </a:lstStyle>
          <a:p>
            <a:fld id="{D6DF2178-9041-9345-B236-01D518C07D4A}" type="slidenum">
              <a:rPr lang="en-US"/>
              <a:pPr/>
              <a:t>‹#›</a:t>
            </a:fld>
            <a:endParaRPr lang="en-US"/>
          </a:p>
        </p:txBody>
      </p:sp>
    </p:spTree>
    <p:extLst>
      <p:ext uri="{BB962C8B-B14F-4D97-AF65-F5344CB8AC3E}">
        <p14:creationId xmlns:p14="http://schemas.microsoft.com/office/powerpoint/2010/main" val="25226389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85800" y="1981200"/>
            <a:ext cx="7772400" cy="4114800"/>
          </a:xfrm>
        </p:spPr>
        <p:txBody>
          <a:bodyPr/>
          <a:lstStyle/>
          <a:p>
            <a:pPr lvl="0"/>
            <a:endParaRPr lang="en-US" noProof="0" smtClean="0"/>
          </a:p>
        </p:txBody>
      </p:sp>
      <p:sp>
        <p:nvSpPr>
          <p:cNvPr id="4" name="Rectangle 4"/>
          <p:cNvSpPr>
            <a:spLocks noGrp="1" noChangeArrowheads="1"/>
          </p:cNvSpPr>
          <p:nvPr>
            <p:ph type="dt" sz="half" idx="10"/>
          </p:nvPr>
        </p:nvSpPr>
        <p:spPr/>
        <p:txBody>
          <a:bodyPr/>
          <a:lstStyle>
            <a:lvl1pPr>
              <a:defRPr/>
            </a:lvl1pPr>
          </a:lstStyle>
          <a:p>
            <a:fld id="{904AF274-E5DD-CE4B-AF65-55D9EDCE5DE9}" type="datetime1">
              <a:rPr lang="en-US" smtClean="0"/>
              <a:t>1/31/19</a:t>
            </a:fld>
            <a:endParaRPr lang="en-US"/>
          </a:p>
        </p:txBody>
      </p:sp>
      <p:sp>
        <p:nvSpPr>
          <p:cNvPr id="5" name="Rectangle 5"/>
          <p:cNvSpPr>
            <a:spLocks noGrp="1" noChangeArrowheads="1"/>
          </p:cNvSpPr>
          <p:nvPr>
            <p:ph type="ftr" sz="quarter" idx="11"/>
          </p:nvPr>
        </p:nvSpPr>
        <p:spPr/>
        <p:txBody>
          <a:bodyPr/>
          <a:lstStyle>
            <a:lvl1pPr>
              <a:defRPr/>
            </a:lvl1pPr>
          </a:lstStyle>
          <a:p>
            <a:pPr>
              <a:defRPr/>
            </a:pPr>
            <a:r>
              <a:rPr lang="en-US"/>
              <a:t>ATMO 171A</a:t>
            </a:r>
          </a:p>
        </p:txBody>
      </p:sp>
      <p:sp>
        <p:nvSpPr>
          <p:cNvPr id="6" name="Rectangle 6"/>
          <p:cNvSpPr>
            <a:spLocks noGrp="1" noChangeArrowheads="1"/>
          </p:cNvSpPr>
          <p:nvPr>
            <p:ph type="sldNum" sz="quarter" idx="12"/>
          </p:nvPr>
        </p:nvSpPr>
        <p:spPr/>
        <p:txBody>
          <a:bodyPr/>
          <a:lstStyle>
            <a:lvl1pPr>
              <a:defRPr/>
            </a:lvl1pPr>
          </a:lstStyle>
          <a:p>
            <a:fld id="{7867A0B3-B282-FA42-B1F8-36090D9B4650}" type="slidenum">
              <a:rPr lang="en-US"/>
              <a:pPr/>
              <a:t>‹#›</a:t>
            </a:fld>
            <a:endParaRPr lang="en-US"/>
          </a:p>
        </p:txBody>
      </p:sp>
    </p:spTree>
    <p:extLst>
      <p:ext uri="{BB962C8B-B14F-4D97-AF65-F5344CB8AC3E}">
        <p14:creationId xmlns:p14="http://schemas.microsoft.com/office/powerpoint/2010/main" val="22956464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fld id="{5722B7EF-8D42-894A-8AEB-EAA65124B975}" type="datetime1">
              <a:rPr lang="en-US" smtClean="0">
                <a:latin typeface="Times New Roman"/>
              </a:rPr>
              <a:pPr/>
              <a:t>1/31/19</a:t>
            </a:fld>
            <a:endParaRPr lang="en-US">
              <a:latin typeface="Times New Roman"/>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smtClean="0">
                <a:latin typeface="Times New Roman"/>
              </a:rPr>
              <a:t>ATMO 171A</a:t>
            </a:r>
            <a:endParaRPr lang="en-US">
              <a:latin typeface="Times New Roman"/>
            </a:endParaRPr>
          </a:p>
        </p:txBody>
      </p:sp>
      <p:sp>
        <p:nvSpPr>
          <p:cNvPr id="6" name="Rectangle 6"/>
          <p:cNvSpPr>
            <a:spLocks noGrp="1" noChangeArrowheads="1"/>
          </p:cNvSpPr>
          <p:nvPr>
            <p:ph type="sldNum" sz="quarter" idx="12"/>
          </p:nvPr>
        </p:nvSpPr>
        <p:spPr>
          <a:ln/>
        </p:spPr>
        <p:txBody>
          <a:bodyPr/>
          <a:lstStyle>
            <a:lvl1pPr>
              <a:defRPr/>
            </a:lvl1pPr>
          </a:lstStyle>
          <a:p>
            <a:fld id="{E17003B3-0466-814B-851B-F91F1A704365}" type="slidenum">
              <a:rPr lang="en-US">
                <a:latin typeface="Times New Roman"/>
              </a:rPr>
              <a:pPr/>
              <a:t>‹#›</a:t>
            </a:fld>
            <a:endParaRPr lang="en-US">
              <a:latin typeface="Times New Roman"/>
            </a:endParaRPr>
          </a:p>
        </p:txBody>
      </p:sp>
    </p:spTree>
    <p:extLst>
      <p:ext uri="{BB962C8B-B14F-4D97-AF65-F5344CB8AC3E}">
        <p14:creationId xmlns:p14="http://schemas.microsoft.com/office/powerpoint/2010/main" val="32065375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fld id="{3FE366D4-01D9-9844-8AFA-F8202FE6385A}" type="datetime1">
              <a:rPr lang="en-US" smtClean="0">
                <a:latin typeface="Times New Roman"/>
              </a:rPr>
              <a:pPr/>
              <a:t>1/31/19</a:t>
            </a:fld>
            <a:endParaRPr lang="en-US">
              <a:latin typeface="Times New Roman"/>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smtClean="0">
                <a:latin typeface="Times New Roman"/>
              </a:rPr>
              <a:t>ATMO 171A</a:t>
            </a:r>
            <a:endParaRPr lang="en-US">
              <a:latin typeface="Times New Roman"/>
            </a:endParaRPr>
          </a:p>
        </p:txBody>
      </p:sp>
      <p:sp>
        <p:nvSpPr>
          <p:cNvPr id="6" name="Rectangle 6"/>
          <p:cNvSpPr>
            <a:spLocks noGrp="1" noChangeArrowheads="1"/>
          </p:cNvSpPr>
          <p:nvPr>
            <p:ph type="sldNum" sz="quarter" idx="12"/>
          </p:nvPr>
        </p:nvSpPr>
        <p:spPr>
          <a:ln/>
        </p:spPr>
        <p:txBody>
          <a:bodyPr/>
          <a:lstStyle>
            <a:lvl1pPr>
              <a:defRPr/>
            </a:lvl1pPr>
          </a:lstStyle>
          <a:p>
            <a:fld id="{D9ACCDC1-2DD3-7F4D-BF6B-84595E8A135F}" type="slidenum">
              <a:rPr lang="en-US">
                <a:latin typeface="Times New Roman"/>
              </a:rPr>
              <a:pPr/>
              <a:t>‹#›</a:t>
            </a:fld>
            <a:endParaRPr lang="en-US">
              <a:latin typeface="Times New Roman"/>
            </a:endParaRPr>
          </a:p>
        </p:txBody>
      </p:sp>
    </p:spTree>
    <p:extLst>
      <p:ext uri="{BB962C8B-B14F-4D97-AF65-F5344CB8AC3E}">
        <p14:creationId xmlns:p14="http://schemas.microsoft.com/office/powerpoint/2010/main" val="12718560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9F5D0B0F-6004-8349-AE55-4027F1D32450}" type="datetime1">
              <a:rPr lang="en-US" smtClean="0">
                <a:latin typeface="Times New Roman"/>
              </a:rPr>
              <a:pPr/>
              <a:t>1/31/19</a:t>
            </a:fld>
            <a:endParaRPr lang="en-US">
              <a:latin typeface="Times New Roman"/>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smtClean="0">
                <a:latin typeface="Times New Roman"/>
              </a:rPr>
              <a:t>ATMO 171A</a:t>
            </a:r>
            <a:endParaRPr lang="en-US">
              <a:latin typeface="Times New Roman"/>
            </a:endParaRPr>
          </a:p>
        </p:txBody>
      </p:sp>
      <p:sp>
        <p:nvSpPr>
          <p:cNvPr id="6" name="Rectangle 6"/>
          <p:cNvSpPr>
            <a:spLocks noGrp="1" noChangeArrowheads="1"/>
          </p:cNvSpPr>
          <p:nvPr>
            <p:ph type="sldNum" sz="quarter" idx="12"/>
          </p:nvPr>
        </p:nvSpPr>
        <p:spPr>
          <a:ln/>
        </p:spPr>
        <p:txBody>
          <a:bodyPr/>
          <a:lstStyle>
            <a:lvl1pPr>
              <a:defRPr/>
            </a:lvl1pPr>
          </a:lstStyle>
          <a:p>
            <a:fld id="{D1B8678E-7D24-B949-A2F9-99FE7B9CCF28}" type="slidenum">
              <a:rPr lang="en-US">
                <a:latin typeface="Times New Roman"/>
              </a:rPr>
              <a:pPr/>
              <a:t>‹#›</a:t>
            </a:fld>
            <a:endParaRPr lang="en-US">
              <a:latin typeface="Times New Roman"/>
            </a:endParaRPr>
          </a:p>
        </p:txBody>
      </p:sp>
    </p:spTree>
    <p:extLst>
      <p:ext uri="{BB962C8B-B14F-4D97-AF65-F5344CB8AC3E}">
        <p14:creationId xmlns:p14="http://schemas.microsoft.com/office/powerpoint/2010/main" val="10704801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fld id="{65C286E5-4E33-E543-8D4F-37873FF8189F}" type="datetime1">
              <a:rPr lang="en-US" smtClean="0">
                <a:latin typeface="Times New Roman"/>
              </a:rPr>
              <a:pPr/>
              <a:t>1/31/19</a:t>
            </a:fld>
            <a:endParaRPr lang="en-US">
              <a:latin typeface="Times New Roman"/>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US" smtClean="0">
                <a:latin typeface="Times New Roman"/>
              </a:rPr>
              <a:t>ATMO 171A</a:t>
            </a:r>
            <a:endParaRPr lang="en-US">
              <a:latin typeface="Times New Roman"/>
            </a:endParaRPr>
          </a:p>
        </p:txBody>
      </p:sp>
      <p:sp>
        <p:nvSpPr>
          <p:cNvPr id="7" name="Rectangle 6"/>
          <p:cNvSpPr>
            <a:spLocks noGrp="1" noChangeArrowheads="1"/>
          </p:cNvSpPr>
          <p:nvPr>
            <p:ph type="sldNum" sz="quarter" idx="12"/>
          </p:nvPr>
        </p:nvSpPr>
        <p:spPr>
          <a:ln/>
        </p:spPr>
        <p:txBody>
          <a:bodyPr/>
          <a:lstStyle>
            <a:lvl1pPr>
              <a:defRPr/>
            </a:lvl1pPr>
          </a:lstStyle>
          <a:p>
            <a:fld id="{E579C7CB-8102-2746-8BF2-10646660411D}" type="slidenum">
              <a:rPr lang="en-US">
                <a:latin typeface="Times New Roman"/>
              </a:rPr>
              <a:pPr/>
              <a:t>‹#›</a:t>
            </a:fld>
            <a:endParaRPr lang="en-US">
              <a:latin typeface="Times New Roman"/>
            </a:endParaRPr>
          </a:p>
        </p:txBody>
      </p:sp>
    </p:spTree>
    <p:extLst>
      <p:ext uri="{BB962C8B-B14F-4D97-AF65-F5344CB8AC3E}">
        <p14:creationId xmlns:p14="http://schemas.microsoft.com/office/powerpoint/2010/main" val="12071712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fld id="{8240EB31-2B5D-3D43-9FD1-735E0E20DF70}" type="datetime1">
              <a:rPr lang="en-US" smtClean="0">
                <a:latin typeface="Times New Roman"/>
              </a:rPr>
              <a:pPr/>
              <a:t>1/31/19</a:t>
            </a:fld>
            <a:endParaRPr lang="en-US">
              <a:latin typeface="Times New Roman"/>
            </a:endParaRPr>
          </a:p>
        </p:txBody>
      </p:sp>
      <p:sp>
        <p:nvSpPr>
          <p:cNvPr id="8" name="Rectangle 5"/>
          <p:cNvSpPr>
            <a:spLocks noGrp="1" noChangeArrowheads="1"/>
          </p:cNvSpPr>
          <p:nvPr>
            <p:ph type="ftr" sz="quarter" idx="11"/>
          </p:nvPr>
        </p:nvSpPr>
        <p:spPr>
          <a:ln/>
        </p:spPr>
        <p:txBody>
          <a:bodyPr/>
          <a:lstStyle>
            <a:lvl1pPr>
              <a:defRPr/>
            </a:lvl1pPr>
          </a:lstStyle>
          <a:p>
            <a:pPr>
              <a:defRPr/>
            </a:pPr>
            <a:r>
              <a:rPr lang="en-US" smtClean="0">
                <a:latin typeface="Times New Roman"/>
              </a:rPr>
              <a:t>ATMO 171A</a:t>
            </a:r>
            <a:endParaRPr lang="en-US">
              <a:latin typeface="Times New Roman"/>
            </a:endParaRPr>
          </a:p>
        </p:txBody>
      </p:sp>
      <p:sp>
        <p:nvSpPr>
          <p:cNvPr id="9" name="Rectangle 6"/>
          <p:cNvSpPr>
            <a:spLocks noGrp="1" noChangeArrowheads="1"/>
          </p:cNvSpPr>
          <p:nvPr>
            <p:ph type="sldNum" sz="quarter" idx="12"/>
          </p:nvPr>
        </p:nvSpPr>
        <p:spPr>
          <a:ln/>
        </p:spPr>
        <p:txBody>
          <a:bodyPr/>
          <a:lstStyle>
            <a:lvl1pPr>
              <a:defRPr/>
            </a:lvl1pPr>
          </a:lstStyle>
          <a:p>
            <a:fld id="{7DC047BE-3192-3948-B984-99B446421655}" type="slidenum">
              <a:rPr lang="en-US">
                <a:latin typeface="Times New Roman"/>
              </a:rPr>
              <a:pPr/>
              <a:t>‹#›</a:t>
            </a:fld>
            <a:endParaRPr lang="en-US">
              <a:latin typeface="Times New Roman"/>
            </a:endParaRPr>
          </a:p>
        </p:txBody>
      </p:sp>
    </p:spTree>
    <p:extLst>
      <p:ext uri="{BB962C8B-B14F-4D97-AF65-F5344CB8AC3E}">
        <p14:creationId xmlns:p14="http://schemas.microsoft.com/office/powerpoint/2010/main" val="18649973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fld id="{F0C44427-01AF-924B-B51A-56941E05AA99}" type="datetime1">
              <a:rPr lang="en-US" smtClean="0">
                <a:latin typeface="Times New Roman"/>
              </a:rPr>
              <a:pPr/>
              <a:t>1/31/19</a:t>
            </a:fld>
            <a:endParaRPr lang="en-US">
              <a:latin typeface="Times New Roman"/>
            </a:endParaRPr>
          </a:p>
        </p:txBody>
      </p:sp>
      <p:sp>
        <p:nvSpPr>
          <p:cNvPr id="4" name="Rectangle 5"/>
          <p:cNvSpPr>
            <a:spLocks noGrp="1" noChangeArrowheads="1"/>
          </p:cNvSpPr>
          <p:nvPr>
            <p:ph type="ftr" sz="quarter" idx="11"/>
          </p:nvPr>
        </p:nvSpPr>
        <p:spPr>
          <a:ln/>
        </p:spPr>
        <p:txBody>
          <a:bodyPr/>
          <a:lstStyle>
            <a:lvl1pPr>
              <a:defRPr/>
            </a:lvl1pPr>
          </a:lstStyle>
          <a:p>
            <a:pPr>
              <a:defRPr/>
            </a:pPr>
            <a:r>
              <a:rPr lang="en-US" smtClean="0">
                <a:latin typeface="Times New Roman"/>
              </a:rPr>
              <a:t>ATMO 171A</a:t>
            </a:r>
            <a:endParaRPr lang="en-US">
              <a:latin typeface="Times New Roman"/>
            </a:endParaRPr>
          </a:p>
        </p:txBody>
      </p:sp>
      <p:sp>
        <p:nvSpPr>
          <p:cNvPr id="5" name="Rectangle 6"/>
          <p:cNvSpPr>
            <a:spLocks noGrp="1" noChangeArrowheads="1"/>
          </p:cNvSpPr>
          <p:nvPr>
            <p:ph type="sldNum" sz="quarter" idx="12"/>
          </p:nvPr>
        </p:nvSpPr>
        <p:spPr>
          <a:ln/>
        </p:spPr>
        <p:txBody>
          <a:bodyPr/>
          <a:lstStyle>
            <a:lvl1pPr>
              <a:defRPr/>
            </a:lvl1pPr>
          </a:lstStyle>
          <a:p>
            <a:fld id="{52A428B2-7991-7B42-9B25-6BEC860D7DEE}" type="slidenum">
              <a:rPr lang="en-US">
                <a:latin typeface="Times New Roman"/>
              </a:rPr>
              <a:pPr/>
              <a:t>‹#›</a:t>
            </a:fld>
            <a:endParaRPr lang="en-US">
              <a:latin typeface="Times New Roman"/>
            </a:endParaRPr>
          </a:p>
        </p:txBody>
      </p:sp>
    </p:spTree>
    <p:extLst>
      <p:ext uri="{BB962C8B-B14F-4D97-AF65-F5344CB8AC3E}">
        <p14:creationId xmlns:p14="http://schemas.microsoft.com/office/powerpoint/2010/main" val="377150980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FCD797D9-26D8-DE41-AB4B-FCD3332086C9}" type="datetime1">
              <a:rPr lang="en-US" smtClean="0">
                <a:latin typeface="Times New Roman"/>
              </a:rPr>
              <a:pPr/>
              <a:t>1/31/19</a:t>
            </a:fld>
            <a:endParaRPr lang="en-US">
              <a:latin typeface="Times New Roman"/>
            </a:endParaRPr>
          </a:p>
        </p:txBody>
      </p:sp>
      <p:sp>
        <p:nvSpPr>
          <p:cNvPr id="3" name="Rectangle 5"/>
          <p:cNvSpPr>
            <a:spLocks noGrp="1" noChangeArrowheads="1"/>
          </p:cNvSpPr>
          <p:nvPr>
            <p:ph type="ftr" sz="quarter" idx="11"/>
          </p:nvPr>
        </p:nvSpPr>
        <p:spPr>
          <a:ln/>
        </p:spPr>
        <p:txBody>
          <a:bodyPr/>
          <a:lstStyle>
            <a:lvl1pPr>
              <a:defRPr/>
            </a:lvl1pPr>
          </a:lstStyle>
          <a:p>
            <a:pPr>
              <a:defRPr/>
            </a:pPr>
            <a:r>
              <a:rPr lang="en-US" smtClean="0">
                <a:latin typeface="Times New Roman"/>
              </a:rPr>
              <a:t>ATMO 171A</a:t>
            </a:r>
            <a:endParaRPr lang="en-US">
              <a:latin typeface="Times New Roman"/>
            </a:endParaRPr>
          </a:p>
        </p:txBody>
      </p:sp>
      <p:sp>
        <p:nvSpPr>
          <p:cNvPr id="4" name="Rectangle 6"/>
          <p:cNvSpPr>
            <a:spLocks noGrp="1" noChangeArrowheads="1"/>
          </p:cNvSpPr>
          <p:nvPr>
            <p:ph type="sldNum" sz="quarter" idx="12"/>
          </p:nvPr>
        </p:nvSpPr>
        <p:spPr>
          <a:ln/>
        </p:spPr>
        <p:txBody>
          <a:bodyPr/>
          <a:lstStyle>
            <a:lvl1pPr>
              <a:defRPr/>
            </a:lvl1pPr>
          </a:lstStyle>
          <a:p>
            <a:fld id="{5014D2B3-9D70-BA4D-BE3B-C7F220F7474C}" type="slidenum">
              <a:rPr lang="en-US">
                <a:latin typeface="Times New Roman"/>
              </a:rPr>
              <a:pPr/>
              <a:t>‹#›</a:t>
            </a:fld>
            <a:endParaRPr lang="en-US">
              <a:latin typeface="Times New Roman"/>
            </a:endParaRPr>
          </a:p>
        </p:txBody>
      </p:sp>
    </p:spTree>
    <p:extLst>
      <p:ext uri="{BB962C8B-B14F-4D97-AF65-F5344CB8AC3E}">
        <p14:creationId xmlns:p14="http://schemas.microsoft.com/office/powerpoint/2010/main" val="272699356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57ECFA54-9113-D24B-8C7F-640EC0C658FD}" type="datetime1">
              <a:rPr lang="en-US" smtClean="0">
                <a:latin typeface="Times New Roman"/>
              </a:rPr>
              <a:pPr/>
              <a:t>1/31/19</a:t>
            </a:fld>
            <a:endParaRPr lang="en-US">
              <a:latin typeface="Times New Roman"/>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US" smtClean="0">
                <a:latin typeface="Times New Roman"/>
              </a:rPr>
              <a:t>ATMO 171A</a:t>
            </a:r>
            <a:endParaRPr lang="en-US">
              <a:latin typeface="Times New Roman"/>
            </a:endParaRPr>
          </a:p>
        </p:txBody>
      </p:sp>
      <p:sp>
        <p:nvSpPr>
          <p:cNvPr id="7" name="Rectangle 6"/>
          <p:cNvSpPr>
            <a:spLocks noGrp="1" noChangeArrowheads="1"/>
          </p:cNvSpPr>
          <p:nvPr>
            <p:ph type="sldNum" sz="quarter" idx="12"/>
          </p:nvPr>
        </p:nvSpPr>
        <p:spPr>
          <a:ln/>
        </p:spPr>
        <p:txBody>
          <a:bodyPr/>
          <a:lstStyle>
            <a:lvl1pPr>
              <a:defRPr/>
            </a:lvl1pPr>
          </a:lstStyle>
          <a:p>
            <a:fld id="{044D9926-66E9-BF4D-BD3E-22646A7F7745}" type="slidenum">
              <a:rPr lang="en-US">
                <a:latin typeface="Times New Roman"/>
              </a:rPr>
              <a:pPr/>
              <a:t>‹#›</a:t>
            </a:fld>
            <a:endParaRPr lang="en-US">
              <a:latin typeface="Times New Roman"/>
            </a:endParaRPr>
          </a:p>
        </p:txBody>
      </p:sp>
    </p:spTree>
    <p:extLst>
      <p:ext uri="{BB962C8B-B14F-4D97-AF65-F5344CB8AC3E}">
        <p14:creationId xmlns:p14="http://schemas.microsoft.com/office/powerpoint/2010/main" val="396366444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CB8C94A5-CD84-114A-A620-12C7EEA1177D}" type="datetime1">
              <a:rPr lang="en-US" smtClean="0">
                <a:latin typeface="Times New Roman"/>
              </a:rPr>
              <a:pPr/>
              <a:t>1/31/19</a:t>
            </a:fld>
            <a:endParaRPr lang="en-US">
              <a:latin typeface="Times New Roman"/>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US" smtClean="0">
                <a:latin typeface="Times New Roman"/>
              </a:rPr>
              <a:t>ATMO 171A</a:t>
            </a:r>
            <a:endParaRPr lang="en-US">
              <a:latin typeface="Times New Roman"/>
            </a:endParaRPr>
          </a:p>
        </p:txBody>
      </p:sp>
      <p:sp>
        <p:nvSpPr>
          <p:cNvPr id="7" name="Rectangle 6"/>
          <p:cNvSpPr>
            <a:spLocks noGrp="1" noChangeArrowheads="1"/>
          </p:cNvSpPr>
          <p:nvPr>
            <p:ph type="sldNum" sz="quarter" idx="12"/>
          </p:nvPr>
        </p:nvSpPr>
        <p:spPr>
          <a:ln/>
        </p:spPr>
        <p:txBody>
          <a:bodyPr/>
          <a:lstStyle>
            <a:lvl1pPr>
              <a:defRPr/>
            </a:lvl1pPr>
          </a:lstStyle>
          <a:p>
            <a:fld id="{47A6E789-BB3D-A84F-AA64-AFE36F2818BE}" type="slidenum">
              <a:rPr lang="en-US">
                <a:latin typeface="Times New Roman"/>
              </a:rPr>
              <a:pPr/>
              <a:t>‹#›</a:t>
            </a:fld>
            <a:endParaRPr lang="en-US">
              <a:latin typeface="Times New Roman"/>
            </a:endParaRPr>
          </a:p>
        </p:txBody>
      </p:sp>
    </p:spTree>
    <p:extLst>
      <p:ext uri="{BB962C8B-B14F-4D97-AF65-F5344CB8AC3E}">
        <p14:creationId xmlns:p14="http://schemas.microsoft.com/office/powerpoint/2010/main" val="3012634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fld id="{8B06A8EA-F60E-C848-A324-F3C8C5BFF9C9}" type="datetime1">
              <a:rPr lang="en-US" smtClean="0">
                <a:latin typeface="Times New Roman"/>
              </a:rPr>
              <a:pPr/>
              <a:t>1/31/19</a:t>
            </a:fld>
            <a:endParaRPr lang="en-US">
              <a:latin typeface="Times New Roman"/>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smtClean="0">
                <a:latin typeface="Times New Roman"/>
              </a:rPr>
              <a:t>ATMO 171A</a:t>
            </a:r>
            <a:endParaRPr lang="en-US">
              <a:latin typeface="Times New Roman"/>
            </a:endParaRPr>
          </a:p>
        </p:txBody>
      </p:sp>
      <p:sp>
        <p:nvSpPr>
          <p:cNvPr id="6" name="Rectangle 6"/>
          <p:cNvSpPr>
            <a:spLocks noGrp="1" noChangeArrowheads="1"/>
          </p:cNvSpPr>
          <p:nvPr>
            <p:ph type="sldNum" sz="quarter" idx="12"/>
          </p:nvPr>
        </p:nvSpPr>
        <p:spPr>
          <a:ln/>
        </p:spPr>
        <p:txBody>
          <a:bodyPr/>
          <a:lstStyle>
            <a:lvl1pPr>
              <a:defRPr/>
            </a:lvl1pPr>
          </a:lstStyle>
          <a:p>
            <a:fld id="{CD08070E-C2D7-8C4B-B6F7-15952B6EC5A9}" type="slidenum">
              <a:rPr lang="en-US">
                <a:latin typeface="Times New Roman"/>
              </a:rPr>
              <a:pPr/>
              <a:t>‹#›</a:t>
            </a:fld>
            <a:endParaRPr lang="en-US">
              <a:latin typeface="Times New Roman"/>
            </a:endParaRPr>
          </a:p>
        </p:txBody>
      </p:sp>
    </p:spTree>
    <p:extLst>
      <p:ext uri="{BB962C8B-B14F-4D97-AF65-F5344CB8AC3E}">
        <p14:creationId xmlns:p14="http://schemas.microsoft.com/office/powerpoint/2010/main" val="128677983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fld id="{88318379-E432-F24F-ACA3-AC826217A168}" type="datetime1">
              <a:rPr lang="en-US" smtClean="0">
                <a:latin typeface="Times New Roman"/>
              </a:rPr>
              <a:pPr/>
              <a:t>1/31/19</a:t>
            </a:fld>
            <a:endParaRPr lang="en-US">
              <a:latin typeface="Times New Roman"/>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smtClean="0">
                <a:latin typeface="Times New Roman"/>
              </a:rPr>
              <a:t>ATMO 171A</a:t>
            </a:r>
            <a:endParaRPr lang="en-US">
              <a:latin typeface="Times New Roman"/>
            </a:endParaRPr>
          </a:p>
        </p:txBody>
      </p:sp>
      <p:sp>
        <p:nvSpPr>
          <p:cNvPr id="6" name="Rectangle 6"/>
          <p:cNvSpPr>
            <a:spLocks noGrp="1" noChangeArrowheads="1"/>
          </p:cNvSpPr>
          <p:nvPr>
            <p:ph type="sldNum" sz="quarter" idx="12"/>
          </p:nvPr>
        </p:nvSpPr>
        <p:spPr>
          <a:ln/>
        </p:spPr>
        <p:txBody>
          <a:bodyPr/>
          <a:lstStyle>
            <a:lvl1pPr>
              <a:defRPr/>
            </a:lvl1pPr>
          </a:lstStyle>
          <a:p>
            <a:fld id="{E1298D0F-9CE6-1C49-BB25-404BE4FE3081}" type="slidenum">
              <a:rPr lang="en-US">
                <a:latin typeface="Times New Roman"/>
              </a:rPr>
              <a:pPr/>
              <a:t>‹#›</a:t>
            </a:fld>
            <a:endParaRPr lang="en-US">
              <a:latin typeface="Times New Roman"/>
            </a:endParaRPr>
          </a:p>
        </p:txBody>
      </p:sp>
    </p:spTree>
    <p:extLst>
      <p:ext uri="{BB962C8B-B14F-4D97-AF65-F5344CB8AC3E}">
        <p14:creationId xmlns:p14="http://schemas.microsoft.com/office/powerpoint/2010/main" val="95701092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685800" y="1981200"/>
            <a:ext cx="3810000" cy="4114800"/>
          </a:xfrm>
        </p:spPr>
        <p:txBody>
          <a:bodyPr/>
          <a:lstStyle/>
          <a:p>
            <a:pPr lvl="0"/>
            <a:endParaRPr lang="en-US" noProof="0" smtClean="0"/>
          </a:p>
        </p:txBody>
      </p:sp>
      <p:sp>
        <p:nvSpPr>
          <p:cNvPr id="4" name="Text Placeholder 3"/>
          <p:cNvSpPr>
            <a:spLocks noGrp="1"/>
          </p:cNvSpPr>
          <p:nvPr>
            <p:ph type="body"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fld id="{D7FD09FB-9D9D-0F4B-8D97-DD395777BA9A}" type="datetime1">
              <a:rPr lang="en-US" smtClean="0">
                <a:latin typeface="Times New Roman"/>
              </a:rPr>
              <a:pPr/>
              <a:t>1/31/19</a:t>
            </a:fld>
            <a:endParaRPr lang="en-US">
              <a:latin typeface="Times New Roman"/>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US" smtClean="0">
                <a:latin typeface="Times New Roman"/>
              </a:rPr>
              <a:t>ATMO 171A</a:t>
            </a:r>
            <a:endParaRPr lang="en-US">
              <a:latin typeface="Times New Roman"/>
            </a:endParaRPr>
          </a:p>
        </p:txBody>
      </p:sp>
      <p:sp>
        <p:nvSpPr>
          <p:cNvPr id="7" name="Rectangle 6"/>
          <p:cNvSpPr>
            <a:spLocks noGrp="1" noChangeArrowheads="1"/>
          </p:cNvSpPr>
          <p:nvPr>
            <p:ph type="sldNum" sz="quarter" idx="12"/>
          </p:nvPr>
        </p:nvSpPr>
        <p:spPr>
          <a:ln/>
        </p:spPr>
        <p:txBody>
          <a:bodyPr/>
          <a:lstStyle>
            <a:lvl1pPr>
              <a:defRPr/>
            </a:lvl1pPr>
          </a:lstStyle>
          <a:p>
            <a:fld id="{7A8E846D-06F2-CF41-90E6-BEF1B069D009}" type="slidenum">
              <a:rPr lang="en-US">
                <a:latin typeface="Times New Roman"/>
              </a:rPr>
              <a:pPr/>
              <a:t>‹#›</a:t>
            </a:fld>
            <a:endParaRPr lang="en-US">
              <a:latin typeface="Times New Roman"/>
            </a:endParaRPr>
          </a:p>
        </p:txBody>
      </p:sp>
    </p:spTree>
    <p:extLst>
      <p:ext uri="{BB962C8B-B14F-4D97-AF65-F5344CB8AC3E}">
        <p14:creationId xmlns:p14="http://schemas.microsoft.com/office/powerpoint/2010/main" val="425053586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fld id="{BFDE9E92-7510-034D-B5A4-C5C5D2D83216}" type="datetime1">
              <a:rPr lang="en-US" smtClean="0">
                <a:latin typeface="Times New Roman"/>
              </a:rPr>
              <a:pPr/>
              <a:t>1/31/19</a:t>
            </a:fld>
            <a:endParaRPr lang="en-US">
              <a:latin typeface="Times New Roman"/>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US" smtClean="0">
                <a:latin typeface="Times New Roman"/>
              </a:rPr>
              <a:t>ATMO 171A</a:t>
            </a:r>
            <a:endParaRPr lang="en-US">
              <a:latin typeface="Times New Roman"/>
            </a:endParaRPr>
          </a:p>
        </p:txBody>
      </p:sp>
      <p:sp>
        <p:nvSpPr>
          <p:cNvPr id="7" name="Rectangle 6"/>
          <p:cNvSpPr>
            <a:spLocks noGrp="1" noChangeArrowheads="1"/>
          </p:cNvSpPr>
          <p:nvPr>
            <p:ph type="sldNum" sz="quarter" idx="12"/>
          </p:nvPr>
        </p:nvSpPr>
        <p:spPr>
          <a:ln/>
        </p:spPr>
        <p:txBody>
          <a:bodyPr/>
          <a:lstStyle>
            <a:lvl1pPr>
              <a:defRPr/>
            </a:lvl1pPr>
          </a:lstStyle>
          <a:p>
            <a:fld id="{9A1D66AC-5B6F-B44A-86F9-27A28E7CF00C}" type="slidenum">
              <a:rPr lang="en-US">
                <a:latin typeface="Times New Roman"/>
              </a:rPr>
              <a:pPr/>
              <a:t>‹#›</a:t>
            </a:fld>
            <a:endParaRPr lang="en-US">
              <a:latin typeface="Times New Roman"/>
            </a:endParaRPr>
          </a:p>
        </p:txBody>
      </p:sp>
    </p:spTree>
    <p:extLst>
      <p:ext uri="{BB962C8B-B14F-4D97-AF65-F5344CB8AC3E}">
        <p14:creationId xmlns:p14="http://schemas.microsoft.com/office/powerpoint/2010/main" val="148838869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85800" y="1981200"/>
            <a:ext cx="7772400" cy="4114800"/>
          </a:xfrm>
        </p:spPr>
        <p:txBody>
          <a:bodyPr/>
          <a:lstStyle/>
          <a:p>
            <a:pPr lvl="0"/>
            <a:endParaRPr lang="en-US" noProof="0" smtClean="0"/>
          </a:p>
        </p:txBody>
      </p:sp>
      <p:sp>
        <p:nvSpPr>
          <p:cNvPr id="4" name="Rectangle 4"/>
          <p:cNvSpPr>
            <a:spLocks noGrp="1" noChangeArrowheads="1"/>
          </p:cNvSpPr>
          <p:nvPr>
            <p:ph type="dt" sz="half" idx="10"/>
          </p:nvPr>
        </p:nvSpPr>
        <p:spPr/>
        <p:txBody>
          <a:bodyPr/>
          <a:lstStyle>
            <a:lvl1pPr>
              <a:defRPr/>
            </a:lvl1pPr>
          </a:lstStyle>
          <a:p>
            <a:fld id="{782689EF-C159-4444-AEB9-61C62B8C0ACB}" type="datetime1">
              <a:rPr lang="en-US" smtClean="0">
                <a:latin typeface="Times New Roman"/>
              </a:rPr>
              <a:pPr/>
              <a:t>1/31/19</a:t>
            </a:fld>
            <a:endParaRPr lang="en-US">
              <a:latin typeface="Times New Roman"/>
            </a:endParaRPr>
          </a:p>
        </p:txBody>
      </p:sp>
      <p:sp>
        <p:nvSpPr>
          <p:cNvPr id="5" name="Rectangle 5"/>
          <p:cNvSpPr>
            <a:spLocks noGrp="1" noChangeArrowheads="1"/>
          </p:cNvSpPr>
          <p:nvPr>
            <p:ph type="ftr" sz="quarter" idx="11"/>
          </p:nvPr>
        </p:nvSpPr>
        <p:spPr/>
        <p:txBody>
          <a:bodyPr/>
          <a:lstStyle>
            <a:lvl1pPr>
              <a:defRPr/>
            </a:lvl1pPr>
          </a:lstStyle>
          <a:p>
            <a:pPr>
              <a:defRPr/>
            </a:pPr>
            <a:r>
              <a:rPr lang="en-US">
                <a:latin typeface="Times New Roman"/>
              </a:rPr>
              <a:t>ATMO 171A</a:t>
            </a:r>
          </a:p>
        </p:txBody>
      </p:sp>
      <p:sp>
        <p:nvSpPr>
          <p:cNvPr id="6" name="Rectangle 6"/>
          <p:cNvSpPr>
            <a:spLocks noGrp="1" noChangeArrowheads="1"/>
          </p:cNvSpPr>
          <p:nvPr>
            <p:ph type="sldNum" sz="quarter" idx="12"/>
          </p:nvPr>
        </p:nvSpPr>
        <p:spPr/>
        <p:txBody>
          <a:bodyPr/>
          <a:lstStyle>
            <a:lvl1pPr>
              <a:defRPr/>
            </a:lvl1pPr>
          </a:lstStyle>
          <a:p>
            <a:fld id="{7867A0B3-B282-FA42-B1F8-36090D9B4650}" type="slidenum">
              <a:rPr lang="en-US">
                <a:latin typeface="Times New Roman"/>
              </a:rPr>
              <a:pPr/>
              <a:t>‹#›</a:t>
            </a:fld>
            <a:endParaRPr lang="en-US">
              <a:latin typeface="Times New Roman"/>
            </a:endParaRPr>
          </a:p>
        </p:txBody>
      </p:sp>
    </p:spTree>
    <p:extLst>
      <p:ext uri="{BB962C8B-B14F-4D97-AF65-F5344CB8AC3E}">
        <p14:creationId xmlns:p14="http://schemas.microsoft.com/office/powerpoint/2010/main" val="282417648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5.xml"/><Relationship Id="rId12" Type="http://schemas.openxmlformats.org/officeDocument/2006/relationships/slideLayout" Target="../slideLayouts/slideLayout26.xml"/><Relationship Id="rId13" Type="http://schemas.openxmlformats.org/officeDocument/2006/relationships/slideLayout" Target="../slideLayouts/slideLayout27.xml"/><Relationship Id="rId14" Type="http://schemas.openxmlformats.org/officeDocument/2006/relationships/slideLayout" Target="../slideLayouts/slideLayout28.xml"/><Relationship Id="rId15" Type="http://schemas.openxmlformats.org/officeDocument/2006/relationships/theme" Target="../theme/theme2.xml"/><Relationship Id="rId1" Type="http://schemas.openxmlformats.org/officeDocument/2006/relationships/slideLayout" Target="../slideLayouts/slideLayout15.xml"/><Relationship Id="rId2" Type="http://schemas.openxmlformats.org/officeDocument/2006/relationships/slideLayout" Target="../slideLayouts/slideLayout16.xml"/><Relationship Id="rId3" Type="http://schemas.openxmlformats.org/officeDocument/2006/relationships/slideLayout" Target="../slideLayouts/slideLayout17.xml"/><Relationship Id="rId4" Type="http://schemas.openxmlformats.org/officeDocument/2006/relationships/slideLayout" Target="../slideLayouts/slideLayout18.xml"/><Relationship Id="rId5" Type="http://schemas.openxmlformats.org/officeDocument/2006/relationships/slideLayout" Target="../slideLayouts/slideLayout19.xml"/><Relationship Id="rId6" Type="http://schemas.openxmlformats.org/officeDocument/2006/relationships/slideLayout" Target="../slideLayouts/slideLayout20.xml"/><Relationship Id="rId7" Type="http://schemas.openxmlformats.org/officeDocument/2006/relationships/slideLayout" Target="../slideLayouts/slideLayout21.xml"/><Relationship Id="rId8" Type="http://schemas.openxmlformats.org/officeDocument/2006/relationships/slideLayout" Target="../slideLayouts/slideLayout22.xml"/><Relationship Id="rId9" Type="http://schemas.openxmlformats.org/officeDocument/2006/relationships/slideLayout" Target="../slideLayouts/slideLayout23.xml"/><Relationship Id="rId10"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40000"/>
            <a:lumOff val="60000"/>
          </a:schemeClr>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lvl1pPr>
          </a:lstStyle>
          <a:p>
            <a:fld id="{B5044C7E-E461-7C41-A9C5-8B83D1B70BD4}" type="datetime1">
              <a:rPr lang="en-US" smtClean="0"/>
              <a:t>1/31/19</a:t>
            </a:fld>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New Roman" charset="0"/>
                <a:ea typeface="ＭＳ Ｐゴシック" charset="-128"/>
                <a:cs typeface="ＭＳ Ｐゴシック" charset="-128"/>
              </a:defRPr>
            </a:lvl1pPr>
          </a:lstStyle>
          <a:p>
            <a:pPr>
              <a:defRPr/>
            </a:pPr>
            <a:r>
              <a:rPr lang="pt-BR" smtClean="0"/>
              <a:t>ATMO 171A</a:t>
            </a: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4481F3CA-DB5A-7A42-8E82-A2D6D8E88648}"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4134" r:id="rId1"/>
    <p:sldLayoutId id="2147484121" r:id="rId2"/>
    <p:sldLayoutId id="2147484135" r:id="rId3"/>
    <p:sldLayoutId id="2147484136" r:id="rId4"/>
    <p:sldLayoutId id="2147484137" r:id="rId5"/>
    <p:sldLayoutId id="2147484138" r:id="rId6"/>
    <p:sldLayoutId id="2147484139" r:id="rId7"/>
    <p:sldLayoutId id="2147484140" r:id="rId8"/>
    <p:sldLayoutId id="2147484141" r:id="rId9"/>
    <p:sldLayoutId id="2147484142" r:id="rId10"/>
    <p:sldLayoutId id="2147484143" r:id="rId11"/>
    <p:sldLayoutId id="2147484144" r:id="rId12"/>
    <p:sldLayoutId id="2147484145" r:id="rId13"/>
    <p:sldLayoutId id="2147484146" r:id="rId14"/>
  </p:sldLayoutIdLst>
  <p:timing>
    <p:tnLst>
      <p:par>
        <p:cTn xmlns:p14="http://schemas.microsoft.com/office/powerpoint/2010/main" id="1" dur="indefinite" restart="never" nodeType="tmRoot"/>
      </p:par>
    </p:tnLst>
  </p:timing>
  <p:hf sldNum="0" hdr="0" ftr="0" dt="0"/>
  <p:txStyles>
    <p:titleStyle>
      <a:lvl1pPr algn="ctr" rtl="0" eaLnBrk="0" fontAlgn="base" hangingPunct="0">
        <a:spcBef>
          <a:spcPct val="0"/>
        </a:spcBef>
        <a:spcAft>
          <a:spcPct val="0"/>
        </a:spcAft>
        <a:defRPr sz="4400">
          <a:solidFill>
            <a:schemeClr val="tx1"/>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pitchFamily="-65"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pitchFamily="-65"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pitchFamily="-65"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pitchFamily="-65" charset="0"/>
          <a:ea typeface="ＭＳ Ｐゴシック" charset="-128"/>
          <a:cs typeface="ＭＳ Ｐゴシック" charset="-128"/>
        </a:defRPr>
      </a:lvl5pPr>
      <a:lvl6pPr marL="457200" algn="ctr" rtl="0" eaLnBrk="0" fontAlgn="base" hangingPunct="0">
        <a:spcBef>
          <a:spcPct val="0"/>
        </a:spcBef>
        <a:spcAft>
          <a:spcPct val="0"/>
        </a:spcAft>
        <a:defRPr sz="4400">
          <a:solidFill>
            <a:schemeClr val="tx2"/>
          </a:solidFill>
          <a:latin typeface="Times New Roman" pitchFamily="-65" charset="0"/>
        </a:defRPr>
      </a:lvl6pPr>
      <a:lvl7pPr marL="914400" algn="ctr" rtl="0" eaLnBrk="0" fontAlgn="base" hangingPunct="0">
        <a:spcBef>
          <a:spcPct val="0"/>
        </a:spcBef>
        <a:spcAft>
          <a:spcPct val="0"/>
        </a:spcAft>
        <a:defRPr sz="4400">
          <a:solidFill>
            <a:schemeClr val="tx2"/>
          </a:solidFill>
          <a:latin typeface="Times New Roman" pitchFamily="-65" charset="0"/>
        </a:defRPr>
      </a:lvl7pPr>
      <a:lvl8pPr marL="1371600" algn="ctr" rtl="0" eaLnBrk="0" fontAlgn="base" hangingPunct="0">
        <a:spcBef>
          <a:spcPct val="0"/>
        </a:spcBef>
        <a:spcAft>
          <a:spcPct val="0"/>
        </a:spcAft>
        <a:defRPr sz="4400">
          <a:solidFill>
            <a:schemeClr val="tx2"/>
          </a:solidFill>
          <a:latin typeface="Times New Roman" pitchFamily="-65" charset="0"/>
        </a:defRPr>
      </a:lvl8pPr>
      <a:lvl9pPr marL="1828800" algn="ctr" rtl="0" eaLnBrk="0" fontAlgn="base" hangingPunct="0">
        <a:spcBef>
          <a:spcPct val="0"/>
        </a:spcBef>
        <a:spcAft>
          <a:spcPct val="0"/>
        </a:spcAft>
        <a:defRPr sz="4400">
          <a:solidFill>
            <a:schemeClr val="tx2"/>
          </a:solidFill>
          <a:latin typeface="Times New Roman" pitchFamily="-65"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pitchFamily="-65"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65"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65"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pitchFamily="-65"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pitchFamily="-65"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pitchFamily="-65"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000000"/>
                </a:solidFill>
              </a:defRPr>
            </a:lvl1pPr>
          </a:lstStyle>
          <a:p>
            <a:pPr algn="l"/>
            <a:fld id="{CE2E7BDF-66A1-4642-B5C2-AACB709AC1A4}" type="datetime1">
              <a:rPr lang="en-US" smtClean="0"/>
              <a:pPr algn="l"/>
              <a:t>1/31/19</a:t>
            </a:fld>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000000"/>
                </a:solidFill>
                <a:ea typeface="+mn-ea"/>
                <a:cs typeface="+mn-cs"/>
              </a:defRPr>
            </a:lvl1pPr>
          </a:lstStyle>
          <a:p>
            <a:pPr>
              <a:defRPr/>
            </a:pPr>
            <a:r>
              <a:rPr lang="en-US" smtClean="0"/>
              <a:t>ATMO 171A</a:t>
            </a: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000000"/>
                </a:solidFill>
              </a:defRPr>
            </a:lvl1pPr>
          </a:lstStyle>
          <a:p>
            <a:fld id="{E43F2F9D-6CFC-A448-A264-4DE24AE8B2E1}"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4148" r:id="rId1"/>
    <p:sldLayoutId id="2147484149" r:id="rId2"/>
    <p:sldLayoutId id="2147484150" r:id="rId3"/>
    <p:sldLayoutId id="2147484151" r:id="rId4"/>
    <p:sldLayoutId id="2147484152" r:id="rId5"/>
    <p:sldLayoutId id="2147484153" r:id="rId6"/>
    <p:sldLayoutId id="2147484154" r:id="rId7"/>
    <p:sldLayoutId id="2147484155" r:id="rId8"/>
    <p:sldLayoutId id="2147484156" r:id="rId9"/>
    <p:sldLayoutId id="2147484157" r:id="rId10"/>
    <p:sldLayoutId id="2147484158" r:id="rId11"/>
    <p:sldLayoutId id="2147484159" r:id="rId12"/>
    <p:sldLayoutId id="2147484160" r:id="rId13"/>
    <p:sldLayoutId id="2147484161" r:id="rId14"/>
  </p:sldLayoutIdLst>
  <p:timing>
    <p:tnLst>
      <p:par>
        <p:cTn xmlns:p14="http://schemas.microsoft.com/office/powerpoint/2010/main" id="1" dur="indefinite" restart="never" nodeType="tmRoot"/>
      </p:par>
    </p:tnLst>
  </p:timing>
  <p:hf sldNum="0" hdr="0" ftr="0" dt="0"/>
  <p:txStyles>
    <p:titleStyle>
      <a:lvl1pPr algn="ctr" rtl="0" eaLnBrk="0" fontAlgn="base" hangingPunct="0">
        <a:spcBef>
          <a:spcPct val="0"/>
        </a:spcBef>
        <a:spcAft>
          <a:spcPct val="0"/>
        </a:spcAft>
        <a:defRPr sz="4400">
          <a:solidFill>
            <a:srgbClr val="000000"/>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0000"/>
          </a:solidFill>
          <a:latin typeface="Arial"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0000"/>
          </a:solidFill>
          <a:latin typeface="Arial"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0000"/>
          </a:solidFill>
          <a:latin typeface="Arial"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0000"/>
          </a:solidFill>
          <a:latin typeface="Arial"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2400">
          <a:solidFill>
            <a:srgbClr val="000000"/>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0000"/>
          </a:solidFill>
          <a:latin typeface="+mn-lt"/>
          <a:ea typeface="ＭＳ Ｐゴシック" charset="-128"/>
        </a:defRPr>
      </a:lvl2pPr>
      <a:lvl3pPr marL="1143000" indent="-228600" algn="l" rtl="0" eaLnBrk="0" fontAlgn="base" hangingPunct="0">
        <a:spcBef>
          <a:spcPct val="20000"/>
        </a:spcBef>
        <a:spcAft>
          <a:spcPct val="0"/>
        </a:spcAft>
        <a:buChar char="•"/>
        <a:defRPr sz="2400">
          <a:solidFill>
            <a:srgbClr val="000000"/>
          </a:solidFill>
          <a:latin typeface="+mn-lt"/>
          <a:ea typeface="ＭＳ Ｐゴシック" charset="-128"/>
        </a:defRPr>
      </a:lvl3pPr>
      <a:lvl4pPr marL="1600200" indent="-228600" algn="l" rtl="0" eaLnBrk="0" fontAlgn="base" hangingPunct="0">
        <a:spcBef>
          <a:spcPct val="20000"/>
        </a:spcBef>
        <a:spcAft>
          <a:spcPct val="0"/>
        </a:spcAft>
        <a:buChar char="–"/>
        <a:defRPr sz="2000">
          <a:solidFill>
            <a:srgbClr val="000000"/>
          </a:solidFill>
          <a:latin typeface="+mn-lt"/>
          <a:ea typeface="ＭＳ Ｐゴシック" charset="-128"/>
        </a:defRPr>
      </a:lvl4pPr>
      <a:lvl5pPr marL="2057400" indent="-228600" algn="l" rtl="0" eaLnBrk="0" fontAlgn="base" hangingPunct="0">
        <a:spcBef>
          <a:spcPct val="20000"/>
        </a:spcBef>
        <a:spcAft>
          <a:spcPct val="0"/>
        </a:spcAft>
        <a:buChar char="»"/>
        <a:defRPr sz="2000">
          <a:solidFill>
            <a:srgbClr val="000000"/>
          </a:solidFill>
          <a:latin typeface="+mn-lt"/>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5.xml"/><Relationship Id="rId4" Type="http://schemas.openxmlformats.org/officeDocument/2006/relationships/notesSlide" Target="../notesSlides/notesSlide1.xml"/><Relationship Id="rId5" Type="http://schemas.openxmlformats.org/officeDocument/2006/relationships/image" Target="../media/image1.png"/><Relationship Id="rId6" Type="http://schemas.openxmlformats.org/officeDocument/2006/relationships/image" Target="../media/image2.png"/><Relationship Id="rId7" Type="http://schemas.openxmlformats.org/officeDocument/2006/relationships/image" Target="../media/image3.png"/><Relationship Id="rId8" Type="http://schemas.openxmlformats.org/officeDocument/2006/relationships/image" Target="../media/image4.png"/><Relationship Id="rId9" Type="http://schemas.openxmlformats.org/officeDocument/2006/relationships/image" Target="../media/image5.png"/><Relationship Id="rId1" Type="http://schemas.microsoft.com/office/2007/relationships/media" Target="../media/media1.m4a"/><Relationship Id="rId2" Type="http://schemas.openxmlformats.org/officeDocument/2006/relationships/audio" Target="../media/media1.m4a"/></Relationships>
</file>

<file path=ppt/slides/_rels/slide2.xml.rels><?xml version="1.0" encoding="UTF-8" standalone="yes"?>
<Relationships xmlns="http://schemas.openxmlformats.org/package/2006/relationships"><Relationship Id="rId3" Type="http://schemas.openxmlformats.org/officeDocument/2006/relationships/audio" Target="../media/media2.m4a"/><Relationship Id="rId4" Type="http://schemas.openxmlformats.org/officeDocument/2006/relationships/slideLayout" Target="../slideLayouts/slideLayout16.xml"/><Relationship Id="rId5" Type="http://schemas.openxmlformats.org/officeDocument/2006/relationships/notesSlide" Target="../notesSlides/notesSlide2.xml"/><Relationship Id="rId6" Type="http://schemas.openxmlformats.org/officeDocument/2006/relationships/image" Target="../media/image5.png"/><Relationship Id="rId1" Type="http://schemas.openxmlformats.org/officeDocument/2006/relationships/tags" Target="../tags/tag1.xml"/><Relationship Id="rId2" Type="http://schemas.microsoft.com/office/2007/relationships/media" Target="../media/media2.m4a"/></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0.xml"/><Relationship Id="rId4" Type="http://schemas.openxmlformats.org/officeDocument/2006/relationships/notesSlide" Target="../notesSlides/notesSlide3.xml"/><Relationship Id="rId5" Type="http://schemas.openxmlformats.org/officeDocument/2006/relationships/image" Target="../media/image6.png"/><Relationship Id="rId6" Type="http://schemas.openxmlformats.org/officeDocument/2006/relationships/image" Target="../media/image5.png"/><Relationship Id="rId1" Type="http://schemas.microsoft.com/office/2007/relationships/media" Target="../media/media3.m4a"/><Relationship Id="rId2" Type="http://schemas.openxmlformats.org/officeDocument/2006/relationships/audio" Target="../media/media3.m4a"/></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4.xml"/><Relationship Id="rId5" Type="http://schemas.openxmlformats.org/officeDocument/2006/relationships/image" Target="../media/image5.png"/><Relationship Id="rId1" Type="http://schemas.microsoft.com/office/2007/relationships/media" Target="../media/media4.m4a"/><Relationship Id="rId2" Type="http://schemas.openxmlformats.org/officeDocument/2006/relationships/audio" Target="../media/media4.m4a"/></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1.xml"/><Relationship Id="rId4" Type="http://schemas.openxmlformats.org/officeDocument/2006/relationships/notesSlide" Target="../notesSlides/notesSlide5.xml"/><Relationship Id="rId5" Type="http://schemas.openxmlformats.org/officeDocument/2006/relationships/image" Target="../media/image7.png"/><Relationship Id="rId6" Type="http://schemas.openxmlformats.org/officeDocument/2006/relationships/hyperlink" Target="http://www.atmo.arizona.edu/~mullen/atmo170A1/animations/DailyTempChanges.mp4" TargetMode="External"/><Relationship Id="rId7" Type="http://schemas.openxmlformats.org/officeDocument/2006/relationships/image" Target="../media/image5.png"/><Relationship Id="rId1" Type="http://schemas.microsoft.com/office/2007/relationships/media" Target="../media/media5.m4a"/><Relationship Id="rId2" Type="http://schemas.openxmlformats.org/officeDocument/2006/relationships/audio" Target="../media/media5.m4a"/></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1.xml"/><Relationship Id="rId4" Type="http://schemas.openxmlformats.org/officeDocument/2006/relationships/notesSlide" Target="../notesSlides/notesSlide6.xml"/><Relationship Id="rId5" Type="http://schemas.openxmlformats.org/officeDocument/2006/relationships/image" Target="../media/image8.png"/><Relationship Id="rId6" Type="http://schemas.openxmlformats.org/officeDocument/2006/relationships/image" Target="../media/image5.png"/><Relationship Id="rId1" Type="http://schemas.microsoft.com/office/2007/relationships/media" Target="../media/media6.m4a"/><Relationship Id="rId2" Type="http://schemas.openxmlformats.org/officeDocument/2006/relationships/audio" Target="../media/media6.m4a"/></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0.xml"/><Relationship Id="rId4" Type="http://schemas.openxmlformats.org/officeDocument/2006/relationships/notesSlide" Target="../notesSlides/notesSlide7.xml"/><Relationship Id="rId5" Type="http://schemas.openxmlformats.org/officeDocument/2006/relationships/image" Target="../media/image9.png"/><Relationship Id="rId6" Type="http://schemas.openxmlformats.org/officeDocument/2006/relationships/image" Target="../media/image5.png"/><Relationship Id="rId1" Type="http://schemas.microsoft.com/office/2007/relationships/media" Target="../media/media7.m4a"/><Relationship Id="rId2" Type="http://schemas.openxmlformats.org/officeDocument/2006/relationships/audio" Target="../media/media7.m4a"/></Relationships>
</file>

<file path=ppt/slides/_rels/slide8.xml.rels><?xml version="1.0" encoding="UTF-8" standalone="yes"?>
<Relationships xmlns="http://schemas.openxmlformats.org/package/2006/relationships"><Relationship Id="rId3" Type="http://schemas.openxmlformats.org/officeDocument/2006/relationships/audio" Target="../media/media8.m4a"/><Relationship Id="rId4" Type="http://schemas.openxmlformats.org/officeDocument/2006/relationships/slideLayout" Target="../slideLayouts/slideLayout16.xml"/><Relationship Id="rId5" Type="http://schemas.openxmlformats.org/officeDocument/2006/relationships/notesSlide" Target="../notesSlides/notesSlide8.xml"/><Relationship Id="rId6" Type="http://schemas.openxmlformats.org/officeDocument/2006/relationships/image" Target="../media/image5.png"/><Relationship Id="rId1" Type="http://schemas.openxmlformats.org/officeDocument/2006/relationships/tags" Target="../tags/tag2.xml"/><Relationship Id="rId2" Type="http://schemas.microsoft.com/office/2007/relationships/media" Target="../media/media8.m4a"/></Relationships>
</file>

<file path=ppt/slides/_rels/slide9.xml.rels><?xml version="1.0" encoding="UTF-8" standalone="yes"?>
<Relationships xmlns="http://schemas.openxmlformats.org/package/2006/relationships"><Relationship Id="rId3" Type="http://schemas.openxmlformats.org/officeDocument/2006/relationships/audio" Target="../media/media9.m4a"/><Relationship Id="rId4" Type="http://schemas.openxmlformats.org/officeDocument/2006/relationships/slideLayout" Target="../slideLayouts/slideLayout16.xml"/><Relationship Id="rId5" Type="http://schemas.openxmlformats.org/officeDocument/2006/relationships/notesSlide" Target="../notesSlides/notesSlide9.xml"/><Relationship Id="rId6" Type="http://schemas.openxmlformats.org/officeDocument/2006/relationships/image" Target="../media/image5.png"/><Relationship Id="rId1" Type="http://schemas.openxmlformats.org/officeDocument/2006/relationships/tags" Target="../tags/tag3.xml"/><Relationship Id="rId2" Type="http://schemas.microsoft.com/office/2007/relationships/media" Target="../media/media9.m4a"/></Relationships>
</file>

<file path=ppt/slides/_rels/slide10.xml.rels><?xml version="1.0" encoding="UTF-8" standalone="yes"?>
<Relationships xmlns="http://schemas.openxmlformats.org/package/2006/relationships"><Relationship Id="rId3" Type="http://schemas.openxmlformats.org/officeDocument/2006/relationships/audio" Target="../media/media10.m4a"/><Relationship Id="rId4" Type="http://schemas.openxmlformats.org/officeDocument/2006/relationships/slideLayout" Target="../slideLayouts/slideLayout26.xml"/><Relationship Id="rId5" Type="http://schemas.openxmlformats.org/officeDocument/2006/relationships/notesSlide" Target="../notesSlides/notesSlide10.xml"/><Relationship Id="rId6" Type="http://schemas.openxmlformats.org/officeDocument/2006/relationships/image" Target="../media/image10.png"/><Relationship Id="rId7" Type="http://schemas.openxmlformats.org/officeDocument/2006/relationships/hyperlink" Target="http://meted.ucar.edu/" TargetMode="External"/><Relationship Id="rId8" Type="http://schemas.openxmlformats.org/officeDocument/2006/relationships/image" Target="../media/image5.png"/><Relationship Id="rId1" Type="http://schemas.openxmlformats.org/officeDocument/2006/relationships/tags" Target="../tags/tag4.xml"/><Relationship Id="rId2" Type="http://schemas.microsoft.com/office/2007/relationships/media" Target="../media/media10.m4a"/></Relationships>
</file>

<file path=ppt/slides/_rels/slide11.xml.rels><?xml version="1.0" encoding="UTF-8" standalone="yes"?>
<Relationships xmlns="http://schemas.openxmlformats.org/package/2006/relationships"><Relationship Id="rId3" Type="http://schemas.openxmlformats.org/officeDocument/2006/relationships/audio" Target="../media/media11.m4a"/><Relationship Id="rId4" Type="http://schemas.openxmlformats.org/officeDocument/2006/relationships/slideLayout" Target="../slideLayouts/slideLayout16.xml"/><Relationship Id="rId5" Type="http://schemas.openxmlformats.org/officeDocument/2006/relationships/notesSlide" Target="../notesSlides/notesSlide11.xml"/><Relationship Id="rId6" Type="http://schemas.openxmlformats.org/officeDocument/2006/relationships/image" Target="../media/image5.png"/><Relationship Id="rId1" Type="http://schemas.openxmlformats.org/officeDocument/2006/relationships/tags" Target="../tags/tag5.xml"/><Relationship Id="rId2" Type="http://schemas.microsoft.com/office/2007/relationships/media" Target="../media/media11.m4a"/></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6.xml"/><Relationship Id="rId4" Type="http://schemas.openxmlformats.org/officeDocument/2006/relationships/image" Target="../media/image5.png"/><Relationship Id="rId1" Type="http://schemas.microsoft.com/office/2007/relationships/media" Target="../media/media12.m4a"/><Relationship Id="rId2" Type="http://schemas.openxmlformats.org/officeDocument/2006/relationships/audio" Target="../media/media12.m4a"/></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ctrTitle"/>
          </p:nvPr>
        </p:nvSpPr>
        <p:spPr>
          <a:xfrm>
            <a:off x="533400" y="76200"/>
            <a:ext cx="8382000" cy="6248400"/>
          </a:xfrm>
        </p:spPr>
        <p:txBody>
          <a:bodyPr/>
          <a:lstStyle/>
          <a:p>
            <a:pPr>
              <a:lnSpc>
                <a:spcPts val="5000"/>
              </a:lnSpc>
              <a:spcBef>
                <a:spcPts val="0"/>
              </a:spcBef>
              <a:spcAft>
                <a:spcPts val="0"/>
              </a:spcAft>
            </a:pPr>
            <a:r>
              <a:rPr lang="en-US" sz="4000" b="1" dirty="0">
                <a:solidFill>
                  <a:schemeClr val="bg2"/>
                </a:solidFill>
                <a:latin typeface="Calibri"/>
                <a:ea typeface="ＭＳ Ｐゴシック" charset="0"/>
                <a:cs typeface="Calibri"/>
              </a:rPr>
              <a:t>ATMO </a:t>
            </a:r>
            <a:r>
              <a:rPr lang="en-US" sz="4000" b="1" dirty="0" smtClean="0">
                <a:solidFill>
                  <a:schemeClr val="bg2"/>
                </a:solidFill>
                <a:latin typeface="Calibri"/>
                <a:ea typeface="ＭＳ Ｐゴシック" charset="0"/>
                <a:cs typeface="Calibri"/>
              </a:rPr>
              <a:t>170A1</a:t>
            </a:r>
            <a:r>
              <a:rPr lang="en-US" sz="4000" b="1" dirty="0">
                <a:solidFill>
                  <a:srgbClr val="FFCC00"/>
                </a:solidFill>
                <a:latin typeface="Calibri"/>
                <a:ea typeface="ＭＳ Ｐゴシック" charset="0"/>
                <a:cs typeface="Calibri"/>
              </a:rPr>
              <a:t/>
            </a:r>
            <a:br>
              <a:rPr lang="en-US" sz="4000" b="1" dirty="0">
                <a:solidFill>
                  <a:srgbClr val="FFCC00"/>
                </a:solidFill>
                <a:latin typeface="Calibri"/>
                <a:ea typeface="ＭＳ Ｐゴシック" charset="0"/>
                <a:cs typeface="Calibri"/>
              </a:rPr>
            </a:br>
            <a:r>
              <a:rPr lang="en-US" sz="4000" b="1" dirty="0" smtClean="0">
                <a:solidFill>
                  <a:srgbClr val="000000"/>
                </a:solidFill>
                <a:latin typeface="Calibri"/>
                <a:ea typeface="ＭＳ Ｐゴシック" charset="0"/>
                <a:cs typeface="Calibri"/>
              </a:rPr>
              <a:t>Online</a:t>
            </a:r>
            <a:br>
              <a:rPr lang="en-US" sz="4000" b="1" dirty="0" smtClean="0">
                <a:solidFill>
                  <a:srgbClr val="000000"/>
                </a:solidFill>
                <a:latin typeface="Calibri"/>
                <a:ea typeface="ＭＳ Ｐゴシック" charset="0"/>
                <a:cs typeface="Calibri"/>
              </a:rPr>
            </a:br>
            <a:r>
              <a:rPr lang="en-US" sz="4000" b="1" dirty="0" smtClean="0">
                <a:solidFill>
                  <a:srgbClr val="000000"/>
                </a:solidFill>
                <a:latin typeface="Calibri"/>
                <a:ea typeface="ＭＳ Ｐゴシック" charset="0"/>
                <a:cs typeface="Calibri"/>
              </a:rPr>
              <a:t/>
            </a:r>
            <a:br>
              <a:rPr lang="en-US" sz="4000" b="1" dirty="0" smtClean="0">
                <a:solidFill>
                  <a:srgbClr val="000000"/>
                </a:solidFill>
                <a:latin typeface="Calibri"/>
                <a:ea typeface="ＭＳ Ｐゴシック" charset="0"/>
                <a:cs typeface="Calibri"/>
              </a:rPr>
            </a:br>
            <a:r>
              <a:rPr lang="en-US" sz="4000" b="1" dirty="0" smtClean="0">
                <a:solidFill>
                  <a:srgbClr val="000000"/>
                </a:solidFill>
                <a:latin typeface="Calibri"/>
                <a:ea typeface="ＭＳ Ｐゴシック" charset="0"/>
                <a:cs typeface="Calibri"/>
              </a:rPr>
              <a:t/>
            </a:r>
            <a:br>
              <a:rPr lang="en-US" sz="4000" b="1" dirty="0" smtClean="0">
                <a:solidFill>
                  <a:srgbClr val="000000"/>
                </a:solidFill>
                <a:latin typeface="Calibri"/>
                <a:ea typeface="ＭＳ Ｐゴシック" charset="0"/>
                <a:cs typeface="Calibri"/>
              </a:rPr>
            </a:br>
            <a:r>
              <a:rPr lang="en-US" sz="4000" b="1" dirty="0" smtClean="0">
                <a:solidFill>
                  <a:srgbClr val="000000"/>
                </a:solidFill>
                <a:latin typeface="Calibri"/>
                <a:ea typeface="ＭＳ Ｐゴシック" charset="0"/>
                <a:cs typeface="Calibri"/>
              </a:rPr>
              <a:t/>
            </a:r>
            <a:br>
              <a:rPr lang="en-US" sz="4000" b="1" dirty="0" smtClean="0">
                <a:solidFill>
                  <a:srgbClr val="000000"/>
                </a:solidFill>
                <a:latin typeface="Calibri"/>
                <a:ea typeface="ＭＳ Ｐゴシック" charset="0"/>
                <a:cs typeface="Calibri"/>
              </a:rPr>
            </a:br>
            <a:r>
              <a:rPr lang="en-US" sz="4000" b="1" dirty="0">
                <a:latin typeface="Calibri"/>
                <a:ea typeface="ＭＳ Ｐゴシック" charset="0"/>
                <a:cs typeface="Calibri"/>
              </a:rPr>
              <a:t/>
            </a:r>
            <a:br>
              <a:rPr lang="en-US" sz="4000" b="1" dirty="0">
                <a:latin typeface="Calibri"/>
                <a:ea typeface="ＭＳ Ｐゴシック" charset="0"/>
                <a:cs typeface="Calibri"/>
              </a:rPr>
            </a:br>
            <a:r>
              <a:rPr lang="en-US" sz="4000" b="1" dirty="0" smtClean="0">
                <a:latin typeface="Calibri"/>
                <a:ea typeface="ＭＳ Ｐゴシック" charset="0"/>
                <a:cs typeface="Calibri"/>
              </a:rPr>
              <a:t/>
            </a:r>
            <a:br>
              <a:rPr lang="en-US" sz="4000" b="1" dirty="0" smtClean="0">
                <a:latin typeface="Calibri"/>
                <a:ea typeface="ＭＳ Ｐゴシック" charset="0"/>
                <a:cs typeface="Calibri"/>
              </a:rPr>
            </a:br>
            <a:r>
              <a:rPr lang="en-US" sz="4000" b="1" dirty="0">
                <a:latin typeface="Calibri"/>
                <a:ea typeface="ＭＳ Ｐゴシック" charset="0"/>
                <a:cs typeface="Calibri"/>
              </a:rPr>
              <a:t/>
            </a:r>
            <a:br>
              <a:rPr lang="en-US" sz="4000" b="1" dirty="0">
                <a:latin typeface="Calibri"/>
                <a:ea typeface="ＭＳ Ｐゴシック" charset="0"/>
                <a:cs typeface="Calibri"/>
              </a:rPr>
            </a:br>
            <a:r>
              <a:rPr lang="en-US" sz="4000" b="1" dirty="0" smtClean="0">
                <a:solidFill>
                  <a:srgbClr val="FF0000"/>
                </a:solidFill>
                <a:latin typeface="Calibri"/>
                <a:ea typeface="ＭＳ Ｐゴシック" charset="0"/>
                <a:cs typeface="Calibri"/>
              </a:rPr>
              <a:t>Diurnal Cycle of Temperature</a:t>
            </a:r>
            <a:endParaRPr lang="en-US" sz="4000" b="1" dirty="0">
              <a:solidFill>
                <a:srgbClr val="FF0000"/>
              </a:solidFill>
              <a:latin typeface="Calibri"/>
              <a:ea typeface="ＭＳ Ｐゴシック" charset="0"/>
              <a:cs typeface="Calibri"/>
            </a:endParaRPr>
          </a:p>
        </p:txBody>
      </p:sp>
      <p:grpSp>
        <p:nvGrpSpPr>
          <p:cNvPr id="5" name="Group 4"/>
          <p:cNvGrpSpPr/>
          <p:nvPr/>
        </p:nvGrpSpPr>
        <p:grpSpPr>
          <a:xfrm>
            <a:off x="0" y="1667934"/>
            <a:ext cx="9144000" cy="3810000"/>
            <a:chOff x="0" y="1549400"/>
            <a:chExt cx="9144000" cy="3810000"/>
          </a:xfrm>
        </p:grpSpPr>
        <p:pic>
          <p:nvPicPr>
            <p:cNvPr id="12" name="Picture 11"/>
            <p:cNvPicPr>
              <a:picLocks noChangeAspect="1"/>
            </p:cNvPicPr>
            <p:nvPr/>
          </p:nvPicPr>
          <p:blipFill>
            <a:blip r:embed="rId5"/>
            <a:stretch>
              <a:fillRect/>
            </a:stretch>
          </p:blipFill>
          <p:spPr>
            <a:xfrm>
              <a:off x="0" y="1549400"/>
              <a:ext cx="9144000" cy="3810000"/>
            </a:xfrm>
            <a:prstGeom prst="rect">
              <a:avLst/>
            </a:prstGeom>
          </p:spPr>
        </p:pic>
        <p:sp>
          <p:nvSpPr>
            <p:cNvPr id="15" name="TextBox 14"/>
            <p:cNvSpPr txBox="1"/>
            <p:nvPr/>
          </p:nvSpPr>
          <p:spPr>
            <a:xfrm>
              <a:off x="685800" y="3175000"/>
              <a:ext cx="3035300" cy="830997"/>
            </a:xfrm>
            <a:prstGeom prst="rect">
              <a:avLst/>
            </a:prstGeom>
            <a:noFill/>
          </p:spPr>
          <p:txBody>
            <a:bodyPr wrap="square" rtlCol="0">
              <a:spAutoFit/>
            </a:bodyPr>
            <a:lstStyle/>
            <a:p>
              <a:pPr algn="l"/>
              <a:r>
                <a:rPr lang="en-US" sz="1200" b="1" dirty="0" smtClean="0">
                  <a:solidFill>
                    <a:schemeClr val="bg2"/>
                  </a:solidFill>
                  <a:latin typeface="Arial Narrow"/>
                  <a:cs typeface="Arial Narrow"/>
                </a:rPr>
                <a:t>24 h temps at UA ending 8-3-2017 11:00 AM</a:t>
              </a:r>
            </a:p>
            <a:p>
              <a:pPr algn="l"/>
              <a:r>
                <a:rPr lang="en-US" sz="1200" b="1" dirty="0" smtClean="0">
                  <a:solidFill>
                    <a:schemeClr val="bg2"/>
                  </a:solidFill>
                  <a:latin typeface="Arial Narrow"/>
                  <a:cs typeface="Arial Narrow"/>
                </a:rPr>
                <a:t>MAX at 11:45 AM (45 min before solar noon)</a:t>
              </a:r>
            </a:p>
            <a:p>
              <a:pPr algn="l"/>
              <a:r>
                <a:rPr lang="en-US" sz="1200" b="1" dirty="0" smtClean="0">
                  <a:solidFill>
                    <a:schemeClr val="bg2"/>
                  </a:solidFill>
                  <a:latin typeface="Arial Narrow"/>
                  <a:cs typeface="Arial Narrow"/>
                </a:rPr>
                <a:t>MIN at 06:00 AM (40 min after sunrise) </a:t>
              </a:r>
            </a:p>
            <a:p>
              <a:pPr algn="l"/>
              <a:r>
                <a:rPr lang="en-US" sz="1200" b="1" dirty="0" smtClean="0">
                  <a:solidFill>
                    <a:schemeClr val="bg2"/>
                  </a:solidFill>
                  <a:latin typeface="Arial Narrow"/>
                  <a:cs typeface="Arial Narrow"/>
                </a:rPr>
                <a:t>What controls the time of MAX/MIN temp?</a:t>
              </a:r>
              <a:endParaRPr lang="en-US" sz="1200" b="1" dirty="0">
                <a:solidFill>
                  <a:schemeClr val="bg2"/>
                </a:solidFill>
                <a:latin typeface="Arial Narrow"/>
                <a:cs typeface="Arial Narrow"/>
              </a:endParaRPr>
            </a:p>
          </p:txBody>
        </p:sp>
        <p:grpSp>
          <p:nvGrpSpPr>
            <p:cNvPr id="3" name="Group 2"/>
            <p:cNvGrpSpPr/>
            <p:nvPr/>
          </p:nvGrpSpPr>
          <p:grpSpPr>
            <a:xfrm>
              <a:off x="927100" y="1930400"/>
              <a:ext cx="6273800" cy="2914783"/>
              <a:chOff x="927100" y="1930400"/>
              <a:chExt cx="6273800" cy="2914783"/>
            </a:xfrm>
          </p:grpSpPr>
          <p:grpSp>
            <p:nvGrpSpPr>
              <p:cNvPr id="11" name="Group 10"/>
              <p:cNvGrpSpPr/>
              <p:nvPr/>
            </p:nvGrpSpPr>
            <p:grpSpPr>
              <a:xfrm>
                <a:off x="3454400" y="1930400"/>
                <a:ext cx="3530600" cy="2914783"/>
                <a:chOff x="3886200" y="2352996"/>
                <a:chExt cx="3530600" cy="3030220"/>
              </a:xfrm>
            </p:grpSpPr>
            <p:cxnSp>
              <p:nvCxnSpPr>
                <p:cNvPr id="7" name="Straight Arrow Connector 6"/>
                <p:cNvCxnSpPr/>
                <p:nvPr/>
              </p:nvCxnSpPr>
              <p:spPr bwMode="auto">
                <a:xfrm flipV="1">
                  <a:off x="7416800" y="2352996"/>
                  <a:ext cx="0" cy="3017520"/>
                </a:xfrm>
                <a:prstGeom prst="straightConnector1">
                  <a:avLst/>
                </a:prstGeom>
                <a:solidFill>
                  <a:schemeClr val="accent1"/>
                </a:solidFill>
                <a:ln w="38100" cap="flat" cmpd="sng" algn="ctr">
                  <a:solidFill>
                    <a:srgbClr val="E79841"/>
                  </a:solidFill>
                  <a:prstDash val="solid"/>
                  <a:round/>
                  <a:headEnd type="none" w="med" len="med"/>
                  <a:tailEnd type="none"/>
                </a:ln>
                <a:effectLst/>
              </p:spPr>
            </p:cxnSp>
            <p:cxnSp>
              <p:nvCxnSpPr>
                <p:cNvPr id="9" name="Straight Arrow Connector 8"/>
                <p:cNvCxnSpPr/>
                <p:nvPr/>
              </p:nvCxnSpPr>
              <p:spPr bwMode="auto">
                <a:xfrm flipV="1">
                  <a:off x="3886200" y="2365696"/>
                  <a:ext cx="0" cy="3017520"/>
                </a:xfrm>
                <a:prstGeom prst="straightConnector1">
                  <a:avLst/>
                </a:prstGeom>
                <a:solidFill>
                  <a:schemeClr val="accent1"/>
                </a:solidFill>
                <a:ln w="38100" cap="flat" cmpd="sng" algn="ctr">
                  <a:solidFill>
                    <a:srgbClr val="E79841"/>
                  </a:solidFill>
                  <a:prstDash val="solid"/>
                  <a:round/>
                  <a:headEnd type="none" w="med" len="med"/>
                  <a:tailEnd type="none"/>
                </a:ln>
                <a:effectLst/>
              </p:spPr>
            </p:cxnSp>
          </p:grpSp>
          <p:pic>
            <p:nvPicPr>
              <p:cNvPr id="6" name="Picture 5"/>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238500" y="2545225"/>
                <a:ext cx="431800" cy="431800"/>
              </a:xfrm>
              <a:prstGeom prst="rect">
                <a:avLst/>
              </a:prstGeom>
            </p:spPr>
          </p:pic>
          <p:pic>
            <p:nvPicPr>
              <p:cNvPr id="10" name="Picture 9"/>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769100" y="2862725"/>
                <a:ext cx="431800" cy="431800"/>
              </a:xfrm>
              <a:prstGeom prst="rect">
                <a:avLst/>
              </a:prstGeom>
            </p:spPr>
          </p:pic>
          <p:pic>
            <p:nvPicPr>
              <p:cNvPr id="4" name="Picture 3"/>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27100" y="2138680"/>
                <a:ext cx="325120" cy="325120"/>
              </a:xfrm>
              <a:prstGeom prst="rect">
                <a:avLst/>
              </a:prstGeom>
            </p:spPr>
          </p:pic>
          <p:pic>
            <p:nvPicPr>
              <p:cNvPr id="18" name="Picture 1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503680" y="2265680"/>
                <a:ext cx="325120" cy="325120"/>
              </a:xfrm>
              <a:prstGeom prst="rect">
                <a:avLst/>
              </a:prstGeom>
            </p:spPr>
          </p:pic>
        </p:grpSp>
      </p:grpSp>
      <p:pic>
        <p:nvPicPr>
          <p:cNvPr id="19" name="Sound 1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4232437473"/>
      </p:ext>
    </p:extLst>
  </p:cSld>
  <p:clrMapOvr>
    <a:masterClrMapping/>
  </p:clrMapOvr>
  <p:transition xmlns:p14="http://schemas.microsoft.com/office/powerpoint/2010/main" advTm="10180"/>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9"/>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p:txBody>
          <a:bodyPr/>
          <a:lstStyle/>
          <a:p>
            <a:r>
              <a:rPr lang="en-US" smtClean="0">
                <a:solidFill>
                  <a:srgbClr val="000000"/>
                </a:solidFill>
                <a:latin typeface="Calibri"/>
                <a:ea typeface="ＭＳ Ｐゴシック" charset="0"/>
                <a:cs typeface="Calibri"/>
              </a:rPr>
              <a:t>Last </a:t>
            </a:r>
            <a:r>
              <a:rPr lang="en-US" smtClean="0">
                <a:solidFill>
                  <a:srgbClr val="000000"/>
                </a:solidFill>
                <a:latin typeface="Calibri"/>
                <a:ea typeface="ＭＳ Ｐゴシック" charset="0"/>
                <a:cs typeface="Calibri"/>
              </a:rPr>
              <a:t>time</a:t>
            </a:r>
            <a:endParaRPr lang="en-US" dirty="0">
              <a:solidFill>
                <a:srgbClr val="000000"/>
              </a:solidFill>
              <a:latin typeface="Calibri"/>
              <a:ea typeface="ＭＳ Ｐゴシック" charset="0"/>
              <a:cs typeface="Calibri"/>
            </a:endParaRPr>
          </a:p>
        </p:txBody>
      </p:sp>
      <p:sp>
        <p:nvSpPr>
          <p:cNvPr id="6147" name="Rectangle 3"/>
          <p:cNvSpPr>
            <a:spLocks noGrp="1" noChangeArrowheads="1"/>
          </p:cNvSpPr>
          <p:nvPr>
            <p:ph type="body" idx="1"/>
          </p:nvPr>
        </p:nvSpPr>
        <p:spPr>
          <a:xfrm>
            <a:off x="685800" y="1752600"/>
            <a:ext cx="7772400" cy="4343400"/>
          </a:xfrm>
        </p:spPr>
        <p:txBody>
          <a:bodyPr/>
          <a:lstStyle/>
          <a:p>
            <a:r>
              <a:rPr lang="en-US" b="1" dirty="0" smtClean="0">
                <a:solidFill>
                  <a:srgbClr val="000000"/>
                </a:solidFill>
                <a:latin typeface="Calibri"/>
                <a:ea typeface="ＭＳ Ｐゴシック" charset="0"/>
                <a:cs typeface="Calibri"/>
              </a:rPr>
              <a:t>Seasons</a:t>
            </a:r>
          </a:p>
          <a:p>
            <a:pPr marL="0" indent="0">
              <a:buNone/>
            </a:pPr>
            <a:r>
              <a:rPr lang="en-US" b="1" dirty="0" smtClean="0">
                <a:solidFill>
                  <a:srgbClr val="000000"/>
                </a:solidFill>
                <a:latin typeface="Calibri"/>
                <a:ea typeface="ＭＳ Ｐゴシック" charset="0"/>
                <a:cs typeface="Calibri"/>
              </a:rPr>
              <a:t>     Obliquity </a:t>
            </a:r>
            <a:r>
              <a:rPr lang="en-US" b="1" dirty="0">
                <a:solidFill>
                  <a:srgbClr val="000000"/>
                </a:solidFill>
                <a:latin typeface="Calibri"/>
                <a:ea typeface="ＭＳ Ｐゴシック" charset="0"/>
                <a:cs typeface="Calibri"/>
              </a:rPr>
              <a:t>(23.5</a:t>
            </a:r>
            <a:r>
              <a:rPr lang="en-US" b="1" baseline="40000" dirty="0">
                <a:solidFill>
                  <a:srgbClr val="000000"/>
                </a:solidFill>
                <a:latin typeface="Calibri"/>
                <a:ea typeface="ＭＳ Ｐゴシック" charset="0"/>
                <a:cs typeface="Calibri"/>
              </a:rPr>
              <a:t>o</a:t>
            </a:r>
            <a:r>
              <a:rPr lang="en-US" b="1" dirty="0" smtClean="0">
                <a:solidFill>
                  <a:srgbClr val="000000"/>
                </a:solidFill>
                <a:latin typeface="Calibri"/>
                <a:ea typeface="ＭＳ Ｐゴシック" charset="0"/>
                <a:cs typeface="Calibri"/>
              </a:rPr>
              <a:t>) </a:t>
            </a:r>
            <a:r>
              <a:rPr lang="en-US" b="1" dirty="0">
                <a:solidFill>
                  <a:srgbClr val="000000"/>
                </a:solidFill>
                <a:latin typeface="Calibri"/>
                <a:ea typeface="ＭＳ Ｐゴシック" charset="0"/>
                <a:cs typeface="Calibri"/>
              </a:rPr>
              <a:t>is primary reason for seasons</a:t>
            </a:r>
            <a:endParaRPr lang="en-US" sz="2800" b="1" dirty="0">
              <a:solidFill>
                <a:srgbClr val="000000"/>
              </a:solidFill>
              <a:latin typeface="Calibri"/>
              <a:ea typeface="ＭＳ Ｐゴシック" charset="0"/>
              <a:cs typeface="Calibri"/>
            </a:endParaRPr>
          </a:p>
          <a:p>
            <a:pPr>
              <a:buFontTx/>
              <a:buNone/>
            </a:pPr>
            <a:r>
              <a:rPr lang="en-US" b="1" dirty="0" smtClean="0">
                <a:solidFill>
                  <a:srgbClr val="000000"/>
                </a:solidFill>
                <a:latin typeface="Calibri"/>
                <a:ea typeface="ＭＳ Ｐゴシック" charset="0"/>
                <a:cs typeface="Calibri"/>
              </a:rPr>
              <a:t>	Tilt </a:t>
            </a:r>
            <a:r>
              <a:rPr lang="en-US" b="1" dirty="0">
                <a:latin typeface="Calibri"/>
                <a:ea typeface="ＭＳ Ｐゴシック" charset="0"/>
                <a:cs typeface="Calibri"/>
              </a:rPr>
              <a:t>of </a:t>
            </a:r>
            <a:r>
              <a:rPr lang="en-US" b="1" dirty="0" smtClean="0">
                <a:latin typeface="Calibri"/>
                <a:ea typeface="ＭＳ Ｐゴシック" charset="0"/>
                <a:cs typeface="Calibri"/>
              </a:rPr>
              <a:t>Earth’s axis changes </a:t>
            </a:r>
            <a:r>
              <a:rPr lang="en-US" b="1" dirty="0">
                <a:solidFill>
                  <a:srgbClr val="000000"/>
                </a:solidFill>
                <a:latin typeface="Calibri"/>
                <a:ea typeface="ＭＳ Ｐゴシック" charset="0"/>
                <a:cs typeface="Calibri"/>
              </a:rPr>
              <a:t>two important </a:t>
            </a:r>
            <a:r>
              <a:rPr lang="en-US" b="1" dirty="0" smtClean="0">
                <a:solidFill>
                  <a:srgbClr val="000000"/>
                </a:solidFill>
                <a:latin typeface="Calibri"/>
                <a:ea typeface="ＭＳ Ｐゴシック" charset="0"/>
                <a:cs typeface="Calibri"/>
              </a:rPr>
              <a:t>factors</a:t>
            </a:r>
            <a:endParaRPr lang="en-US" dirty="0">
              <a:latin typeface="Calibri"/>
              <a:ea typeface="ＭＳ Ｐゴシック" charset="0"/>
              <a:cs typeface="Calibri"/>
            </a:endParaRPr>
          </a:p>
          <a:p>
            <a:pPr marL="457200" lvl="1" indent="0">
              <a:buNone/>
            </a:pPr>
            <a:r>
              <a:rPr lang="en-US" sz="2400" b="1" dirty="0" smtClean="0">
                <a:solidFill>
                  <a:srgbClr val="C90000"/>
                </a:solidFill>
                <a:latin typeface="Calibri"/>
                <a:ea typeface="ＭＳ Ｐゴシック" charset="0"/>
                <a:cs typeface="Calibri"/>
              </a:rPr>
              <a:t>Angle </a:t>
            </a:r>
            <a:r>
              <a:rPr lang="en-US" sz="2400" b="1" dirty="0">
                <a:solidFill>
                  <a:srgbClr val="C90000"/>
                </a:solidFill>
                <a:latin typeface="Calibri"/>
                <a:ea typeface="ＭＳ Ｐゴシック" charset="0"/>
                <a:cs typeface="Calibri"/>
              </a:rPr>
              <a:t>at which solar rays strike the E</a:t>
            </a:r>
            <a:r>
              <a:rPr lang="en-US" sz="2400" b="1" dirty="0" smtClean="0">
                <a:solidFill>
                  <a:srgbClr val="C90000"/>
                </a:solidFill>
                <a:latin typeface="Calibri"/>
                <a:ea typeface="ＭＳ Ｐゴシック" charset="0"/>
                <a:cs typeface="Calibri"/>
              </a:rPr>
              <a:t>arth’s surface </a:t>
            </a:r>
          </a:p>
          <a:p>
            <a:pPr marL="457200" lvl="1" indent="0">
              <a:buNone/>
            </a:pPr>
            <a:r>
              <a:rPr lang="en-US" sz="2400" b="1" dirty="0" smtClean="0">
                <a:solidFill>
                  <a:srgbClr val="C90000"/>
                </a:solidFill>
                <a:latin typeface="Calibri"/>
                <a:ea typeface="ＭＳ Ｐゴシック" charset="0"/>
                <a:cs typeface="Calibri"/>
              </a:rPr>
              <a:t>Number </a:t>
            </a:r>
            <a:r>
              <a:rPr lang="en-US" sz="2400" b="1" dirty="0">
                <a:solidFill>
                  <a:srgbClr val="C90000"/>
                </a:solidFill>
                <a:latin typeface="Calibri"/>
                <a:ea typeface="ＭＳ Ｐゴシック" charset="0"/>
                <a:cs typeface="Calibri"/>
              </a:rPr>
              <a:t>of hours of </a:t>
            </a:r>
            <a:r>
              <a:rPr lang="en-US" sz="2400" b="1" dirty="0" smtClean="0">
                <a:solidFill>
                  <a:srgbClr val="C90000"/>
                </a:solidFill>
                <a:latin typeface="Calibri"/>
                <a:ea typeface="ＭＳ Ｐゴシック" charset="0"/>
                <a:cs typeface="Calibri"/>
              </a:rPr>
              <a:t>daylight </a:t>
            </a:r>
            <a:endParaRPr lang="en-US" sz="2400" b="1" dirty="0">
              <a:solidFill>
                <a:srgbClr val="C90000"/>
              </a:solidFill>
              <a:latin typeface="Calibri"/>
              <a:ea typeface="ＭＳ Ｐゴシック" charset="0"/>
              <a:cs typeface="Calibri"/>
            </a:endParaRPr>
          </a:p>
          <a:p>
            <a:r>
              <a:rPr lang="en-US" b="1" dirty="0">
                <a:latin typeface="Calibri"/>
                <a:cs typeface="Calibri"/>
              </a:rPr>
              <a:t>What determines warmest/coldest </a:t>
            </a:r>
            <a:r>
              <a:rPr lang="en-US" b="1" dirty="0" smtClean="0">
                <a:latin typeface="Calibri"/>
                <a:cs typeface="Calibri"/>
              </a:rPr>
              <a:t>times </a:t>
            </a:r>
            <a:r>
              <a:rPr lang="en-US" b="1" dirty="0">
                <a:latin typeface="Calibri"/>
                <a:cs typeface="Calibri"/>
              </a:rPr>
              <a:t>of the </a:t>
            </a:r>
            <a:r>
              <a:rPr lang="en-US" b="1" dirty="0" smtClean="0">
                <a:latin typeface="Calibri"/>
                <a:cs typeface="Calibri"/>
              </a:rPr>
              <a:t>year</a:t>
            </a:r>
            <a:endParaRPr lang="en-US" dirty="0" smtClean="0">
              <a:latin typeface="Calibri"/>
              <a:ea typeface="ＭＳ Ｐゴシック" charset="0"/>
              <a:cs typeface="Calibri"/>
            </a:endParaRPr>
          </a:p>
          <a:p>
            <a:pPr marL="0" indent="0">
              <a:buNone/>
            </a:pPr>
            <a:r>
              <a:rPr lang="en-US" b="1" dirty="0">
                <a:latin typeface="Calibri"/>
                <a:ea typeface="ＭＳ Ｐゴシック" charset="0"/>
                <a:cs typeface="Calibri"/>
              </a:rPr>
              <a:t> </a:t>
            </a:r>
            <a:r>
              <a:rPr lang="en-US" b="1" dirty="0" smtClean="0">
                <a:latin typeface="Calibri"/>
                <a:ea typeface="ＭＳ Ｐゴシック" charset="0"/>
                <a:cs typeface="Calibri"/>
              </a:rPr>
              <a:t>    </a:t>
            </a:r>
            <a:r>
              <a:rPr lang="en-US" b="1" dirty="0" smtClean="0">
                <a:latin typeface="Calibri"/>
                <a:cs typeface="Calibri"/>
              </a:rPr>
              <a:t>Balance </a:t>
            </a:r>
            <a:r>
              <a:rPr lang="en-US" b="1" dirty="0">
                <a:latin typeface="Calibri"/>
                <a:cs typeface="Calibri"/>
              </a:rPr>
              <a:t>between incoming and outgoing </a:t>
            </a:r>
            <a:r>
              <a:rPr lang="en-US" b="1" dirty="0" smtClean="0">
                <a:latin typeface="Calibri"/>
                <a:cs typeface="Calibri"/>
              </a:rPr>
              <a:t>energy</a:t>
            </a:r>
            <a:endParaRPr lang="en-US" dirty="0" smtClean="0">
              <a:latin typeface="Calibri"/>
              <a:ea typeface="ＭＳ Ｐゴシック" charset="0"/>
              <a:cs typeface="Calibri"/>
            </a:endParaRPr>
          </a:p>
          <a:p>
            <a:pPr marL="457200" lvl="1" indent="0">
              <a:buNone/>
            </a:pPr>
            <a:r>
              <a:rPr lang="en-US" sz="2400" b="1" dirty="0" smtClean="0">
                <a:solidFill>
                  <a:srgbClr val="C90000"/>
                </a:solidFill>
                <a:latin typeface="Calibri"/>
                <a:ea typeface="ＭＳ Ｐゴシック" charset="0"/>
                <a:cs typeface="Calibri"/>
              </a:rPr>
              <a:t>Occur after solstices</a:t>
            </a:r>
            <a:r>
              <a:rPr lang="mr-IN" sz="2400" b="1" dirty="0" smtClean="0">
                <a:solidFill>
                  <a:srgbClr val="C90000"/>
                </a:solidFill>
                <a:latin typeface="Calibri"/>
                <a:ea typeface="ＭＳ Ｐゴシック" charset="0"/>
                <a:cs typeface="Calibri"/>
              </a:rPr>
              <a:t>…</a:t>
            </a:r>
            <a:r>
              <a:rPr lang="en-US" sz="2400" b="1" dirty="0" smtClean="0">
                <a:solidFill>
                  <a:srgbClr val="C90000"/>
                </a:solidFill>
                <a:latin typeface="Calibri"/>
                <a:ea typeface="ＭＳ Ｐゴシック" charset="0"/>
                <a:cs typeface="Calibri"/>
              </a:rPr>
              <a:t>typically</a:t>
            </a:r>
          </a:p>
          <a:p>
            <a:pPr marL="457200" lvl="1" indent="0">
              <a:buNone/>
            </a:pPr>
            <a:r>
              <a:rPr lang="en-US" sz="2400" b="1" dirty="0" smtClean="0">
                <a:solidFill>
                  <a:srgbClr val="C90000"/>
                </a:solidFill>
                <a:latin typeface="Calibri"/>
                <a:cs typeface="Calibri"/>
              </a:rPr>
              <a:t>On date at which </a:t>
            </a:r>
            <a:r>
              <a:rPr lang="en-US" sz="2400" b="1" dirty="0" err="1" smtClean="0">
                <a:solidFill>
                  <a:srgbClr val="C90000"/>
                </a:solidFill>
                <a:latin typeface="Calibri"/>
                <a:cs typeface="Calibri"/>
              </a:rPr>
              <a:t>radiative</a:t>
            </a:r>
            <a:r>
              <a:rPr lang="en-US" sz="2400" b="1" dirty="0" smtClean="0">
                <a:solidFill>
                  <a:srgbClr val="C90000"/>
                </a:solidFill>
                <a:latin typeface="Calibri"/>
                <a:cs typeface="Calibri"/>
              </a:rPr>
              <a:t> equilibrium is reached </a:t>
            </a:r>
            <a:endParaRPr lang="en-US" sz="2400" b="1" dirty="0">
              <a:solidFill>
                <a:srgbClr val="C90000"/>
              </a:solidFill>
              <a:latin typeface="Calibri"/>
              <a:cs typeface="Calibri"/>
            </a:endParaRPr>
          </a:p>
        </p:txBody>
      </p:sp>
      <p:pic>
        <p:nvPicPr>
          <p:cNvPr id="3" name="Sound 2">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178800" y="5892800"/>
            <a:ext cx="812800" cy="812800"/>
          </a:xfrm>
          <a:prstGeom prst="rect">
            <a:avLst/>
          </a:prstGeom>
        </p:spPr>
      </p:pic>
    </p:spTree>
    <p:custDataLst>
      <p:tags r:id="rId1"/>
    </p:custDataLst>
    <p:extLst>
      <p:ext uri="{BB962C8B-B14F-4D97-AF65-F5344CB8AC3E}">
        <p14:creationId xmlns:p14="http://schemas.microsoft.com/office/powerpoint/2010/main" val="3824719140"/>
      </p:ext>
    </p:extLst>
  </p:cSld>
  <p:clrMapOvr>
    <a:masterClrMapping/>
  </p:clrMapOvr>
  <p:transition xmlns:p14="http://schemas.microsoft.com/office/powerpoint/2010/main" advTm="60755">
    <p:zoom dir="in"/>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par>
                                <p:cTn id="7" presetID="1" presetClass="entr" presetSubtype="0" fill="hold" grpId="0" nodeType="withEffect">
                                  <p:stCondLst>
                                    <p:cond delay="0"/>
                                  </p:stCondLst>
                                  <p:childTnLst>
                                    <p:set>
                                      <p:cBhvr>
                                        <p:cTn id="8" dur="1" fill="hold">
                                          <p:stCondLst>
                                            <p:cond delay="0"/>
                                          </p:stCondLst>
                                        </p:cTn>
                                        <p:tgtEl>
                                          <p:spTgt spid="6147">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147">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147">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147">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147">
                                            <p:txEl>
                                              <p:pRg st="4" end="4"/>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147">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147">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147">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14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3"/>
                </p:tgtEl>
              </p:cMediaNode>
            </p:audio>
          </p:childTnLst>
        </p:cTn>
      </p:par>
    </p:tnLst>
    <p:bldLst>
      <p:bldP spid="6147"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a:xfrm>
            <a:off x="685800" y="533400"/>
            <a:ext cx="7772400" cy="1143000"/>
          </a:xfrm>
        </p:spPr>
        <p:txBody>
          <a:bodyPr/>
          <a:lstStyle/>
          <a:p>
            <a:r>
              <a:rPr lang="en-US" sz="3200" dirty="0" smtClean="0">
                <a:solidFill>
                  <a:srgbClr val="000000"/>
                </a:solidFill>
                <a:latin typeface="Times New Roman" charset="0"/>
                <a:ea typeface="ＭＳ Ｐゴシック" charset="0"/>
                <a:cs typeface="ＭＳ Ｐゴシック" charset="0"/>
              </a:rPr>
              <a:t>Chicago, where the hottest day of year occurs one month after summer solstice</a:t>
            </a:r>
            <a:endParaRPr lang="en-US" sz="3200" dirty="0">
              <a:solidFill>
                <a:srgbClr val="000000"/>
              </a:solidFill>
              <a:latin typeface="Times New Roman" charset="0"/>
              <a:ea typeface="ＭＳ Ｐゴシック" charset="0"/>
              <a:cs typeface="ＭＳ Ｐゴシック" charset="0"/>
            </a:endParaRPr>
          </a:p>
        </p:txBody>
      </p:sp>
      <p:pic>
        <p:nvPicPr>
          <p:cNvPr id="16387" name="Picture 3" descr="Summer T USA Today"/>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762000" y="2174875"/>
            <a:ext cx="7543800" cy="4073525"/>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6388" name="Text Box 4"/>
          <p:cNvSpPr txBox="1">
            <a:spLocks noChangeArrowheads="1"/>
          </p:cNvSpPr>
          <p:nvPr/>
        </p:nvSpPr>
        <p:spPr bwMode="auto">
          <a:xfrm>
            <a:off x="4953000" y="6248400"/>
            <a:ext cx="3352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lgn="r" defTabSz="914400" eaLnBrk="0" fontAlgn="base" hangingPunct="0">
              <a:spcBef>
                <a:spcPct val="50000"/>
              </a:spcBef>
              <a:spcAft>
                <a:spcPct val="0"/>
              </a:spcAft>
            </a:pPr>
            <a:r>
              <a:rPr lang="en-US" sz="1400" b="1">
                <a:solidFill>
                  <a:srgbClr val="000000"/>
                </a:solidFill>
              </a:rPr>
              <a:t>USA Today WWW Site</a:t>
            </a:r>
          </a:p>
        </p:txBody>
      </p:sp>
      <p:sp>
        <p:nvSpPr>
          <p:cNvPr id="16389" name="Text Box 5"/>
          <p:cNvSpPr txBox="1">
            <a:spLocks noChangeArrowheads="1"/>
          </p:cNvSpPr>
          <p:nvPr/>
        </p:nvSpPr>
        <p:spPr bwMode="auto">
          <a:xfrm>
            <a:off x="711200" y="1676400"/>
            <a:ext cx="7620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lgn="ctr" defTabSz="914400" eaLnBrk="0" fontAlgn="base" hangingPunct="0">
              <a:spcBef>
                <a:spcPct val="50000"/>
              </a:spcBef>
              <a:spcAft>
                <a:spcPct val="0"/>
              </a:spcAft>
            </a:pPr>
            <a:r>
              <a:rPr lang="en-US" b="1" dirty="0">
                <a:solidFill>
                  <a:srgbClr val="FF0000"/>
                </a:solidFill>
              </a:rPr>
              <a:t>Consider Average Daily Temperature for Chicago </a:t>
            </a:r>
            <a:r>
              <a:rPr lang="en-US" b="1" dirty="0" smtClean="0">
                <a:solidFill>
                  <a:srgbClr val="FF0000"/>
                </a:solidFill>
              </a:rPr>
              <a:t>IL</a:t>
            </a:r>
            <a:endParaRPr lang="en-US" dirty="0">
              <a:solidFill>
                <a:srgbClr val="000000"/>
              </a:solidFill>
            </a:endParaRPr>
          </a:p>
        </p:txBody>
      </p:sp>
      <p:sp>
        <p:nvSpPr>
          <p:cNvPr id="16390" name="Text Box 6"/>
          <p:cNvSpPr txBox="1">
            <a:spLocks noChangeArrowheads="1"/>
          </p:cNvSpPr>
          <p:nvPr/>
        </p:nvSpPr>
        <p:spPr bwMode="auto">
          <a:xfrm>
            <a:off x="4572000" y="3200400"/>
            <a:ext cx="1828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lgn="ctr" defTabSz="914400" eaLnBrk="0" fontAlgn="base" hangingPunct="0">
              <a:spcBef>
                <a:spcPct val="50000"/>
              </a:spcBef>
              <a:spcAft>
                <a:spcPct val="0"/>
              </a:spcAft>
            </a:pPr>
            <a:r>
              <a:rPr lang="en-US" b="1">
                <a:solidFill>
                  <a:srgbClr val="FFFFFF"/>
                </a:solidFill>
                <a:latin typeface="Arial" charset="0"/>
                <a:cs typeface="Arial" charset="0"/>
              </a:rPr>
              <a:t>equilibruim</a:t>
            </a:r>
          </a:p>
        </p:txBody>
      </p:sp>
      <p:sp>
        <p:nvSpPr>
          <p:cNvPr id="16391" name="Text Box 7"/>
          <p:cNvSpPr txBox="1">
            <a:spLocks noChangeArrowheads="1"/>
          </p:cNvSpPr>
          <p:nvPr/>
        </p:nvSpPr>
        <p:spPr bwMode="auto">
          <a:xfrm>
            <a:off x="2667000" y="2819400"/>
            <a:ext cx="1828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lgn="ctr" defTabSz="914400" eaLnBrk="0" fontAlgn="base" hangingPunct="0">
              <a:spcBef>
                <a:spcPct val="50000"/>
              </a:spcBef>
              <a:spcAft>
                <a:spcPct val="0"/>
              </a:spcAft>
            </a:pPr>
            <a:r>
              <a:rPr lang="en-US" b="1">
                <a:solidFill>
                  <a:srgbClr val="FFFF00"/>
                </a:solidFill>
                <a:latin typeface="Arial" charset="0"/>
                <a:cs typeface="Arial" charset="0"/>
              </a:rPr>
              <a:t>warming</a:t>
            </a:r>
          </a:p>
        </p:txBody>
      </p:sp>
      <p:sp>
        <p:nvSpPr>
          <p:cNvPr id="16392" name="Text Box 8"/>
          <p:cNvSpPr txBox="1">
            <a:spLocks noChangeArrowheads="1"/>
          </p:cNvSpPr>
          <p:nvPr/>
        </p:nvSpPr>
        <p:spPr bwMode="auto">
          <a:xfrm>
            <a:off x="762000" y="2819400"/>
            <a:ext cx="1828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lgn="ctr" defTabSz="914400" eaLnBrk="0" fontAlgn="base" hangingPunct="0">
              <a:spcBef>
                <a:spcPct val="50000"/>
              </a:spcBef>
              <a:spcAft>
                <a:spcPct val="0"/>
              </a:spcAft>
            </a:pPr>
            <a:r>
              <a:rPr lang="en-US" b="1">
                <a:solidFill>
                  <a:srgbClr val="FFFF00"/>
                </a:solidFill>
                <a:latin typeface="Arial" charset="0"/>
                <a:cs typeface="Arial" charset="0"/>
              </a:rPr>
              <a:t>warming</a:t>
            </a:r>
          </a:p>
        </p:txBody>
      </p:sp>
      <p:sp>
        <p:nvSpPr>
          <p:cNvPr id="16393" name="Text Box 9"/>
          <p:cNvSpPr txBox="1">
            <a:spLocks noChangeArrowheads="1"/>
          </p:cNvSpPr>
          <p:nvPr/>
        </p:nvSpPr>
        <p:spPr bwMode="auto">
          <a:xfrm>
            <a:off x="6019800" y="3581400"/>
            <a:ext cx="1828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lgn="ctr" defTabSz="914400" eaLnBrk="0" fontAlgn="base" hangingPunct="0">
              <a:spcBef>
                <a:spcPct val="50000"/>
              </a:spcBef>
              <a:spcAft>
                <a:spcPct val="0"/>
              </a:spcAft>
            </a:pPr>
            <a:r>
              <a:rPr lang="en-US" b="1">
                <a:solidFill>
                  <a:srgbClr val="3333CC"/>
                </a:solidFill>
                <a:latin typeface="Arial" charset="0"/>
                <a:cs typeface="Arial" charset="0"/>
              </a:rPr>
              <a:t>cooling</a:t>
            </a:r>
            <a:endParaRPr lang="en-US" b="1">
              <a:solidFill>
                <a:srgbClr val="66FFFF"/>
              </a:solidFill>
              <a:latin typeface="Arial" charset="0"/>
              <a:cs typeface="Arial" charset="0"/>
            </a:endParaRPr>
          </a:p>
        </p:txBody>
      </p:sp>
      <p:pic>
        <p:nvPicPr>
          <p:cNvPr id="3" name="Sound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1776068874"/>
      </p:ext>
    </p:extLst>
  </p:cSld>
  <p:clrMapOvr>
    <a:masterClrMapping/>
  </p:clrMapOvr>
  <mc:AlternateContent xmlns:mc="http://schemas.openxmlformats.org/markup-compatibility/2006" xmlns:p14="http://schemas.microsoft.com/office/powerpoint/2010/main">
    <mc:Choice Requires="p14">
      <p:transition spd="slow" p14:dur="2000" advTm="44705"/>
    </mc:Choice>
    <mc:Fallback xmlns="">
      <p:transition xmlns:p14="http://schemas.microsoft.com/office/powerpoint/2010/main" spd="slow" advTm="44705"/>
    </mc:Fallback>
  </mc:AlternateContent>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par>
                                <p:cTn id="7" presetID="1" presetClass="entr" presetSubtype="0" fill="hold" nodeType="withEffect">
                                  <p:stCondLst>
                                    <p:cond delay="0"/>
                                  </p:stCondLst>
                                  <p:childTnLst>
                                    <p:set>
                                      <p:cBhvr>
                                        <p:cTn id="8" dur="1" fill="hold">
                                          <p:stCondLst>
                                            <p:cond delay="0"/>
                                          </p:stCondLst>
                                        </p:cTn>
                                        <p:tgtEl>
                                          <p:spTgt spid="1638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38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38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639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639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639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639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1" fill="hold" display="0">
                  <p:stCondLst>
                    <p:cond delay="indefinite"/>
                  </p:stCondLst>
                  <p:endCondLst>
                    <p:cond evt="onStopAudio" delay="0">
                      <p:tgtEl>
                        <p:sldTgt/>
                      </p:tgtEl>
                    </p:cond>
                  </p:endCondLst>
                </p:cTn>
                <p:tgtEl>
                  <p:spTgt spid="3"/>
                </p:tgtEl>
              </p:cMediaNode>
            </p:audio>
          </p:childTnLst>
        </p:cTn>
      </p:par>
    </p:tnLst>
    <p:bldLst>
      <p:bldP spid="16388" grpId="0"/>
      <p:bldP spid="16389" grpId="0"/>
      <p:bldP spid="16390" grpId="0"/>
      <p:bldP spid="16391" grpId="0"/>
      <p:bldP spid="16392" grpId="0"/>
      <p:bldP spid="1639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829733"/>
            <a:ext cx="7772400" cy="5317067"/>
          </a:xfrm>
        </p:spPr>
        <p:txBody>
          <a:bodyPr/>
          <a:lstStyle/>
          <a:p>
            <a:pPr marL="0" indent="0" algn="ctr">
              <a:buNone/>
            </a:pPr>
            <a:r>
              <a:rPr lang="en-US" sz="4000" dirty="0" smtClean="0"/>
              <a:t>Overview Goals</a:t>
            </a:r>
          </a:p>
          <a:p>
            <a:r>
              <a:rPr lang="en-US" sz="2800" dirty="0" smtClean="0"/>
              <a:t>Temperature Variations</a:t>
            </a:r>
          </a:p>
          <a:p>
            <a:pPr marL="457200" lvl="1" indent="0">
              <a:buNone/>
            </a:pPr>
            <a:r>
              <a:rPr lang="en-US" dirty="0" smtClean="0"/>
              <a:t>Diurnal Cycle of Temperature</a:t>
            </a:r>
          </a:p>
          <a:p>
            <a:pPr marL="457200" lvl="1" indent="0">
              <a:buNone/>
            </a:pPr>
            <a:r>
              <a:rPr lang="en-US" dirty="0"/>
              <a:t>	</a:t>
            </a:r>
            <a:r>
              <a:rPr lang="en-US" dirty="0" smtClean="0"/>
              <a:t>When MAX/MIN temperatures occur</a:t>
            </a:r>
          </a:p>
          <a:p>
            <a:pPr marL="457200" lvl="1" indent="0">
              <a:buNone/>
            </a:pPr>
            <a:r>
              <a:rPr lang="en-US" dirty="0" smtClean="0"/>
              <a:t>	Factors that </a:t>
            </a:r>
            <a:r>
              <a:rPr lang="en-US" smtClean="0"/>
              <a:t>affect MAX</a:t>
            </a:r>
            <a:r>
              <a:rPr lang="en-US" dirty="0" smtClean="0"/>
              <a:t>/MIN temperatures</a:t>
            </a:r>
            <a:endParaRPr lang="en-US" dirty="0"/>
          </a:p>
          <a:p>
            <a:pPr marL="0" indent="0">
              <a:buNone/>
            </a:pPr>
            <a:endParaRPr lang="en-US" sz="2800" dirty="0"/>
          </a:p>
        </p:txBody>
      </p:sp>
      <p:pic>
        <p:nvPicPr>
          <p:cNvPr id="2" name="Soun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2437847061"/>
      </p:ext>
    </p:extLst>
  </p:cSld>
  <p:clrMapOvr>
    <a:masterClrMapping/>
  </p:clrMapOvr>
  <mc:AlternateContent xmlns:mc="http://schemas.openxmlformats.org/markup-compatibility/2006" xmlns:p14="http://schemas.microsoft.com/office/powerpoint/2010/main">
    <mc:Choice Requires="p14">
      <p:transition spd="slow" p14:dur="2000" advTm="26974"/>
    </mc:Choice>
    <mc:Fallback xmlns="">
      <p:transition xmlns:p14="http://schemas.microsoft.com/office/powerpoint/2010/main" spd="slow" advTm="26974"/>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descr="DailyTempChangeGround.png"/>
          <p:cNvPicPr>
            <a:picLocks/>
          </p:cNvPicPr>
          <p:nvPr/>
        </p:nvPicPr>
        <p:blipFill>
          <a:blip r:embed="rId5" cstate="email">
            <a:extLst>
              <a:ext uri="{28A0092B-C50C-407E-A947-70E740481C1C}">
                <a14:useLocalDpi xmlns:a14="http://schemas.microsoft.com/office/drawing/2010/main"/>
              </a:ext>
            </a:extLst>
          </a:blip>
          <a:stretch>
            <a:fillRect/>
          </a:stretch>
        </p:blipFill>
        <p:spPr>
          <a:xfrm>
            <a:off x="-1" y="-12700"/>
            <a:ext cx="9144000" cy="6876288"/>
          </a:xfrm>
          <a:prstGeom prst="rect">
            <a:avLst/>
          </a:prstGeom>
        </p:spPr>
      </p:pic>
      <p:sp>
        <p:nvSpPr>
          <p:cNvPr id="49155" name="TextBox 5"/>
          <p:cNvSpPr txBox="1">
            <a:spLocks noChangeArrowheads="1"/>
          </p:cNvSpPr>
          <p:nvPr/>
        </p:nvSpPr>
        <p:spPr bwMode="auto">
          <a:xfrm>
            <a:off x="304800" y="0"/>
            <a:ext cx="8610600" cy="461665"/>
          </a:xfrm>
          <a:prstGeom prst="rect">
            <a:avLst/>
          </a:prstGeom>
          <a:noFill/>
          <a:ln>
            <a:noFill/>
          </a:ln>
          <a:extLst/>
        </p:spPr>
        <p:txBody>
          <a:bodyPr wrap="square">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lgn="ctr" defTabSz="914400" eaLnBrk="0" fontAlgn="base" hangingPunct="0">
              <a:spcBef>
                <a:spcPct val="0"/>
              </a:spcBef>
              <a:spcAft>
                <a:spcPct val="0"/>
              </a:spcAft>
            </a:pPr>
            <a:r>
              <a:rPr lang="en-US" dirty="0">
                <a:solidFill>
                  <a:schemeClr val="bg1"/>
                </a:solidFill>
                <a:hlinkClick r:id="rId6"/>
              </a:rPr>
              <a:t>Diurnal Temperature </a:t>
            </a:r>
            <a:r>
              <a:rPr lang="en-US" dirty="0" smtClean="0">
                <a:solidFill>
                  <a:schemeClr val="bg1"/>
                </a:solidFill>
                <a:hlinkClick r:id="rId6"/>
              </a:rPr>
              <a:t>Changes at Ground and Instrument Level</a:t>
            </a:r>
            <a:endParaRPr lang="en-US" dirty="0">
              <a:solidFill>
                <a:schemeClr val="bg1"/>
              </a:solidFill>
            </a:endParaRPr>
          </a:p>
        </p:txBody>
      </p:sp>
      <p:cxnSp>
        <p:nvCxnSpPr>
          <p:cNvPr id="6" name="Straight Connector 5"/>
          <p:cNvCxnSpPr/>
          <p:nvPr/>
        </p:nvCxnSpPr>
        <p:spPr bwMode="auto">
          <a:xfrm>
            <a:off x="2281767" y="2286000"/>
            <a:ext cx="0" cy="3581400"/>
          </a:xfrm>
          <a:prstGeom prst="line">
            <a:avLst/>
          </a:prstGeom>
          <a:solidFill>
            <a:schemeClr val="accent1"/>
          </a:solidFill>
          <a:ln w="57150" cap="flat" cmpd="sng" algn="ctr">
            <a:solidFill>
              <a:srgbClr val="0000FF"/>
            </a:solidFill>
            <a:prstDash val="solid"/>
            <a:round/>
            <a:headEnd type="none" w="med" len="med"/>
            <a:tailEnd type="none" w="med" len="med"/>
          </a:ln>
          <a:effectLst/>
        </p:spPr>
      </p:cxnSp>
      <p:cxnSp>
        <p:nvCxnSpPr>
          <p:cNvPr id="9" name="Straight Connector 8"/>
          <p:cNvCxnSpPr/>
          <p:nvPr/>
        </p:nvCxnSpPr>
        <p:spPr bwMode="auto">
          <a:xfrm>
            <a:off x="4267200" y="2286000"/>
            <a:ext cx="0" cy="3581400"/>
          </a:xfrm>
          <a:prstGeom prst="line">
            <a:avLst/>
          </a:prstGeom>
          <a:solidFill>
            <a:schemeClr val="accent1"/>
          </a:solidFill>
          <a:ln w="57150" cap="flat" cmpd="sng" algn="ctr">
            <a:solidFill>
              <a:srgbClr val="FF0000"/>
            </a:solidFill>
            <a:prstDash val="solid"/>
            <a:round/>
            <a:headEnd type="none" w="med" len="med"/>
            <a:tailEnd type="none" w="med" len="med"/>
          </a:ln>
          <a:effectLst/>
        </p:spPr>
      </p:cxnSp>
      <p:pic>
        <p:nvPicPr>
          <p:cNvPr id="7" name="Sound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1971857292"/>
      </p:ext>
    </p:extLst>
  </p:cSld>
  <p:clrMapOvr>
    <a:masterClrMapping/>
  </p:clrMapOvr>
  <mc:AlternateContent xmlns:mc="http://schemas.openxmlformats.org/markup-compatibility/2006" xmlns:p14="http://schemas.microsoft.com/office/powerpoint/2010/main">
    <mc:Choice Requires="p14">
      <p:transition spd="slow" p14:dur="2000" advTm="55495"/>
    </mc:Choice>
    <mc:Fallback xmlns="">
      <p:transition xmlns:p14="http://schemas.microsoft.com/office/powerpoint/2010/main" spd="slow" advTm="55495"/>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371600" y="320040"/>
            <a:ext cx="6208776" cy="6217920"/>
          </a:xfrm>
          <a:prstGeom prst="rect">
            <a:avLst/>
          </a:prstGeom>
        </p:spPr>
      </p:pic>
      <p:cxnSp>
        <p:nvCxnSpPr>
          <p:cNvPr id="4" name="Straight Arrow Connector 3"/>
          <p:cNvCxnSpPr/>
          <p:nvPr/>
        </p:nvCxnSpPr>
        <p:spPr bwMode="auto">
          <a:xfrm flipH="1">
            <a:off x="3124200" y="2057400"/>
            <a:ext cx="1295400" cy="0"/>
          </a:xfrm>
          <a:prstGeom prst="straightConnector1">
            <a:avLst/>
          </a:prstGeom>
          <a:solidFill>
            <a:schemeClr val="accent1"/>
          </a:solidFill>
          <a:ln w="38100" cap="flat" cmpd="sng" algn="ctr">
            <a:solidFill>
              <a:srgbClr val="FF0000"/>
            </a:solidFill>
            <a:prstDash val="solid"/>
            <a:round/>
            <a:headEnd type="arrow"/>
            <a:tailEnd type="arrow"/>
          </a:ln>
          <a:effectLst/>
        </p:spPr>
      </p:cxnSp>
      <p:cxnSp>
        <p:nvCxnSpPr>
          <p:cNvPr id="5" name="Straight Arrow Connector 4"/>
          <p:cNvCxnSpPr/>
          <p:nvPr/>
        </p:nvCxnSpPr>
        <p:spPr bwMode="auto">
          <a:xfrm flipH="1">
            <a:off x="2193544" y="5422900"/>
            <a:ext cx="3968496" cy="0"/>
          </a:xfrm>
          <a:prstGeom prst="straightConnector1">
            <a:avLst/>
          </a:prstGeom>
          <a:solidFill>
            <a:schemeClr val="accent1"/>
          </a:solidFill>
          <a:ln w="38100" cap="flat" cmpd="sng" algn="ctr">
            <a:solidFill>
              <a:srgbClr val="FF0000"/>
            </a:solidFill>
            <a:prstDash val="solid"/>
            <a:round/>
            <a:headEnd type="arrow"/>
            <a:tailEnd type="arrow"/>
          </a:ln>
          <a:effectLst/>
        </p:spPr>
      </p:cxnSp>
      <p:sp>
        <p:nvSpPr>
          <p:cNvPr id="7" name="Text Box 5"/>
          <p:cNvSpPr txBox="1">
            <a:spLocks noChangeArrowheads="1"/>
          </p:cNvSpPr>
          <p:nvPr/>
        </p:nvSpPr>
        <p:spPr bwMode="auto">
          <a:xfrm>
            <a:off x="4876800" y="609600"/>
            <a:ext cx="21336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lgn="ctr" defTabSz="914400" eaLnBrk="0" fontAlgn="base" hangingPunct="0">
              <a:spcBef>
                <a:spcPct val="50000"/>
              </a:spcBef>
              <a:spcAft>
                <a:spcPct val="0"/>
              </a:spcAft>
            </a:pPr>
            <a:r>
              <a:rPr lang="en-US" sz="1400" b="1" dirty="0" smtClean="0">
                <a:solidFill>
                  <a:srgbClr val="000000"/>
                </a:solidFill>
              </a:rPr>
              <a:t>Ahrens &amp; Hanson</a:t>
            </a:r>
            <a:endParaRPr lang="en-US" sz="1400" b="1" dirty="0">
              <a:solidFill>
                <a:srgbClr val="000000"/>
              </a:solidFill>
            </a:endParaRPr>
          </a:p>
        </p:txBody>
      </p:sp>
      <p:pic>
        <p:nvPicPr>
          <p:cNvPr id="9" name="Sound 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3398496412"/>
      </p:ext>
    </p:extLst>
  </p:cSld>
  <p:clrMapOvr>
    <a:masterClrMapping/>
  </p:clrMapOvr>
  <mc:AlternateContent xmlns:mc="http://schemas.openxmlformats.org/markup-compatibility/2006" xmlns:p14="http://schemas.microsoft.com/office/powerpoint/2010/main">
    <mc:Choice Requires="p14">
      <p:transition spd="slow" p14:dur="2000" advTm="52539"/>
    </mc:Choice>
    <mc:Fallback xmlns="">
      <p:transition xmlns:p14="http://schemas.microsoft.com/office/powerpoint/2010/main" spd="slow" advTm="52539"/>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p:cNvPicPr>
          <p:nvPr/>
        </p:nvPicPr>
        <p:blipFill rotWithShape="1">
          <a:blip r:embed="rId5" cstate="screen">
            <a:alphaModFix/>
            <a:extLst>
              <a:ext uri="{28A0092B-C50C-407E-A947-70E740481C1C}">
                <a14:useLocalDpi xmlns:a14="http://schemas.microsoft.com/office/drawing/2010/main"/>
              </a:ext>
            </a:extLst>
          </a:blip>
          <a:srcRect r="-85"/>
          <a:stretch/>
        </p:blipFill>
        <p:spPr>
          <a:xfrm>
            <a:off x="329184" y="1524000"/>
            <a:ext cx="5394960" cy="4946904"/>
          </a:xfrm>
          <a:prstGeom prst="rect">
            <a:avLst/>
          </a:prstGeom>
        </p:spPr>
      </p:pic>
      <p:sp>
        <p:nvSpPr>
          <p:cNvPr id="50179" name="Rectangle 2"/>
          <p:cNvSpPr>
            <a:spLocks noGrp="1" noChangeArrowheads="1"/>
          </p:cNvSpPr>
          <p:nvPr>
            <p:ph type="title"/>
          </p:nvPr>
        </p:nvSpPr>
        <p:spPr>
          <a:xfrm>
            <a:off x="685800" y="228600"/>
            <a:ext cx="7772400" cy="1143000"/>
          </a:xfrm>
        </p:spPr>
        <p:txBody>
          <a:bodyPr/>
          <a:lstStyle/>
          <a:p>
            <a:r>
              <a:rPr lang="en-US" dirty="0">
                <a:solidFill>
                  <a:srgbClr val="000000"/>
                </a:solidFill>
                <a:latin typeface="Times New Roman" charset="0"/>
                <a:ea typeface="ＭＳ Ｐゴシック" charset="0"/>
                <a:cs typeface="ＭＳ Ｐゴシック" charset="0"/>
              </a:rPr>
              <a:t>Daily Range of Temperatures</a:t>
            </a:r>
          </a:p>
        </p:txBody>
      </p:sp>
      <p:sp>
        <p:nvSpPr>
          <p:cNvPr id="50180" name="Text Box 5"/>
          <p:cNvSpPr txBox="1">
            <a:spLocks noChangeArrowheads="1"/>
          </p:cNvSpPr>
          <p:nvPr/>
        </p:nvSpPr>
        <p:spPr bwMode="auto">
          <a:xfrm>
            <a:off x="3733800" y="1524000"/>
            <a:ext cx="21336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lgn="ctr" defTabSz="914400" eaLnBrk="0" fontAlgn="base" hangingPunct="0">
              <a:spcBef>
                <a:spcPct val="50000"/>
              </a:spcBef>
              <a:spcAft>
                <a:spcPct val="0"/>
              </a:spcAft>
            </a:pPr>
            <a:r>
              <a:rPr lang="en-US" sz="1400" b="1" dirty="0" smtClean="0">
                <a:solidFill>
                  <a:srgbClr val="000000"/>
                </a:solidFill>
              </a:rPr>
              <a:t>Ahrens &amp; Hanson</a:t>
            </a:r>
            <a:endParaRPr lang="en-US" sz="1400" b="1" dirty="0">
              <a:solidFill>
                <a:srgbClr val="000000"/>
              </a:solidFill>
            </a:endParaRPr>
          </a:p>
        </p:txBody>
      </p:sp>
      <p:sp>
        <p:nvSpPr>
          <p:cNvPr id="50181" name="Text Box 6"/>
          <p:cNvSpPr txBox="1">
            <a:spLocks noChangeArrowheads="1"/>
          </p:cNvSpPr>
          <p:nvPr/>
        </p:nvSpPr>
        <p:spPr bwMode="auto">
          <a:xfrm>
            <a:off x="6096000" y="2057400"/>
            <a:ext cx="2362200"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defTabSz="914400" eaLnBrk="0" fontAlgn="base" hangingPunct="0">
              <a:spcBef>
                <a:spcPct val="50000"/>
              </a:spcBef>
              <a:spcAft>
                <a:spcPct val="0"/>
              </a:spcAft>
            </a:pPr>
            <a:r>
              <a:rPr lang="en-US" b="1" dirty="0">
                <a:solidFill>
                  <a:srgbClr val="000000"/>
                </a:solidFill>
                <a:latin typeface="Calibri"/>
                <a:cs typeface="Calibri"/>
              </a:rPr>
              <a:t>MAX-MIN </a:t>
            </a:r>
            <a:r>
              <a:rPr lang="en-US" b="1" dirty="0" smtClean="0">
                <a:solidFill>
                  <a:srgbClr val="000000"/>
                </a:solidFill>
                <a:latin typeface="Calibri"/>
                <a:cs typeface="Calibri"/>
              </a:rPr>
              <a:t>temperature swings decrease with height</a:t>
            </a:r>
          </a:p>
          <a:p>
            <a:pPr defTabSz="914400" eaLnBrk="0" fontAlgn="base" hangingPunct="0">
              <a:spcBef>
                <a:spcPct val="50000"/>
              </a:spcBef>
              <a:spcAft>
                <a:spcPct val="0"/>
              </a:spcAft>
            </a:pPr>
            <a:endParaRPr lang="en-US" b="1" dirty="0" smtClean="0">
              <a:solidFill>
                <a:srgbClr val="000000"/>
              </a:solidFill>
              <a:latin typeface="Calibri"/>
              <a:cs typeface="Calibri"/>
            </a:endParaRPr>
          </a:p>
          <a:p>
            <a:pPr defTabSz="914400" eaLnBrk="0" fontAlgn="base" hangingPunct="0">
              <a:spcBef>
                <a:spcPct val="50000"/>
              </a:spcBef>
              <a:spcAft>
                <a:spcPct val="0"/>
              </a:spcAft>
            </a:pPr>
            <a:r>
              <a:rPr lang="en-US" b="1" dirty="0" smtClean="0">
                <a:solidFill>
                  <a:srgbClr val="000000"/>
                </a:solidFill>
                <a:latin typeface="Calibri"/>
                <a:cs typeface="Calibri"/>
              </a:rPr>
              <a:t>Cycle is “felt” to about 1 km AGL</a:t>
            </a:r>
            <a:endParaRPr lang="en-US" b="1" dirty="0">
              <a:solidFill>
                <a:srgbClr val="000000"/>
              </a:solidFill>
              <a:latin typeface="Calibri"/>
              <a:cs typeface="Calibri"/>
            </a:endParaRPr>
          </a:p>
        </p:txBody>
      </p:sp>
      <p:grpSp>
        <p:nvGrpSpPr>
          <p:cNvPr id="3" name="Group 2"/>
          <p:cNvGrpSpPr/>
          <p:nvPr/>
        </p:nvGrpSpPr>
        <p:grpSpPr>
          <a:xfrm>
            <a:off x="2781300" y="3162935"/>
            <a:ext cx="520700" cy="2604897"/>
            <a:chOff x="2844800" y="3162935"/>
            <a:chExt cx="393700" cy="2604897"/>
          </a:xfrm>
        </p:grpSpPr>
        <p:sp>
          <p:nvSpPr>
            <p:cNvPr id="50182" name="Rectangle 7"/>
            <p:cNvSpPr>
              <a:spLocks noChangeArrowheads="1"/>
            </p:cNvSpPr>
            <p:nvPr/>
          </p:nvSpPr>
          <p:spPr bwMode="auto">
            <a:xfrm>
              <a:off x="2857500" y="5420360"/>
              <a:ext cx="381000" cy="347472"/>
            </a:xfrm>
            <a:prstGeom prst="rect">
              <a:avLst/>
            </a:prstGeom>
            <a:noFill/>
            <a:ln w="57150" cmpd="sng">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p>
              <a:pPr defTabSz="914400" eaLnBrk="0" fontAlgn="base" hangingPunct="0">
                <a:spcBef>
                  <a:spcPct val="0"/>
                </a:spcBef>
                <a:spcAft>
                  <a:spcPct val="0"/>
                </a:spcAft>
              </a:pPr>
              <a:endParaRPr lang="en-US" sz="2400">
                <a:solidFill>
                  <a:srgbClr val="000000"/>
                </a:solidFill>
                <a:latin typeface="Times New Roman" charset="0"/>
                <a:ea typeface="ＭＳ Ｐゴシック" charset="0"/>
                <a:cs typeface="ＭＳ Ｐゴシック" charset="0"/>
              </a:endParaRPr>
            </a:p>
          </p:txBody>
        </p:sp>
        <p:sp>
          <p:nvSpPr>
            <p:cNvPr id="50183" name="Rectangle 8"/>
            <p:cNvSpPr>
              <a:spLocks noChangeArrowheads="1"/>
            </p:cNvSpPr>
            <p:nvPr/>
          </p:nvSpPr>
          <p:spPr bwMode="auto">
            <a:xfrm>
              <a:off x="2857500" y="4667885"/>
              <a:ext cx="381000" cy="347472"/>
            </a:xfrm>
            <a:prstGeom prst="rect">
              <a:avLst/>
            </a:prstGeom>
            <a:noFill/>
            <a:ln w="57150" cmpd="sng">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p>
              <a:pPr defTabSz="914400" eaLnBrk="0" fontAlgn="base" hangingPunct="0">
                <a:spcBef>
                  <a:spcPct val="0"/>
                </a:spcBef>
                <a:spcAft>
                  <a:spcPct val="0"/>
                </a:spcAft>
              </a:pPr>
              <a:endParaRPr lang="en-US" sz="2400">
                <a:solidFill>
                  <a:srgbClr val="000000"/>
                </a:solidFill>
                <a:latin typeface="Times New Roman" charset="0"/>
                <a:ea typeface="ＭＳ Ｐゴシック" charset="0"/>
                <a:cs typeface="ＭＳ Ｐゴシック" charset="0"/>
              </a:endParaRPr>
            </a:p>
          </p:txBody>
        </p:sp>
        <p:sp>
          <p:nvSpPr>
            <p:cNvPr id="50184" name="Rectangle 9"/>
            <p:cNvSpPr>
              <a:spLocks noChangeArrowheads="1"/>
            </p:cNvSpPr>
            <p:nvPr/>
          </p:nvSpPr>
          <p:spPr bwMode="auto">
            <a:xfrm>
              <a:off x="2857500" y="3902710"/>
              <a:ext cx="381000" cy="347472"/>
            </a:xfrm>
            <a:prstGeom prst="rect">
              <a:avLst/>
            </a:prstGeom>
            <a:noFill/>
            <a:ln w="57150" cmpd="sng">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p>
              <a:pPr defTabSz="914400" eaLnBrk="0" fontAlgn="base" hangingPunct="0">
                <a:spcBef>
                  <a:spcPct val="0"/>
                </a:spcBef>
                <a:spcAft>
                  <a:spcPct val="0"/>
                </a:spcAft>
              </a:pPr>
              <a:endParaRPr lang="en-US" sz="2400">
                <a:solidFill>
                  <a:srgbClr val="000000"/>
                </a:solidFill>
                <a:latin typeface="Times New Roman" charset="0"/>
                <a:ea typeface="ＭＳ Ｐゴシック" charset="0"/>
                <a:cs typeface="ＭＳ Ｐゴシック" charset="0"/>
              </a:endParaRPr>
            </a:p>
          </p:txBody>
        </p:sp>
        <p:sp>
          <p:nvSpPr>
            <p:cNvPr id="50185" name="Rectangle 10"/>
            <p:cNvSpPr>
              <a:spLocks noChangeArrowheads="1"/>
            </p:cNvSpPr>
            <p:nvPr/>
          </p:nvSpPr>
          <p:spPr bwMode="auto">
            <a:xfrm>
              <a:off x="2844800" y="3162935"/>
              <a:ext cx="381000" cy="347472"/>
            </a:xfrm>
            <a:prstGeom prst="rect">
              <a:avLst/>
            </a:prstGeom>
            <a:noFill/>
            <a:ln w="57150" cmpd="sng">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p>
              <a:pPr defTabSz="914400" eaLnBrk="0" fontAlgn="base" hangingPunct="0">
                <a:spcBef>
                  <a:spcPct val="0"/>
                </a:spcBef>
                <a:spcAft>
                  <a:spcPct val="0"/>
                </a:spcAft>
              </a:pPr>
              <a:endParaRPr lang="en-US" sz="2400">
                <a:solidFill>
                  <a:srgbClr val="000000"/>
                </a:solidFill>
                <a:latin typeface="Times New Roman" charset="0"/>
                <a:ea typeface="ＭＳ Ｐゴシック" charset="0"/>
                <a:cs typeface="ＭＳ Ｐゴシック" charset="0"/>
              </a:endParaRPr>
            </a:p>
          </p:txBody>
        </p:sp>
      </p:grpSp>
      <p:pic>
        <p:nvPicPr>
          <p:cNvPr id="7" name="Sound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3647982692"/>
      </p:ext>
    </p:extLst>
  </p:cSld>
  <p:clrMapOvr>
    <a:masterClrMapping/>
  </p:clrMapOvr>
  <p:transition xmlns:p14="http://schemas.microsoft.com/office/powerpoint/2010/main" advTm="52769"/>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r>
              <a:rPr lang="en-US" sz="3600" dirty="0">
                <a:solidFill>
                  <a:srgbClr val="000000"/>
                </a:solidFill>
                <a:latin typeface="Times New Roman" charset="0"/>
                <a:ea typeface="ＭＳ Ｐゴシック" charset="0"/>
                <a:cs typeface="ＭＳ Ｐゴシック" charset="0"/>
              </a:rPr>
              <a:t>What Affects MAX </a:t>
            </a:r>
            <a:r>
              <a:rPr lang="en-US" sz="3600" dirty="0" smtClean="0">
                <a:solidFill>
                  <a:srgbClr val="000000"/>
                </a:solidFill>
                <a:latin typeface="Times New Roman" charset="0"/>
                <a:ea typeface="ＭＳ Ｐゴシック" charset="0"/>
                <a:cs typeface="ＭＳ Ｐゴシック" charset="0"/>
              </a:rPr>
              <a:t>Temperature</a:t>
            </a:r>
            <a:r>
              <a:rPr lang="en-US" sz="3600" dirty="0">
                <a:solidFill>
                  <a:srgbClr val="000000"/>
                </a:solidFill>
                <a:latin typeface="Times New Roman" charset="0"/>
                <a:ea typeface="ＭＳ Ｐゴシック" charset="0"/>
                <a:cs typeface="ＭＳ Ｐゴシック" charset="0"/>
              </a:rPr>
              <a:t>?</a:t>
            </a:r>
          </a:p>
        </p:txBody>
      </p:sp>
      <p:sp>
        <p:nvSpPr>
          <p:cNvPr id="81923" name="Rectangle 3"/>
          <p:cNvSpPr>
            <a:spLocks noGrp="1" noChangeArrowheads="1"/>
          </p:cNvSpPr>
          <p:nvPr>
            <p:ph type="body" idx="1"/>
          </p:nvPr>
        </p:nvSpPr>
        <p:spPr>
          <a:xfrm>
            <a:off x="685800" y="1981200"/>
            <a:ext cx="4876800" cy="4267200"/>
          </a:xfrm>
        </p:spPr>
        <p:txBody>
          <a:bodyPr/>
          <a:lstStyle/>
          <a:p>
            <a:pPr>
              <a:lnSpc>
                <a:spcPct val="90000"/>
              </a:lnSpc>
              <a:buFontTx/>
              <a:buNone/>
            </a:pPr>
            <a:r>
              <a:rPr lang="en-US" sz="2800" b="1" dirty="0">
                <a:solidFill>
                  <a:srgbClr val="FF0000"/>
                </a:solidFill>
                <a:effectLst>
                  <a:outerShdw blurRad="38100" dist="38100" dir="2700000" algn="tl">
                    <a:srgbClr val="000000"/>
                  </a:outerShdw>
                </a:effectLst>
                <a:latin typeface="Times New Roman" charset="0"/>
                <a:ea typeface="ＭＳ Ｐゴシック" charset="0"/>
                <a:cs typeface="ＭＳ Ｐゴシック" charset="0"/>
              </a:rPr>
              <a:t>Cloud Cover</a:t>
            </a:r>
            <a:endParaRPr lang="en-US" sz="2800" b="1" dirty="0">
              <a:effectLst>
                <a:outerShdw blurRad="38100" dist="38100" dir="2700000" algn="tl">
                  <a:srgbClr val="000000"/>
                </a:outerShdw>
              </a:effectLst>
              <a:latin typeface="Times New Roman" charset="0"/>
              <a:ea typeface="ＭＳ Ｐゴシック" charset="0"/>
              <a:cs typeface="ＭＳ Ｐゴシック" charset="0"/>
            </a:endParaRPr>
          </a:p>
          <a:p>
            <a:pPr>
              <a:lnSpc>
                <a:spcPct val="90000"/>
              </a:lnSpc>
              <a:buFontTx/>
              <a:buNone/>
            </a:pPr>
            <a:r>
              <a:rPr lang="en-US" sz="2400" b="1" dirty="0">
                <a:solidFill>
                  <a:srgbClr val="000000"/>
                </a:solidFill>
                <a:latin typeface="Times New Roman" charset="0"/>
                <a:ea typeface="ＭＳ Ｐゴシック" charset="0"/>
                <a:cs typeface="ＭＳ Ｐゴシック" charset="0"/>
              </a:rPr>
              <a:t>Clear skies-solar absorbed</a:t>
            </a:r>
          </a:p>
          <a:p>
            <a:pPr>
              <a:lnSpc>
                <a:spcPct val="90000"/>
              </a:lnSpc>
              <a:spcAft>
                <a:spcPts val="1800"/>
              </a:spcAft>
              <a:buFontTx/>
              <a:buNone/>
            </a:pPr>
            <a:r>
              <a:rPr lang="en-US" sz="2400" b="1" dirty="0">
                <a:solidFill>
                  <a:srgbClr val="000000"/>
                </a:solidFill>
                <a:latin typeface="Times New Roman" charset="0"/>
                <a:ea typeface="ＭＳ Ｐゴシック" charset="0"/>
                <a:cs typeface="ＭＳ Ｐゴシック" charset="0"/>
              </a:rPr>
              <a:t>Cloudy skies-solar reflected</a:t>
            </a:r>
          </a:p>
          <a:p>
            <a:pPr>
              <a:lnSpc>
                <a:spcPct val="90000"/>
              </a:lnSpc>
              <a:buFontTx/>
              <a:buNone/>
            </a:pPr>
            <a:r>
              <a:rPr lang="en-US" sz="2800" b="1" dirty="0">
                <a:solidFill>
                  <a:srgbClr val="FF0000"/>
                </a:solidFill>
                <a:effectLst>
                  <a:outerShdw blurRad="38100" dist="38100" dir="2700000" algn="tl">
                    <a:srgbClr val="000000"/>
                  </a:outerShdw>
                </a:effectLst>
                <a:latin typeface="Times New Roman" charset="0"/>
                <a:ea typeface="ＭＳ Ｐゴシック" charset="0"/>
                <a:cs typeface="ＭＳ Ｐゴシック" charset="0"/>
              </a:rPr>
              <a:t>Land Characteristics</a:t>
            </a:r>
            <a:endParaRPr lang="en-US" sz="2800" b="1" dirty="0">
              <a:effectLst>
                <a:outerShdw blurRad="38100" dist="38100" dir="2700000" algn="tl">
                  <a:srgbClr val="000000"/>
                </a:outerShdw>
              </a:effectLst>
              <a:latin typeface="Times New Roman" charset="0"/>
              <a:ea typeface="ＭＳ Ｐゴシック" charset="0"/>
              <a:cs typeface="ＭＳ Ｐゴシック" charset="0"/>
            </a:endParaRPr>
          </a:p>
          <a:p>
            <a:pPr>
              <a:lnSpc>
                <a:spcPct val="90000"/>
              </a:lnSpc>
              <a:buFontTx/>
              <a:buNone/>
            </a:pPr>
            <a:r>
              <a:rPr lang="en-US" sz="2400" b="1" dirty="0">
                <a:solidFill>
                  <a:srgbClr val="000000"/>
                </a:solidFill>
                <a:latin typeface="Times New Roman" charset="0"/>
                <a:ea typeface="ＭＳ Ｐゴシック" charset="0"/>
                <a:cs typeface="ＭＳ Ｐゴシック" charset="0"/>
              </a:rPr>
              <a:t>Water-large heat capacity</a:t>
            </a:r>
          </a:p>
          <a:p>
            <a:pPr>
              <a:lnSpc>
                <a:spcPct val="90000"/>
              </a:lnSpc>
              <a:spcAft>
                <a:spcPts val="1800"/>
              </a:spcAft>
              <a:buFontTx/>
              <a:buNone/>
            </a:pPr>
            <a:r>
              <a:rPr lang="en-US" sz="2400" b="1" dirty="0">
                <a:solidFill>
                  <a:srgbClr val="000000"/>
                </a:solidFill>
                <a:latin typeface="Times New Roman" charset="0"/>
                <a:ea typeface="ＭＳ Ｐゴシック" charset="0"/>
                <a:cs typeface="ＭＳ Ｐゴシック" charset="0"/>
              </a:rPr>
              <a:t>Ground-small heat capacity</a:t>
            </a:r>
          </a:p>
          <a:p>
            <a:pPr>
              <a:lnSpc>
                <a:spcPct val="90000"/>
              </a:lnSpc>
              <a:buFontTx/>
              <a:buNone/>
            </a:pPr>
            <a:r>
              <a:rPr lang="en-US" sz="2800" b="1" dirty="0">
                <a:solidFill>
                  <a:srgbClr val="FF0000"/>
                </a:solidFill>
                <a:effectLst>
                  <a:outerShdw blurRad="38100" dist="38100" dir="2700000" algn="tl">
                    <a:srgbClr val="000000"/>
                  </a:outerShdw>
                </a:effectLst>
                <a:latin typeface="Times New Roman" charset="0"/>
                <a:ea typeface="ＭＳ Ｐゴシック" charset="0"/>
                <a:cs typeface="ＭＳ Ｐゴシック" charset="0"/>
              </a:rPr>
              <a:t>Wind Speed (winter mostly)</a:t>
            </a:r>
            <a:endParaRPr lang="en-US" sz="2800" b="1" dirty="0">
              <a:effectLst>
                <a:outerShdw blurRad="38100" dist="38100" dir="2700000" algn="tl">
                  <a:srgbClr val="000000"/>
                </a:outerShdw>
              </a:effectLst>
              <a:latin typeface="Times New Roman" charset="0"/>
              <a:ea typeface="ＭＳ Ｐゴシック" charset="0"/>
              <a:cs typeface="ＭＳ Ｐゴシック" charset="0"/>
            </a:endParaRPr>
          </a:p>
          <a:p>
            <a:pPr>
              <a:lnSpc>
                <a:spcPct val="90000"/>
              </a:lnSpc>
              <a:buFontTx/>
              <a:buNone/>
            </a:pPr>
            <a:r>
              <a:rPr lang="en-US" sz="2400" b="1" dirty="0">
                <a:solidFill>
                  <a:srgbClr val="000000"/>
                </a:solidFill>
                <a:latin typeface="Times New Roman" charset="0"/>
                <a:ea typeface="ＭＳ Ｐゴシック" charset="0"/>
                <a:cs typeface="ＭＳ Ｐゴシック" charset="0"/>
              </a:rPr>
              <a:t>Calm winds</a:t>
            </a:r>
            <a:r>
              <a:rPr lang="en-US" sz="2400" b="1" dirty="0" smtClean="0">
                <a:solidFill>
                  <a:srgbClr val="000000"/>
                </a:solidFill>
                <a:latin typeface="Times New Roman" charset="0"/>
                <a:ea typeface="ＭＳ Ｐゴシック" charset="0"/>
                <a:cs typeface="ＭＳ Ｐゴシック" charset="0"/>
              </a:rPr>
              <a:t>-strong inversion</a:t>
            </a:r>
            <a:endParaRPr lang="en-US" sz="2400" b="1" dirty="0">
              <a:solidFill>
                <a:srgbClr val="000000"/>
              </a:solidFill>
              <a:latin typeface="Times New Roman" charset="0"/>
              <a:ea typeface="ＭＳ Ｐゴシック" charset="0"/>
              <a:cs typeface="ＭＳ Ｐゴシック" charset="0"/>
            </a:endParaRPr>
          </a:p>
          <a:p>
            <a:pPr>
              <a:lnSpc>
                <a:spcPct val="90000"/>
              </a:lnSpc>
              <a:buFontTx/>
              <a:buNone/>
            </a:pPr>
            <a:r>
              <a:rPr lang="en-US" sz="2400" b="1" dirty="0">
                <a:solidFill>
                  <a:srgbClr val="000000"/>
                </a:solidFill>
                <a:latin typeface="Times New Roman" charset="0"/>
                <a:ea typeface="ＭＳ Ｐゴシック" charset="0"/>
                <a:cs typeface="ＭＳ Ｐゴシック" charset="0"/>
              </a:rPr>
              <a:t>Strong winds-breaks </a:t>
            </a:r>
            <a:r>
              <a:rPr lang="en-US" b="1" dirty="0">
                <a:latin typeface="Times New Roman" charset="0"/>
                <a:ea typeface="ＭＳ Ｐゴシック" charset="0"/>
                <a:cs typeface="ＭＳ Ｐゴシック" charset="0"/>
              </a:rPr>
              <a:t>inversion </a:t>
            </a:r>
            <a:r>
              <a:rPr lang="en-US" b="1" dirty="0" smtClean="0">
                <a:latin typeface="Times New Roman" charset="0"/>
                <a:ea typeface="ＭＳ Ｐゴシック" charset="0"/>
                <a:cs typeface="ＭＳ Ｐゴシック" charset="0"/>
              </a:rPr>
              <a:t>and mixes </a:t>
            </a:r>
            <a:r>
              <a:rPr lang="en-US" b="1" dirty="0">
                <a:latin typeface="Times New Roman" charset="0"/>
                <a:ea typeface="ＭＳ Ｐゴシック" charset="0"/>
                <a:cs typeface="ＭＳ Ｐゴシック" charset="0"/>
              </a:rPr>
              <a:t>warm air aloft to surface</a:t>
            </a:r>
            <a:endParaRPr lang="en-US" sz="2400" dirty="0">
              <a:solidFill>
                <a:srgbClr val="000000"/>
              </a:solidFill>
              <a:latin typeface="Times New Roman" charset="0"/>
              <a:ea typeface="ＭＳ Ｐゴシック" charset="0"/>
              <a:cs typeface="ＭＳ Ｐゴシック" charset="0"/>
            </a:endParaRPr>
          </a:p>
        </p:txBody>
      </p:sp>
      <p:grpSp>
        <p:nvGrpSpPr>
          <p:cNvPr id="2" name="Group 25"/>
          <p:cNvGrpSpPr>
            <a:grpSpLocks/>
          </p:cNvGrpSpPr>
          <p:nvPr/>
        </p:nvGrpSpPr>
        <p:grpSpPr bwMode="auto">
          <a:xfrm>
            <a:off x="5632450" y="5102225"/>
            <a:ext cx="2825750" cy="1250950"/>
            <a:chOff x="3548" y="3214"/>
            <a:chExt cx="1780" cy="788"/>
          </a:xfrm>
        </p:grpSpPr>
        <p:grpSp>
          <p:nvGrpSpPr>
            <p:cNvPr id="56353" name="Group 26"/>
            <p:cNvGrpSpPr>
              <a:grpSpLocks/>
            </p:cNvGrpSpPr>
            <p:nvPr/>
          </p:nvGrpSpPr>
          <p:grpSpPr bwMode="auto">
            <a:xfrm>
              <a:off x="3548" y="3214"/>
              <a:ext cx="1780" cy="592"/>
              <a:chOff x="3840" y="1344"/>
              <a:chExt cx="1780" cy="592"/>
            </a:xfrm>
          </p:grpSpPr>
          <p:sp>
            <p:nvSpPr>
              <p:cNvPr id="56355" name="Freeform 27"/>
              <p:cNvSpPr>
                <a:spLocks/>
              </p:cNvSpPr>
              <p:nvPr/>
            </p:nvSpPr>
            <p:spPr bwMode="auto">
              <a:xfrm>
                <a:off x="3840" y="1392"/>
                <a:ext cx="1288" cy="1"/>
              </a:xfrm>
              <a:custGeom>
                <a:avLst/>
                <a:gdLst>
                  <a:gd name="T0" fmla="*/ 0 w 1288"/>
                  <a:gd name="T1" fmla="*/ 0 h 1"/>
                  <a:gd name="T2" fmla="*/ 1288 w 1288"/>
                  <a:gd name="T3" fmla="*/ 0 h 1"/>
                  <a:gd name="T4" fmla="*/ 0 60000 65536"/>
                  <a:gd name="T5" fmla="*/ 0 60000 65536"/>
                  <a:gd name="T6" fmla="*/ 0 w 1288"/>
                  <a:gd name="T7" fmla="*/ 0 h 1"/>
                  <a:gd name="T8" fmla="*/ 1288 w 1288"/>
                  <a:gd name="T9" fmla="*/ 1 h 1"/>
                </a:gdLst>
                <a:ahLst/>
                <a:cxnLst>
                  <a:cxn ang="T4">
                    <a:pos x="T0" y="T1"/>
                  </a:cxn>
                  <a:cxn ang="T5">
                    <a:pos x="T2" y="T3"/>
                  </a:cxn>
                </a:cxnLst>
                <a:rect l="T6" t="T7" r="T8" b="T9"/>
                <a:pathLst>
                  <a:path w="1288" h="1">
                    <a:moveTo>
                      <a:pt x="0" y="0"/>
                    </a:moveTo>
                    <a:lnTo>
                      <a:pt x="1288" y="0"/>
                    </a:lnTo>
                  </a:path>
                </a:pathLst>
              </a:custGeom>
              <a:noFill/>
              <a:ln w="38100">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spAutoFit/>
              </a:bodyPr>
              <a:lstStyle/>
              <a:p>
                <a:pPr defTabSz="914400" eaLnBrk="0" fontAlgn="base" hangingPunct="0">
                  <a:spcBef>
                    <a:spcPct val="0"/>
                  </a:spcBef>
                  <a:spcAft>
                    <a:spcPct val="0"/>
                  </a:spcAft>
                </a:pPr>
                <a:endParaRPr lang="en-US" sz="2400">
                  <a:solidFill>
                    <a:srgbClr val="000000"/>
                  </a:solidFill>
                  <a:latin typeface="Times New Roman" charset="0"/>
                  <a:ea typeface="ＭＳ Ｐゴシック" charset="0"/>
                  <a:cs typeface="ＭＳ Ｐゴシック" charset="0"/>
                </a:endParaRPr>
              </a:p>
            </p:txBody>
          </p:sp>
          <p:sp>
            <p:nvSpPr>
              <p:cNvPr id="56356" name="Line 28"/>
              <p:cNvSpPr>
                <a:spLocks noChangeShapeType="1"/>
              </p:cNvSpPr>
              <p:nvPr/>
            </p:nvSpPr>
            <p:spPr bwMode="auto">
              <a:xfrm>
                <a:off x="3840" y="1732"/>
                <a:ext cx="672"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pPr defTabSz="914400" eaLnBrk="0" fontAlgn="base" hangingPunct="0">
                  <a:spcBef>
                    <a:spcPct val="0"/>
                  </a:spcBef>
                  <a:spcAft>
                    <a:spcPct val="0"/>
                  </a:spcAft>
                </a:pPr>
                <a:endParaRPr lang="en-US" sz="2400">
                  <a:solidFill>
                    <a:srgbClr val="000000"/>
                  </a:solidFill>
                  <a:latin typeface="Times New Roman" charset="0"/>
                  <a:ea typeface="ＭＳ Ｐゴシック" charset="0"/>
                  <a:cs typeface="ＭＳ Ｐゴシック" charset="0"/>
                </a:endParaRPr>
              </a:p>
            </p:txBody>
          </p:sp>
          <p:sp>
            <p:nvSpPr>
              <p:cNvPr id="56357" name="Text Box 29"/>
              <p:cNvSpPr txBox="1">
                <a:spLocks noChangeArrowheads="1"/>
              </p:cNvSpPr>
              <p:nvPr/>
            </p:nvSpPr>
            <p:spPr bwMode="auto">
              <a:xfrm>
                <a:off x="5136" y="1344"/>
                <a:ext cx="480"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lgn="r" defTabSz="914400" eaLnBrk="0" fontAlgn="base" hangingPunct="0">
                  <a:spcBef>
                    <a:spcPct val="50000"/>
                  </a:spcBef>
                  <a:spcAft>
                    <a:spcPct val="0"/>
                  </a:spcAft>
                </a:pPr>
                <a:r>
                  <a:rPr lang="en-US" sz="1600" b="1">
                    <a:solidFill>
                      <a:srgbClr val="FF0000"/>
                    </a:solidFill>
                  </a:rPr>
                  <a:t>Warm</a:t>
                </a:r>
              </a:p>
            </p:txBody>
          </p:sp>
          <p:sp>
            <p:nvSpPr>
              <p:cNvPr id="56358" name="Text Box 30"/>
              <p:cNvSpPr txBox="1">
                <a:spLocks noChangeArrowheads="1"/>
              </p:cNvSpPr>
              <p:nvPr/>
            </p:nvSpPr>
            <p:spPr bwMode="auto">
              <a:xfrm>
                <a:off x="5188" y="1556"/>
                <a:ext cx="432"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lgn="r" defTabSz="914400" eaLnBrk="0" fontAlgn="base" hangingPunct="0">
                  <a:spcBef>
                    <a:spcPct val="50000"/>
                  </a:spcBef>
                  <a:spcAft>
                    <a:spcPct val="0"/>
                  </a:spcAft>
                </a:pPr>
                <a:r>
                  <a:rPr lang="en-US" sz="1600" b="1">
                    <a:solidFill>
                      <a:srgbClr val="3333CC"/>
                    </a:solidFill>
                  </a:rPr>
                  <a:t>Cold</a:t>
                </a:r>
                <a:endParaRPr lang="en-US" sz="1600" b="1">
                  <a:solidFill>
                    <a:srgbClr val="FF0000"/>
                  </a:solidFill>
                </a:endParaRPr>
              </a:p>
            </p:txBody>
          </p:sp>
          <p:sp>
            <p:nvSpPr>
              <p:cNvPr id="56359" name="Freeform 31"/>
              <p:cNvSpPr>
                <a:spLocks/>
              </p:cNvSpPr>
              <p:nvPr/>
            </p:nvSpPr>
            <p:spPr bwMode="auto">
              <a:xfrm>
                <a:off x="4896" y="1496"/>
                <a:ext cx="240" cy="328"/>
              </a:xfrm>
              <a:custGeom>
                <a:avLst/>
                <a:gdLst>
                  <a:gd name="T0" fmla="*/ 44 w 240"/>
                  <a:gd name="T1" fmla="*/ 0 h 328"/>
                  <a:gd name="T2" fmla="*/ 128 w 240"/>
                  <a:gd name="T3" fmla="*/ 28 h 328"/>
                  <a:gd name="T4" fmla="*/ 204 w 240"/>
                  <a:gd name="T5" fmla="*/ 88 h 328"/>
                  <a:gd name="T6" fmla="*/ 240 w 240"/>
                  <a:gd name="T7" fmla="*/ 184 h 328"/>
                  <a:gd name="T8" fmla="*/ 228 w 240"/>
                  <a:gd name="T9" fmla="*/ 268 h 328"/>
                  <a:gd name="T10" fmla="*/ 144 w 240"/>
                  <a:gd name="T11" fmla="*/ 328 h 328"/>
                  <a:gd name="T12" fmla="*/ 96 w 240"/>
                  <a:gd name="T13" fmla="*/ 328 h 328"/>
                  <a:gd name="T14" fmla="*/ 44 w 240"/>
                  <a:gd name="T15" fmla="*/ 304 h 328"/>
                  <a:gd name="T16" fmla="*/ 0 w 240"/>
                  <a:gd name="T17" fmla="*/ 280 h 3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40"/>
                  <a:gd name="T28" fmla="*/ 0 h 328"/>
                  <a:gd name="T29" fmla="*/ 240 w 240"/>
                  <a:gd name="T30" fmla="*/ 328 h 3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40" h="328">
                    <a:moveTo>
                      <a:pt x="44" y="0"/>
                    </a:moveTo>
                    <a:lnTo>
                      <a:pt x="128" y="28"/>
                    </a:lnTo>
                    <a:lnTo>
                      <a:pt x="204" y="88"/>
                    </a:lnTo>
                    <a:lnTo>
                      <a:pt x="240" y="184"/>
                    </a:lnTo>
                    <a:lnTo>
                      <a:pt x="228" y="268"/>
                    </a:lnTo>
                    <a:lnTo>
                      <a:pt x="144" y="328"/>
                    </a:lnTo>
                    <a:lnTo>
                      <a:pt x="96" y="328"/>
                    </a:lnTo>
                    <a:lnTo>
                      <a:pt x="44" y="304"/>
                    </a:lnTo>
                    <a:lnTo>
                      <a:pt x="0" y="280"/>
                    </a:lnTo>
                  </a:path>
                </a:pathLst>
              </a:custGeom>
              <a:noFill/>
              <a:ln w="38100">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spAutoFit/>
              </a:bodyPr>
              <a:lstStyle/>
              <a:p>
                <a:pPr defTabSz="914400" eaLnBrk="0" fontAlgn="base" hangingPunct="0">
                  <a:spcBef>
                    <a:spcPct val="0"/>
                  </a:spcBef>
                  <a:spcAft>
                    <a:spcPct val="0"/>
                  </a:spcAft>
                </a:pPr>
                <a:endParaRPr lang="en-US" sz="2400">
                  <a:solidFill>
                    <a:srgbClr val="000000"/>
                  </a:solidFill>
                  <a:latin typeface="Times New Roman" charset="0"/>
                  <a:ea typeface="ＭＳ Ｐゴシック" charset="0"/>
                  <a:cs typeface="ＭＳ Ｐゴシック" charset="0"/>
                </a:endParaRPr>
              </a:p>
            </p:txBody>
          </p:sp>
          <p:sp>
            <p:nvSpPr>
              <p:cNvPr id="56360" name="Freeform 32"/>
              <p:cNvSpPr>
                <a:spLocks/>
              </p:cNvSpPr>
              <p:nvPr/>
            </p:nvSpPr>
            <p:spPr bwMode="auto">
              <a:xfrm>
                <a:off x="3840" y="1528"/>
                <a:ext cx="1728" cy="360"/>
              </a:xfrm>
              <a:custGeom>
                <a:avLst/>
                <a:gdLst>
                  <a:gd name="T0" fmla="*/ 0 w 1728"/>
                  <a:gd name="T1" fmla="*/ 8 h 360"/>
                  <a:gd name="T2" fmla="*/ 576 w 1728"/>
                  <a:gd name="T3" fmla="*/ 8 h 360"/>
                  <a:gd name="T4" fmla="*/ 808 w 1728"/>
                  <a:gd name="T5" fmla="*/ 0 h 360"/>
                  <a:gd name="T6" fmla="*/ 968 w 1728"/>
                  <a:gd name="T7" fmla="*/ 8 h 360"/>
                  <a:gd name="T8" fmla="*/ 1140 w 1728"/>
                  <a:gd name="T9" fmla="*/ 44 h 360"/>
                  <a:gd name="T10" fmla="*/ 1220 w 1728"/>
                  <a:gd name="T11" fmla="*/ 136 h 360"/>
                  <a:gd name="T12" fmla="*/ 1220 w 1728"/>
                  <a:gd name="T13" fmla="*/ 208 h 360"/>
                  <a:gd name="T14" fmla="*/ 1148 w 1728"/>
                  <a:gd name="T15" fmla="*/ 236 h 360"/>
                  <a:gd name="T16" fmla="*/ 1008 w 1728"/>
                  <a:gd name="T17" fmla="*/ 200 h 360"/>
                  <a:gd name="T18" fmla="*/ 936 w 1728"/>
                  <a:gd name="T19" fmla="*/ 224 h 360"/>
                  <a:gd name="T20" fmla="*/ 996 w 1728"/>
                  <a:gd name="T21" fmla="*/ 272 h 360"/>
                  <a:gd name="T22" fmla="*/ 1096 w 1728"/>
                  <a:gd name="T23" fmla="*/ 340 h 360"/>
                  <a:gd name="T24" fmla="*/ 1168 w 1728"/>
                  <a:gd name="T25" fmla="*/ 360 h 360"/>
                  <a:gd name="T26" fmla="*/ 1244 w 1728"/>
                  <a:gd name="T27" fmla="*/ 344 h 360"/>
                  <a:gd name="T28" fmla="*/ 1344 w 1728"/>
                  <a:gd name="T29" fmla="*/ 248 h 360"/>
                  <a:gd name="T30" fmla="*/ 1376 w 1728"/>
                  <a:gd name="T31" fmla="*/ 96 h 360"/>
                  <a:gd name="T32" fmla="*/ 1448 w 1728"/>
                  <a:gd name="T33" fmla="*/ 20 h 360"/>
                  <a:gd name="T34" fmla="*/ 1536 w 1728"/>
                  <a:gd name="T35" fmla="*/ 8 h 360"/>
                  <a:gd name="T36" fmla="*/ 1728 w 1728"/>
                  <a:gd name="T37" fmla="*/ 8 h 36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728"/>
                  <a:gd name="T58" fmla="*/ 0 h 360"/>
                  <a:gd name="T59" fmla="*/ 1728 w 1728"/>
                  <a:gd name="T60" fmla="*/ 360 h 36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728" h="360">
                    <a:moveTo>
                      <a:pt x="0" y="8"/>
                    </a:moveTo>
                    <a:lnTo>
                      <a:pt x="576" y="8"/>
                    </a:lnTo>
                    <a:lnTo>
                      <a:pt x="808" y="0"/>
                    </a:lnTo>
                    <a:lnTo>
                      <a:pt x="968" y="8"/>
                    </a:lnTo>
                    <a:lnTo>
                      <a:pt x="1140" y="44"/>
                    </a:lnTo>
                    <a:lnTo>
                      <a:pt x="1220" y="136"/>
                    </a:lnTo>
                    <a:lnTo>
                      <a:pt x="1220" y="208"/>
                    </a:lnTo>
                    <a:lnTo>
                      <a:pt x="1148" y="236"/>
                    </a:lnTo>
                    <a:lnTo>
                      <a:pt x="1008" y="200"/>
                    </a:lnTo>
                    <a:lnTo>
                      <a:pt x="936" y="224"/>
                    </a:lnTo>
                    <a:lnTo>
                      <a:pt x="996" y="272"/>
                    </a:lnTo>
                    <a:lnTo>
                      <a:pt x="1096" y="340"/>
                    </a:lnTo>
                    <a:lnTo>
                      <a:pt x="1168" y="360"/>
                    </a:lnTo>
                    <a:lnTo>
                      <a:pt x="1244" y="344"/>
                    </a:lnTo>
                    <a:lnTo>
                      <a:pt x="1344" y="248"/>
                    </a:lnTo>
                    <a:lnTo>
                      <a:pt x="1376" y="96"/>
                    </a:lnTo>
                    <a:lnTo>
                      <a:pt x="1448" y="20"/>
                    </a:lnTo>
                    <a:lnTo>
                      <a:pt x="1536" y="8"/>
                    </a:lnTo>
                    <a:lnTo>
                      <a:pt x="1728" y="8"/>
                    </a:lnTo>
                  </a:path>
                </a:pathLst>
              </a:cu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p>
                <a:pPr defTabSz="914400" eaLnBrk="0" fontAlgn="base" hangingPunct="0">
                  <a:spcBef>
                    <a:spcPct val="0"/>
                  </a:spcBef>
                  <a:spcAft>
                    <a:spcPct val="0"/>
                  </a:spcAft>
                </a:pPr>
                <a:endParaRPr lang="en-US" sz="2400">
                  <a:solidFill>
                    <a:srgbClr val="000000"/>
                  </a:solidFill>
                  <a:latin typeface="Times New Roman" charset="0"/>
                  <a:ea typeface="ＭＳ Ｐゴシック" charset="0"/>
                  <a:cs typeface="ＭＳ Ｐゴシック" charset="0"/>
                </a:endParaRPr>
              </a:p>
            </p:txBody>
          </p:sp>
          <p:sp>
            <p:nvSpPr>
              <p:cNvPr id="56361" name="Freeform 33"/>
              <p:cNvSpPr>
                <a:spLocks/>
              </p:cNvSpPr>
              <p:nvPr/>
            </p:nvSpPr>
            <p:spPr bwMode="auto">
              <a:xfrm>
                <a:off x="4680" y="1632"/>
                <a:ext cx="272" cy="200"/>
              </a:xfrm>
              <a:custGeom>
                <a:avLst/>
                <a:gdLst>
                  <a:gd name="T0" fmla="*/ 48 w 272"/>
                  <a:gd name="T1" fmla="*/ 200 h 200"/>
                  <a:gd name="T2" fmla="*/ 0 w 272"/>
                  <a:gd name="T3" fmla="*/ 144 h 200"/>
                  <a:gd name="T4" fmla="*/ 0 w 272"/>
                  <a:gd name="T5" fmla="*/ 96 h 200"/>
                  <a:gd name="T6" fmla="*/ 20 w 272"/>
                  <a:gd name="T7" fmla="*/ 48 h 200"/>
                  <a:gd name="T8" fmla="*/ 68 w 272"/>
                  <a:gd name="T9" fmla="*/ 12 h 200"/>
                  <a:gd name="T10" fmla="*/ 116 w 272"/>
                  <a:gd name="T11" fmla="*/ 4 h 200"/>
                  <a:gd name="T12" fmla="*/ 168 w 272"/>
                  <a:gd name="T13" fmla="*/ 0 h 200"/>
                  <a:gd name="T14" fmla="*/ 272 w 272"/>
                  <a:gd name="T15" fmla="*/ 36 h 200"/>
                  <a:gd name="T16" fmla="*/ 0 60000 65536"/>
                  <a:gd name="T17" fmla="*/ 0 60000 65536"/>
                  <a:gd name="T18" fmla="*/ 0 60000 65536"/>
                  <a:gd name="T19" fmla="*/ 0 60000 65536"/>
                  <a:gd name="T20" fmla="*/ 0 60000 65536"/>
                  <a:gd name="T21" fmla="*/ 0 60000 65536"/>
                  <a:gd name="T22" fmla="*/ 0 60000 65536"/>
                  <a:gd name="T23" fmla="*/ 0 60000 65536"/>
                  <a:gd name="T24" fmla="*/ 0 w 272"/>
                  <a:gd name="T25" fmla="*/ 0 h 200"/>
                  <a:gd name="T26" fmla="*/ 272 w 272"/>
                  <a:gd name="T27" fmla="*/ 200 h 2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72" h="200">
                    <a:moveTo>
                      <a:pt x="48" y="200"/>
                    </a:moveTo>
                    <a:lnTo>
                      <a:pt x="0" y="144"/>
                    </a:lnTo>
                    <a:lnTo>
                      <a:pt x="0" y="96"/>
                    </a:lnTo>
                    <a:lnTo>
                      <a:pt x="20" y="48"/>
                    </a:lnTo>
                    <a:lnTo>
                      <a:pt x="68" y="12"/>
                    </a:lnTo>
                    <a:lnTo>
                      <a:pt x="116" y="4"/>
                    </a:lnTo>
                    <a:lnTo>
                      <a:pt x="168" y="0"/>
                    </a:lnTo>
                    <a:lnTo>
                      <a:pt x="272" y="36"/>
                    </a:lnTo>
                  </a:path>
                </a:pathLst>
              </a:custGeom>
              <a:noFill/>
              <a:ln w="38100">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spAutoFit/>
              </a:bodyPr>
              <a:lstStyle/>
              <a:p>
                <a:pPr defTabSz="914400" eaLnBrk="0" fontAlgn="base" hangingPunct="0">
                  <a:spcBef>
                    <a:spcPct val="0"/>
                  </a:spcBef>
                  <a:spcAft>
                    <a:spcPct val="0"/>
                  </a:spcAft>
                </a:pPr>
                <a:endParaRPr lang="en-US" sz="2400">
                  <a:solidFill>
                    <a:srgbClr val="000000"/>
                  </a:solidFill>
                  <a:latin typeface="Times New Roman" charset="0"/>
                  <a:ea typeface="ＭＳ Ｐゴシック" charset="0"/>
                  <a:cs typeface="ＭＳ Ｐゴシック" charset="0"/>
                </a:endParaRPr>
              </a:p>
            </p:txBody>
          </p:sp>
          <p:sp>
            <p:nvSpPr>
              <p:cNvPr id="56362" name="Freeform 34"/>
              <p:cNvSpPr>
                <a:spLocks/>
              </p:cNvSpPr>
              <p:nvPr/>
            </p:nvSpPr>
            <p:spPr bwMode="auto">
              <a:xfrm>
                <a:off x="3840" y="1584"/>
                <a:ext cx="1728" cy="352"/>
              </a:xfrm>
              <a:custGeom>
                <a:avLst/>
                <a:gdLst>
                  <a:gd name="T0" fmla="*/ 0 w 1728"/>
                  <a:gd name="T1" fmla="*/ 0 h 352"/>
                  <a:gd name="T2" fmla="*/ 528 w 1728"/>
                  <a:gd name="T3" fmla="*/ 0 h 352"/>
                  <a:gd name="T4" fmla="*/ 864 w 1728"/>
                  <a:gd name="T5" fmla="*/ 0 h 352"/>
                  <a:gd name="T6" fmla="*/ 1008 w 1728"/>
                  <a:gd name="T7" fmla="*/ 0 h 352"/>
                  <a:gd name="T8" fmla="*/ 1120 w 1728"/>
                  <a:gd name="T9" fmla="*/ 32 h 352"/>
                  <a:gd name="T10" fmla="*/ 1192 w 1728"/>
                  <a:gd name="T11" fmla="*/ 96 h 352"/>
                  <a:gd name="T12" fmla="*/ 1176 w 1728"/>
                  <a:gd name="T13" fmla="*/ 136 h 352"/>
                  <a:gd name="T14" fmla="*/ 1108 w 1728"/>
                  <a:gd name="T15" fmla="*/ 124 h 352"/>
                  <a:gd name="T16" fmla="*/ 1008 w 1728"/>
                  <a:gd name="T17" fmla="*/ 96 h 352"/>
                  <a:gd name="T18" fmla="*/ 936 w 1728"/>
                  <a:gd name="T19" fmla="*/ 104 h 352"/>
                  <a:gd name="T20" fmla="*/ 900 w 1728"/>
                  <a:gd name="T21" fmla="*/ 128 h 352"/>
                  <a:gd name="T22" fmla="*/ 884 w 1728"/>
                  <a:gd name="T23" fmla="*/ 172 h 352"/>
                  <a:gd name="T24" fmla="*/ 932 w 1728"/>
                  <a:gd name="T25" fmla="*/ 224 h 352"/>
                  <a:gd name="T26" fmla="*/ 1008 w 1728"/>
                  <a:gd name="T27" fmla="*/ 288 h 352"/>
                  <a:gd name="T28" fmla="*/ 1080 w 1728"/>
                  <a:gd name="T29" fmla="*/ 320 h 352"/>
                  <a:gd name="T30" fmla="*/ 1120 w 1728"/>
                  <a:gd name="T31" fmla="*/ 344 h 352"/>
                  <a:gd name="T32" fmla="*/ 1192 w 1728"/>
                  <a:gd name="T33" fmla="*/ 352 h 352"/>
                  <a:gd name="T34" fmla="*/ 1296 w 1728"/>
                  <a:gd name="T35" fmla="*/ 296 h 352"/>
                  <a:gd name="T36" fmla="*/ 1352 w 1728"/>
                  <a:gd name="T37" fmla="*/ 244 h 352"/>
                  <a:gd name="T38" fmla="*/ 1384 w 1728"/>
                  <a:gd name="T39" fmla="*/ 196 h 352"/>
                  <a:gd name="T40" fmla="*/ 1392 w 1728"/>
                  <a:gd name="T41" fmla="*/ 144 h 352"/>
                  <a:gd name="T42" fmla="*/ 1420 w 1728"/>
                  <a:gd name="T43" fmla="*/ 84 h 352"/>
                  <a:gd name="T44" fmla="*/ 1456 w 1728"/>
                  <a:gd name="T45" fmla="*/ 12 h 352"/>
                  <a:gd name="T46" fmla="*/ 1488 w 1728"/>
                  <a:gd name="T47" fmla="*/ 4 h 352"/>
                  <a:gd name="T48" fmla="*/ 1528 w 1728"/>
                  <a:gd name="T49" fmla="*/ 0 h 352"/>
                  <a:gd name="T50" fmla="*/ 1584 w 1728"/>
                  <a:gd name="T51" fmla="*/ 0 h 352"/>
                  <a:gd name="T52" fmla="*/ 1728 w 1728"/>
                  <a:gd name="T53" fmla="*/ 0 h 35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728"/>
                  <a:gd name="T82" fmla="*/ 0 h 352"/>
                  <a:gd name="T83" fmla="*/ 1728 w 1728"/>
                  <a:gd name="T84" fmla="*/ 352 h 352"/>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728" h="352">
                    <a:moveTo>
                      <a:pt x="0" y="0"/>
                    </a:moveTo>
                    <a:lnTo>
                      <a:pt x="528" y="0"/>
                    </a:lnTo>
                    <a:lnTo>
                      <a:pt x="864" y="0"/>
                    </a:lnTo>
                    <a:lnTo>
                      <a:pt x="1008" y="0"/>
                    </a:lnTo>
                    <a:lnTo>
                      <a:pt x="1120" y="32"/>
                    </a:lnTo>
                    <a:lnTo>
                      <a:pt x="1192" y="96"/>
                    </a:lnTo>
                    <a:lnTo>
                      <a:pt x="1176" y="136"/>
                    </a:lnTo>
                    <a:lnTo>
                      <a:pt x="1108" y="124"/>
                    </a:lnTo>
                    <a:lnTo>
                      <a:pt x="1008" y="96"/>
                    </a:lnTo>
                    <a:lnTo>
                      <a:pt x="936" y="104"/>
                    </a:lnTo>
                    <a:lnTo>
                      <a:pt x="900" y="128"/>
                    </a:lnTo>
                    <a:lnTo>
                      <a:pt x="884" y="172"/>
                    </a:lnTo>
                    <a:lnTo>
                      <a:pt x="932" y="224"/>
                    </a:lnTo>
                    <a:lnTo>
                      <a:pt x="1008" y="288"/>
                    </a:lnTo>
                    <a:lnTo>
                      <a:pt x="1080" y="320"/>
                    </a:lnTo>
                    <a:lnTo>
                      <a:pt x="1120" y="344"/>
                    </a:lnTo>
                    <a:lnTo>
                      <a:pt x="1192" y="352"/>
                    </a:lnTo>
                    <a:lnTo>
                      <a:pt x="1296" y="296"/>
                    </a:lnTo>
                    <a:lnTo>
                      <a:pt x="1352" y="244"/>
                    </a:lnTo>
                    <a:lnTo>
                      <a:pt x="1384" y="196"/>
                    </a:lnTo>
                    <a:lnTo>
                      <a:pt x="1392" y="144"/>
                    </a:lnTo>
                    <a:lnTo>
                      <a:pt x="1420" y="84"/>
                    </a:lnTo>
                    <a:lnTo>
                      <a:pt x="1456" y="12"/>
                    </a:lnTo>
                    <a:lnTo>
                      <a:pt x="1488" y="4"/>
                    </a:lnTo>
                    <a:lnTo>
                      <a:pt x="1528" y="0"/>
                    </a:lnTo>
                    <a:lnTo>
                      <a:pt x="1584" y="0"/>
                    </a:lnTo>
                    <a:lnTo>
                      <a:pt x="1728" y="0"/>
                    </a:lnTo>
                  </a:path>
                </a:pathLst>
              </a:custGeom>
              <a:noFill/>
              <a:ln w="38100">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p>
                <a:pPr defTabSz="914400" eaLnBrk="0" fontAlgn="base" hangingPunct="0">
                  <a:spcBef>
                    <a:spcPct val="0"/>
                  </a:spcBef>
                  <a:spcAft>
                    <a:spcPct val="0"/>
                  </a:spcAft>
                </a:pPr>
                <a:endParaRPr lang="en-US" sz="2400">
                  <a:solidFill>
                    <a:srgbClr val="000000"/>
                  </a:solidFill>
                  <a:latin typeface="Times New Roman" charset="0"/>
                  <a:ea typeface="ＭＳ Ｐゴシック" charset="0"/>
                  <a:cs typeface="ＭＳ Ｐゴシック" charset="0"/>
                </a:endParaRPr>
              </a:p>
            </p:txBody>
          </p:sp>
          <p:sp>
            <p:nvSpPr>
              <p:cNvPr id="56363" name="Line 35"/>
              <p:cNvSpPr>
                <a:spLocks noChangeShapeType="1"/>
              </p:cNvSpPr>
              <p:nvPr/>
            </p:nvSpPr>
            <p:spPr bwMode="auto">
              <a:xfrm>
                <a:off x="3840" y="1920"/>
                <a:ext cx="1728" cy="0"/>
              </a:xfrm>
              <a:prstGeom prst="line">
                <a:avLst/>
              </a:prstGeom>
              <a:noFill/>
              <a:ln w="152400">
                <a:solidFill>
                  <a:srgbClr val="996633"/>
                </a:solidFill>
                <a:round/>
                <a:headEnd/>
                <a:tailEnd/>
              </a:ln>
              <a:extLst>
                <a:ext uri="{909E8E84-426E-40dd-AFC4-6F175D3DCCD1}">
                  <a14:hiddenFill xmlns:a14="http://schemas.microsoft.com/office/drawing/2010/main">
                    <a:noFill/>
                  </a14:hiddenFill>
                </a:ext>
              </a:extLst>
            </p:spPr>
            <p:txBody>
              <a:bodyPr wrap="none" anchor="ctr">
                <a:spAutoFit/>
              </a:bodyPr>
              <a:lstStyle/>
              <a:p>
                <a:pPr defTabSz="914400" eaLnBrk="0" fontAlgn="base" hangingPunct="0">
                  <a:spcBef>
                    <a:spcPct val="0"/>
                  </a:spcBef>
                  <a:spcAft>
                    <a:spcPct val="0"/>
                  </a:spcAft>
                </a:pPr>
                <a:endParaRPr lang="en-US" sz="2400">
                  <a:solidFill>
                    <a:srgbClr val="000000"/>
                  </a:solidFill>
                  <a:latin typeface="Times New Roman" charset="0"/>
                  <a:ea typeface="ＭＳ Ｐゴシック" charset="0"/>
                  <a:cs typeface="ＭＳ Ｐゴシック" charset="0"/>
                </a:endParaRPr>
              </a:p>
            </p:txBody>
          </p:sp>
        </p:grpSp>
        <p:sp>
          <p:nvSpPr>
            <p:cNvPr id="56354" name="Text Box 36"/>
            <p:cNvSpPr txBox="1">
              <a:spLocks noChangeArrowheads="1"/>
            </p:cNvSpPr>
            <p:nvPr/>
          </p:nvSpPr>
          <p:spPr bwMode="auto">
            <a:xfrm>
              <a:off x="3696" y="3790"/>
              <a:ext cx="1440"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lgn="ctr" defTabSz="914400" eaLnBrk="0" fontAlgn="base" hangingPunct="0">
                <a:spcBef>
                  <a:spcPct val="50000"/>
                </a:spcBef>
                <a:spcAft>
                  <a:spcPct val="0"/>
                </a:spcAft>
              </a:pPr>
              <a:r>
                <a:rPr lang="en-US" sz="1600" b="1">
                  <a:solidFill>
                    <a:srgbClr val="000000"/>
                  </a:solidFill>
                </a:rPr>
                <a:t>Mixing with Fast Winds</a:t>
              </a:r>
            </a:p>
          </p:txBody>
        </p:sp>
      </p:grpSp>
      <p:grpSp>
        <p:nvGrpSpPr>
          <p:cNvPr id="4" name="Group 46"/>
          <p:cNvGrpSpPr>
            <a:grpSpLocks/>
          </p:cNvGrpSpPr>
          <p:nvPr/>
        </p:nvGrpSpPr>
        <p:grpSpPr bwMode="auto">
          <a:xfrm>
            <a:off x="5638800" y="1676400"/>
            <a:ext cx="2743200" cy="1657350"/>
            <a:chOff x="5638800" y="1676400"/>
            <a:chExt cx="2743200" cy="1657351"/>
          </a:xfrm>
        </p:grpSpPr>
        <p:sp>
          <p:nvSpPr>
            <p:cNvPr id="56342" name="Freeform 21"/>
            <p:cNvSpPr>
              <a:spLocks/>
            </p:cNvSpPr>
            <p:nvPr/>
          </p:nvSpPr>
          <p:spPr bwMode="auto">
            <a:xfrm>
              <a:off x="7569200" y="1828800"/>
              <a:ext cx="127000" cy="1066800"/>
            </a:xfrm>
            <a:custGeom>
              <a:avLst/>
              <a:gdLst>
                <a:gd name="T0" fmla="*/ 2147483647 w 80"/>
                <a:gd name="T1" fmla="*/ 0 h 528"/>
                <a:gd name="T2" fmla="*/ 2147483647 w 80"/>
                <a:gd name="T3" fmla="*/ 2147483647 h 528"/>
                <a:gd name="T4" fmla="*/ 2147483647 w 80"/>
                <a:gd name="T5" fmla="*/ 2147483647 h 528"/>
                <a:gd name="T6" fmla="*/ 2147483647 w 80"/>
                <a:gd name="T7" fmla="*/ 2147483647 h 528"/>
                <a:gd name="T8" fmla="*/ 2147483647 w 80"/>
                <a:gd name="T9" fmla="*/ 2147483647 h 528"/>
                <a:gd name="T10" fmla="*/ 2147483647 w 80"/>
                <a:gd name="T11" fmla="*/ 2147483647 h 528"/>
                <a:gd name="T12" fmla="*/ 2147483647 w 80"/>
                <a:gd name="T13" fmla="*/ 2147483647 h 528"/>
                <a:gd name="T14" fmla="*/ 2147483647 w 80"/>
                <a:gd name="T15" fmla="*/ 2147483647 h 528"/>
                <a:gd name="T16" fmla="*/ 2147483647 w 80"/>
                <a:gd name="T17" fmla="*/ 2147483647 h 5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0"/>
                <a:gd name="T28" fmla="*/ 0 h 528"/>
                <a:gd name="T29" fmla="*/ 80 w 80"/>
                <a:gd name="T30" fmla="*/ 528 h 5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0" h="528">
                  <a:moveTo>
                    <a:pt x="63" y="0"/>
                  </a:moveTo>
                  <a:cubicBezTo>
                    <a:pt x="55" y="12"/>
                    <a:pt x="17" y="49"/>
                    <a:pt x="14" y="72"/>
                  </a:cubicBezTo>
                  <a:cubicBezTo>
                    <a:pt x="11" y="95"/>
                    <a:pt x="31" y="120"/>
                    <a:pt x="42" y="141"/>
                  </a:cubicBezTo>
                  <a:cubicBezTo>
                    <a:pt x="53" y="162"/>
                    <a:pt x="80" y="178"/>
                    <a:pt x="80" y="198"/>
                  </a:cubicBezTo>
                  <a:cubicBezTo>
                    <a:pt x="80" y="218"/>
                    <a:pt x="55" y="246"/>
                    <a:pt x="42" y="264"/>
                  </a:cubicBezTo>
                  <a:cubicBezTo>
                    <a:pt x="29" y="282"/>
                    <a:pt x="4" y="290"/>
                    <a:pt x="2" y="306"/>
                  </a:cubicBezTo>
                  <a:cubicBezTo>
                    <a:pt x="0" y="322"/>
                    <a:pt x="21" y="342"/>
                    <a:pt x="32" y="363"/>
                  </a:cubicBezTo>
                  <a:cubicBezTo>
                    <a:pt x="43" y="384"/>
                    <a:pt x="64" y="402"/>
                    <a:pt x="65" y="429"/>
                  </a:cubicBezTo>
                  <a:cubicBezTo>
                    <a:pt x="66" y="456"/>
                    <a:pt x="43" y="508"/>
                    <a:pt x="37" y="528"/>
                  </a:cubicBezTo>
                </a:path>
              </a:pathLst>
            </a:custGeom>
            <a:noFill/>
            <a:ln w="38100">
              <a:solidFill>
                <a:srgbClr val="FFFF00"/>
              </a:solidFill>
              <a:round/>
              <a:headEnd/>
              <a:tailEnd type="arrow" w="sm" len="med"/>
            </a:ln>
            <a:extLst>
              <a:ext uri="{909E8E84-426E-40dd-AFC4-6F175D3DCCD1}">
                <a14:hiddenFill xmlns:a14="http://schemas.microsoft.com/office/drawing/2010/main">
                  <a:solidFill>
                    <a:srgbClr val="FFFFFF"/>
                  </a:solidFill>
                </a14:hiddenFill>
              </a:ext>
            </a:extLst>
          </p:spPr>
          <p:txBody>
            <a:bodyPr wrap="none" anchor="ctr"/>
            <a:lstStyle/>
            <a:p>
              <a:pPr defTabSz="914400" eaLnBrk="0" fontAlgn="base" hangingPunct="0">
                <a:spcBef>
                  <a:spcPct val="0"/>
                </a:spcBef>
                <a:spcAft>
                  <a:spcPct val="0"/>
                </a:spcAft>
              </a:pPr>
              <a:endParaRPr lang="en-US" sz="2400">
                <a:solidFill>
                  <a:srgbClr val="000000"/>
                </a:solidFill>
                <a:latin typeface="Times New Roman" charset="0"/>
                <a:ea typeface="ＭＳ Ｐゴシック" charset="0"/>
                <a:cs typeface="ＭＳ Ｐゴシック" charset="0"/>
              </a:endParaRPr>
            </a:p>
          </p:txBody>
        </p:sp>
        <p:grpSp>
          <p:nvGrpSpPr>
            <p:cNvPr id="56343" name="Group 16"/>
            <p:cNvGrpSpPr>
              <a:grpSpLocks/>
            </p:cNvGrpSpPr>
            <p:nvPr/>
          </p:nvGrpSpPr>
          <p:grpSpPr bwMode="auto">
            <a:xfrm>
              <a:off x="5638800" y="2914650"/>
              <a:ext cx="2743200" cy="152400"/>
              <a:chOff x="3552" y="2544"/>
              <a:chExt cx="1728" cy="96"/>
            </a:xfrm>
          </p:grpSpPr>
          <p:sp>
            <p:nvSpPr>
              <p:cNvPr id="56351" name="Rectangle 17"/>
              <p:cNvSpPr>
                <a:spLocks noChangeArrowheads="1"/>
              </p:cNvSpPr>
              <p:nvPr/>
            </p:nvSpPr>
            <p:spPr bwMode="auto">
              <a:xfrm>
                <a:off x="3552" y="2544"/>
                <a:ext cx="864" cy="96"/>
              </a:xfrm>
              <a:prstGeom prst="rect">
                <a:avLst/>
              </a:prstGeom>
              <a:solidFill>
                <a:srgbClr val="996633"/>
              </a:solidFill>
              <a:ln w="9525">
                <a:solidFill>
                  <a:schemeClr val="tx1"/>
                </a:solidFill>
                <a:miter lim="800000"/>
                <a:headEnd/>
                <a:tailEnd/>
              </a:ln>
            </p:spPr>
            <p:txBody>
              <a:bodyPr wrap="none" anchor="ctr">
                <a:spAutoFit/>
              </a:bodyPr>
              <a:lstStyle/>
              <a:p>
                <a:pPr defTabSz="914400" eaLnBrk="0" fontAlgn="base" hangingPunct="0">
                  <a:spcBef>
                    <a:spcPct val="0"/>
                  </a:spcBef>
                  <a:spcAft>
                    <a:spcPct val="0"/>
                  </a:spcAft>
                </a:pPr>
                <a:endParaRPr lang="en-US" sz="2400">
                  <a:solidFill>
                    <a:srgbClr val="000000"/>
                  </a:solidFill>
                  <a:latin typeface="Times New Roman" charset="0"/>
                  <a:ea typeface="ＭＳ Ｐゴシック" charset="0"/>
                  <a:cs typeface="ＭＳ Ｐゴシック" charset="0"/>
                </a:endParaRPr>
              </a:p>
            </p:txBody>
          </p:sp>
          <p:sp>
            <p:nvSpPr>
              <p:cNvPr id="56352" name="Rectangle 18"/>
              <p:cNvSpPr>
                <a:spLocks noChangeArrowheads="1"/>
              </p:cNvSpPr>
              <p:nvPr/>
            </p:nvSpPr>
            <p:spPr bwMode="auto">
              <a:xfrm>
                <a:off x="4416" y="2544"/>
                <a:ext cx="864" cy="96"/>
              </a:xfrm>
              <a:prstGeom prst="rect">
                <a:avLst/>
              </a:prstGeom>
              <a:solidFill>
                <a:srgbClr val="996633"/>
              </a:solidFill>
              <a:ln w="9525">
                <a:solidFill>
                  <a:schemeClr val="tx1"/>
                </a:solidFill>
                <a:miter lim="800000"/>
                <a:headEnd/>
                <a:tailEnd/>
              </a:ln>
            </p:spPr>
            <p:txBody>
              <a:bodyPr wrap="none" anchor="ctr">
                <a:spAutoFit/>
              </a:bodyPr>
              <a:lstStyle/>
              <a:p>
                <a:pPr defTabSz="914400" eaLnBrk="0" fontAlgn="base" hangingPunct="0">
                  <a:spcBef>
                    <a:spcPct val="0"/>
                  </a:spcBef>
                  <a:spcAft>
                    <a:spcPct val="0"/>
                  </a:spcAft>
                </a:pPr>
                <a:endParaRPr lang="en-US" sz="2400">
                  <a:solidFill>
                    <a:srgbClr val="000000"/>
                  </a:solidFill>
                  <a:latin typeface="Times New Roman" charset="0"/>
                  <a:ea typeface="ＭＳ Ｐゴシック" charset="0"/>
                  <a:cs typeface="ＭＳ Ｐゴシック" charset="0"/>
                </a:endParaRPr>
              </a:p>
            </p:txBody>
          </p:sp>
        </p:grpSp>
        <p:sp>
          <p:nvSpPr>
            <p:cNvPr id="56344" name="Freeform 19"/>
            <p:cNvSpPr>
              <a:spLocks/>
            </p:cNvSpPr>
            <p:nvPr/>
          </p:nvSpPr>
          <p:spPr bwMode="auto">
            <a:xfrm>
              <a:off x="5715000" y="2105025"/>
              <a:ext cx="1143000" cy="400050"/>
            </a:xfrm>
            <a:custGeom>
              <a:avLst/>
              <a:gdLst>
                <a:gd name="T0" fmla="*/ 2147483647 w 509"/>
                <a:gd name="T1" fmla="*/ 2147483647 h 204"/>
                <a:gd name="T2" fmla="*/ 2147483647 w 509"/>
                <a:gd name="T3" fmla="*/ 2147483647 h 204"/>
                <a:gd name="T4" fmla="*/ 2147483647 w 509"/>
                <a:gd name="T5" fmla="*/ 2147483647 h 204"/>
                <a:gd name="T6" fmla="*/ 2147483647 w 509"/>
                <a:gd name="T7" fmla="*/ 2147483647 h 204"/>
                <a:gd name="T8" fmla="*/ 2147483647 w 509"/>
                <a:gd name="T9" fmla="*/ 2147483647 h 204"/>
                <a:gd name="T10" fmla="*/ 2147483647 w 509"/>
                <a:gd name="T11" fmla="*/ 2147483647 h 204"/>
                <a:gd name="T12" fmla="*/ 2147483647 w 509"/>
                <a:gd name="T13" fmla="*/ 2147483647 h 204"/>
                <a:gd name="T14" fmla="*/ 2147483647 w 509"/>
                <a:gd name="T15" fmla="*/ 2147483647 h 204"/>
                <a:gd name="T16" fmla="*/ 2147483647 w 509"/>
                <a:gd name="T17" fmla="*/ 2147483647 h 204"/>
                <a:gd name="T18" fmla="*/ 2147483647 w 509"/>
                <a:gd name="T19" fmla="*/ 2147483647 h 204"/>
                <a:gd name="T20" fmla="*/ 2147483647 w 509"/>
                <a:gd name="T21" fmla="*/ 2147483647 h 204"/>
                <a:gd name="T22" fmla="*/ 2147483647 w 509"/>
                <a:gd name="T23" fmla="*/ 2147483647 h 204"/>
                <a:gd name="T24" fmla="*/ 2147483647 w 509"/>
                <a:gd name="T25" fmla="*/ 2147483647 h 204"/>
                <a:gd name="T26" fmla="*/ 2147483647 w 509"/>
                <a:gd name="T27" fmla="*/ 2147483647 h 204"/>
                <a:gd name="T28" fmla="*/ 2147483647 w 509"/>
                <a:gd name="T29" fmla="*/ 2147483647 h 204"/>
                <a:gd name="T30" fmla="*/ 2147483647 w 509"/>
                <a:gd name="T31" fmla="*/ 2147483647 h 204"/>
                <a:gd name="T32" fmla="*/ 2147483647 w 509"/>
                <a:gd name="T33" fmla="*/ 2147483647 h 204"/>
                <a:gd name="T34" fmla="*/ 2147483647 w 509"/>
                <a:gd name="T35" fmla="*/ 2147483647 h 204"/>
                <a:gd name="T36" fmla="*/ 2147483647 w 509"/>
                <a:gd name="T37" fmla="*/ 2147483647 h 204"/>
                <a:gd name="T38" fmla="*/ 2147483647 w 509"/>
                <a:gd name="T39" fmla="*/ 2147483647 h 204"/>
                <a:gd name="T40" fmla="*/ 2147483647 w 509"/>
                <a:gd name="T41" fmla="*/ 2147483647 h 204"/>
                <a:gd name="T42" fmla="*/ 2147483647 w 509"/>
                <a:gd name="T43" fmla="*/ 2147483647 h 204"/>
                <a:gd name="T44" fmla="*/ 2147483647 w 509"/>
                <a:gd name="T45" fmla="*/ 2147483647 h 204"/>
                <a:gd name="T46" fmla="*/ 2147483647 w 509"/>
                <a:gd name="T47" fmla="*/ 2147483647 h 204"/>
                <a:gd name="T48" fmla="*/ 2147483647 w 509"/>
                <a:gd name="T49" fmla="*/ 2147483647 h 204"/>
                <a:gd name="T50" fmla="*/ 2147483647 w 509"/>
                <a:gd name="T51" fmla="*/ 2147483647 h 204"/>
                <a:gd name="T52" fmla="*/ 2147483647 w 509"/>
                <a:gd name="T53" fmla="*/ 2147483647 h 204"/>
                <a:gd name="T54" fmla="*/ 2147483647 w 509"/>
                <a:gd name="T55" fmla="*/ 2147483647 h 204"/>
                <a:gd name="T56" fmla="*/ 2147483647 w 509"/>
                <a:gd name="T57" fmla="*/ 2147483647 h 204"/>
                <a:gd name="T58" fmla="*/ 2147483647 w 509"/>
                <a:gd name="T59" fmla="*/ 2147483647 h 204"/>
                <a:gd name="T60" fmla="*/ 2147483647 w 509"/>
                <a:gd name="T61" fmla="*/ 2147483647 h 204"/>
                <a:gd name="T62" fmla="*/ 2147483647 w 509"/>
                <a:gd name="T63" fmla="*/ 2147483647 h 204"/>
                <a:gd name="T64" fmla="*/ 2147483647 w 509"/>
                <a:gd name="T65" fmla="*/ 0 h 204"/>
                <a:gd name="T66" fmla="*/ 2147483647 w 509"/>
                <a:gd name="T67" fmla="*/ 2147483647 h 204"/>
                <a:gd name="T68" fmla="*/ 2147483647 w 509"/>
                <a:gd name="T69" fmla="*/ 2147483647 h 204"/>
                <a:gd name="T70" fmla="*/ 2147483647 w 509"/>
                <a:gd name="T71" fmla="*/ 2147483647 h 204"/>
                <a:gd name="T72" fmla="*/ 2147483647 w 509"/>
                <a:gd name="T73" fmla="*/ 2147483647 h 204"/>
                <a:gd name="T74" fmla="*/ 2147483647 w 509"/>
                <a:gd name="T75" fmla="*/ 2147483647 h 204"/>
                <a:gd name="T76" fmla="*/ 2147483647 w 509"/>
                <a:gd name="T77" fmla="*/ 2147483647 h 204"/>
                <a:gd name="T78" fmla="*/ 2147483647 w 509"/>
                <a:gd name="T79" fmla="*/ 2147483647 h 204"/>
                <a:gd name="T80" fmla="*/ 2147483647 w 509"/>
                <a:gd name="T81" fmla="*/ 2147483647 h 204"/>
                <a:gd name="T82" fmla="*/ 2147483647 w 509"/>
                <a:gd name="T83" fmla="*/ 2147483647 h 204"/>
                <a:gd name="T84" fmla="*/ 2147483647 w 509"/>
                <a:gd name="T85" fmla="*/ 2147483647 h 20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509"/>
                <a:gd name="T130" fmla="*/ 0 h 204"/>
                <a:gd name="T131" fmla="*/ 509 w 509"/>
                <a:gd name="T132" fmla="*/ 204 h 204"/>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509" h="204">
                  <a:moveTo>
                    <a:pt x="53" y="159"/>
                  </a:moveTo>
                  <a:cubicBezTo>
                    <a:pt x="71" y="171"/>
                    <a:pt x="83" y="188"/>
                    <a:pt x="104" y="195"/>
                  </a:cubicBezTo>
                  <a:cubicBezTo>
                    <a:pt x="114" y="192"/>
                    <a:pt x="124" y="189"/>
                    <a:pt x="134" y="186"/>
                  </a:cubicBezTo>
                  <a:cubicBezTo>
                    <a:pt x="150" y="170"/>
                    <a:pt x="150" y="173"/>
                    <a:pt x="170" y="186"/>
                  </a:cubicBezTo>
                  <a:cubicBezTo>
                    <a:pt x="178" y="191"/>
                    <a:pt x="197" y="195"/>
                    <a:pt x="197" y="195"/>
                  </a:cubicBezTo>
                  <a:cubicBezTo>
                    <a:pt x="219" y="192"/>
                    <a:pt x="225" y="194"/>
                    <a:pt x="239" y="180"/>
                  </a:cubicBezTo>
                  <a:cubicBezTo>
                    <a:pt x="257" y="185"/>
                    <a:pt x="247" y="182"/>
                    <a:pt x="269" y="189"/>
                  </a:cubicBezTo>
                  <a:cubicBezTo>
                    <a:pt x="275" y="191"/>
                    <a:pt x="287" y="195"/>
                    <a:pt x="287" y="195"/>
                  </a:cubicBezTo>
                  <a:cubicBezTo>
                    <a:pt x="313" y="192"/>
                    <a:pt x="310" y="189"/>
                    <a:pt x="329" y="177"/>
                  </a:cubicBezTo>
                  <a:cubicBezTo>
                    <a:pt x="360" y="187"/>
                    <a:pt x="379" y="201"/>
                    <a:pt x="413" y="204"/>
                  </a:cubicBezTo>
                  <a:cubicBezTo>
                    <a:pt x="424" y="200"/>
                    <a:pt x="433" y="199"/>
                    <a:pt x="443" y="192"/>
                  </a:cubicBezTo>
                  <a:cubicBezTo>
                    <a:pt x="444" y="189"/>
                    <a:pt x="443" y="185"/>
                    <a:pt x="446" y="183"/>
                  </a:cubicBezTo>
                  <a:cubicBezTo>
                    <a:pt x="451" y="179"/>
                    <a:pt x="459" y="181"/>
                    <a:pt x="464" y="177"/>
                  </a:cubicBezTo>
                  <a:cubicBezTo>
                    <a:pt x="477" y="168"/>
                    <a:pt x="490" y="159"/>
                    <a:pt x="503" y="150"/>
                  </a:cubicBezTo>
                  <a:cubicBezTo>
                    <a:pt x="502" y="145"/>
                    <a:pt x="503" y="139"/>
                    <a:pt x="500" y="135"/>
                  </a:cubicBezTo>
                  <a:cubicBezTo>
                    <a:pt x="498" y="132"/>
                    <a:pt x="491" y="135"/>
                    <a:pt x="491" y="132"/>
                  </a:cubicBezTo>
                  <a:cubicBezTo>
                    <a:pt x="492" y="125"/>
                    <a:pt x="499" y="120"/>
                    <a:pt x="503" y="114"/>
                  </a:cubicBezTo>
                  <a:cubicBezTo>
                    <a:pt x="505" y="111"/>
                    <a:pt x="509" y="105"/>
                    <a:pt x="509" y="105"/>
                  </a:cubicBezTo>
                  <a:cubicBezTo>
                    <a:pt x="506" y="90"/>
                    <a:pt x="507" y="84"/>
                    <a:pt x="494" y="75"/>
                  </a:cubicBezTo>
                  <a:cubicBezTo>
                    <a:pt x="476" y="81"/>
                    <a:pt x="478" y="57"/>
                    <a:pt x="461" y="45"/>
                  </a:cubicBezTo>
                  <a:cubicBezTo>
                    <a:pt x="454" y="46"/>
                    <a:pt x="447" y="50"/>
                    <a:pt x="440" y="48"/>
                  </a:cubicBezTo>
                  <a:cubicBezTo>
                    <a:pt x="436" y="47"/>
                    <a:pt x="436" y="42"/>
                    <a:pt x="434" y="39"/>
                  </a:cubicBezTo>
                  <a:cubicBezTo>
                    <a:pt x="426" y="29"/>
                    <a:pt x="417" y="28"/>
                    <a:pt x="407" y="21"/>
                  </a:cubicBezTo>
                  <a:cubicBezTo>
                    <a:pt x="400" y="22"/>
                    <a:pt x="393" y="22"/>
                    <a:pt x="386" y="24"/>
                  </a:cubicBezTo>
                  <a:cubicBezTo>
                    <a:pt x="383" y="25"/>
                    <a:pt x="381" y="31"/>
                    <a:pt x="377" y="30"/>
                  </a:cubicBezTo>
                  <a:cubicBezTo>
                    <a:pt x="371" y="29"/>
                    <a:pt x="366" y="16"/>
                    <a:pt x="362" y="12"/>
                  </a:cubicBezTo>
                  <a:cubicBezTo>
                    <a:pt x="354" y="4"/>
                    <a:pt x="349" y="5"/>
                    <a:pt x="338" y="3"/>
                  </a:cubicBezTo>
                  <a:cubicBezTo>
                    <a:pt x="327" y="4"/>
                    <a:pt x="316" y="4"/>
                    <a:pt x="305" y="6"/>
                  </a:cubicBezTo>
                  <a:cubicBezTo>
                    <a:pt x="294" y="8"/>
                    <a:pt x="289" y="20"/>
                    <a:pt x="278" y="24"/>
                  </a:cubicBezTo>
                  <a:cubicBezTo>
                    <a:pt x="270" y="19"/>
                    <a:pt x="251" y="12"/>
                    <a:pt x="251" y="12"/>
                  </a:cubicBezTo>
                  <a:cubicBezTo>
                    <a:pt x="234" y="14"/>
                    <a:pt x="223" y="11"/>
                    <a:pt x="218" y="27"/>
                  </a:cubicBezTo>
                  <a:cubicBezTo>
                    <a:pt x="208" y="12"/>
                    <a:pt x="215" y="20"/>
                    <a:pt x="194" y="6"/>
                  </a:cubicBezTo>
                  <a:cubicBezTo>
                    <a:pt x="191" y="4"/>
                    <a:pt x="185" y="0"/>
                    <a:pt x="185" y="0"/>
                  </a:cubicBezTo>
                  <a:cubicBezTo>
                    <a:pt x="175" y="1"/>
                    <a:pt x="165" y="1"/>
                    <a:pt x="155" y="3"/>
                  </a:cubicBezTo>
                  <a:cubicBezTo>
                    <a:pt x="135" y="8"/>
                    <a:pt x="147" y="30"/>
                    <a:pt x="137" y="39"/>
                  </a:cubicBezTo>
                  <a:cubicBezTo>
                    <a:pt x="126" y="48"/>
                    <a:pt x="105" y="49"/>
                    <a:pt x="92" y="57"/>
                  </a:cubicBezTo>
                  <a:cubicBezTo>
                    <a:pt x="98" y="91"/>
                    <a:pt x="88" y="70"/>
                    <a:pt x="68" y="63"/>
                  </a:cubicBezTo>
                  <a:cubicBezTo>
                    <a:pt x="51" y="65"/>
                    <a:pt x="38" y="61"/>
                    <a:pt x="32" y="78"/>
                  </a:cubicBezTo>
                  <a:cubicBezTo>
                    <a:pt x="40" y="109"/>
                    <a:pt x="38" y="103"/>
                    <a:pt x="11" y="117"/>
                  </a:cubicBezTo>
                  <a:cubicBezTo>
                    <a:pt x="0" y="133"/>
                    <a:pt x="0" y="139"/>
                    <a:pt x="17" y="150"/>
                  </a:cubicBezTo>
                  <a:cubicBezTo>
                    <a:pt x="19" y="153"/>
                    <a:pt x="20" y="157"/>
                    <a:pt x="23" y="159"/>
                  </a:cubicBezTo>
                  <a:cubicBezTo>
                    <a:pt x="28" y="162"/>
                    <a:pt x="41" y="165"/>
                    <a:pt x="41" y="165"/>
                  </a:cubicBezTo>
                  <a:cubicBezTo>
                    <a:pt x="51" y="162"/>
                    <a:pt x="48" y="164"/>
                    <a:pt x="53" y="159"/>
                  </a:cubicBezTo>
                  <a:close/>
                </a:path>
              </a:pathLst>
            </a:custGeom>
            <a:solidFill>
              <a:schemeClr val="folHlink"/>
            </a:solidFill>
            <a:ln w="25400">
              <a:solidFill>
                <a:schemeClr val="tx1"/>
              </a:solidFill>
              <a:round/>
              <a:headEnd/>
              <a:tailEnd/>
            </a:ln>
          </p:spPr>
          <p:txBody>
            <a:bodyPr anchor="ctr">
              <a:spAutoFit/>
            </a:bodyPr>
            <a:lstStyle/>
            <a:p>
              <a:pPr defTabSz="914400" eaLnBrk="0" fontAlgn="base" hangingPunct="0">
                <a:spcBef>
                  <a:spcPct val="0"/>
                </a:spcBef>
                <a:spcAft>
                  <a:spcPct val="0"/>
                </a:spcAft>
              </a:pPr>
              <a:endParaRPr lang="en-US" sz="2400">
                <a:solidFill>
                  <a:srgbClr val="000000"/>
                </a:solidFill>
                <a:latin typeface="Times New Roman" charset="0"/>
                <a:ea typeface="ＭＳ Ｐゴシック" charset="0"/>
                <a:cs typeface="ＭＳ Ｐゴシック" charset="0"/>
              </a:endParaRPr>
            </a:p>
          </p:txBody>
        </p:sp>
        <p:sp>
          <p:nvSpPr>
            <p:cNvPr id="56345" name="Freeform 22"/>
            <p:cNvSpPr>
              <a:spLocks/>
            </p:cNvSpPr>
            <p:nvPr/>
          </p:nvSpPr>
          <p:spPr bwMode="auto">
            <a:xfrm>
              <a:off x="6502400" y="1676400"/>
              <a:ext cx="127000" cy="428625"/>
            </a:xfrm>
            <a:custGeom>
              <a:avLst/>
              <a:gdLst>
                <a:gd name="T0" fmla="*/ 2147483647 w 80"/>
                <a:gd name="T1" fmla="*/ 2147483647 h 270"/>
                <a:gd name="T2" fmla="*/ 2147483647 w 80"/>
                <a:gd name="T3" fmla="*/ 2147483647 h 270"/>
                <a:gd name="T4" fmla="*/ 2147483647 w 80"/>
                <a:gd name="T5" fmla="*/ 2147483647 h 270"/>
                <a:gd name="T6" fmla="*/ 2147483647 w 80"/>
                <a:gd name="T7" fmla="*/ 2147483647 h 270"/>
                <a:gd name="T8" fmla="*/ 2147483647 w 80"/>
                <a:gd name="T9" fmla="*/ 2147483647 h 270"/>
                <a:gd name="T10" fmla="*/ 2147483647 w 80"/>
                <a:gd name="T11" fmla="*/ 0 h 270"/>
                <a:gd name="T12" fmla="*/ 0 60000 65536"/>
                <a:gd name="T13" fmla="*/ 0 60000 65536"/>
                <a:gd name="T14" fmla="*/ 0 60000 65536"/>
                <a:gd name="T15" fmla="*/ 0 60000 65536"/>
                <a:gd name="T16" fmla="*/ 0 60000 65536"/>
                <a:gd name="T17" fmla="*/ 0 60000 65536"/>
                <a:gd name="T18" fmla="*/ 0 w 80"/>
                <a:gd name="T19" fmla="*/ 0 h 270"/>
                <a:gd name="T20" fmla="*/ 80 w 80"/>
                <a:gd name="T21" fmla="*/ 270 h 270"/>
              </a:gdLst>
              <a:ahLst/>
              <a:cxnLst>
                <a:cxn ang="T12">
                  <a:pos x="T0" y="T1"/>
                </a:cxn>
                <a:cxn ang="T13">
                  <a:pos x="T2" y="T3"/>
                </a:cxn>
                <a:cxn ang="T14">
                  <a:pos x="T4" y="T5"/>
                </a:cxn>
                <a:cxn ang="T15">
                  <a:pos x="T6" y="T7"/>
                </a:cxn>
                <a:cxn ang="T16">
                  <a:pos x="T8" y="T9"/>
                </a:cxn>
                <a:cxn ang="T17">
                  <a:pos x="T10" y="T11"/>
                </a:cxn>
              </a:cxnLst>
              <a:rect l="T18" t="T19" r="T20" b="T21"/>
              <a:pathLst>
                <a:path w="80" h="270">
                  <a:moveTo>
                    <a:pt x="80" y="270"/>
                  </a:moveTo>
                  <a:cubicBezTo>
                    <a:pt x="74" y="261"/>
                    <a:pt x="55" y="231"/>
                    <a:pt x="42" y="216"/>
                  </a:cubicBezTo>
                  <a:cubicBezTo>
                    <a:pt x="29" y="201"/>
                    <a:pt x="4" y="195"/>
                    <a:pt x="2" y="182"/>
                  </a:cubicBezTo>
                  <a:cubicBezTo>
                    <a:pt x="0" y="169"/>
                    <a:pt x="21" y="152"/>
                    <a:pt x="32" y="135"/>
                  </a:cubicBezTo>
                  <a:cubicBezTo>
                    <a:pt x="43" y="118"/>
                    <a:pt x="64" y="103"/>
                    <a:pt x="65" y="81"/>
                  </a:cubicBezTo>
                  <a:cubicBezTo>
                    <a:pt x="66" y="59"/>
                    <a:pt x="43" y="16"/>
                    <a:pt x="37" y="0"/>
                  </a:cubicBezTo>
                </a:path>
              </a:pathLst>
            </a:custGeom>
            <a:noFill/>
            <a:ln w="38100">
              <a:solidFill>
                <a:srgbClr val="FF0000"/>
              </a:solidFill>
              <a:round/>
              <a:headEnd/>
              <a:tailEnd type="arrow" w="sm" len="med"/>
            </a:ln>
            <a:extLst>
              <a:ext uri="{909E8E84-426E-40dd-AFC4-6F175D3DCCD1}">
                <a14:hiddenFill xmlns:a14="http://schemas.microsoft.com/office/drawing/2010/main">
                  <a:solidFill>
                    <a:srgbClr val="FFFFFF"/>
                  </a:solidFill>
                </a14:hiddenFill>
              </a:ext>
            </a:extLst>
          </p:spPr>
          <p:txBody>
            <a:bodyPr wrap="none" anchor="ctr"/>
            <a:lstStyle/>
            <a:p>
              <a:pPr defTabSz="914400" eaLnBrk="0" fontAlgn="base" hangingPunct="0">
                <a:spcBef>
                  <a:spcPct val="0"/>
                </a:spcBef>
                <a:spcAft>
                  <a:spcPct val="0"/>
                </a:spcAft>
              </a:pPr>
              <a:endParaRPr lang="en-US" sz="2400">
                <a:solidFill>
                  <a:srgbClr val="000000"/>
                </a:solidFill>
                <a:latin typeface="Times New Roman" charset="0"/>
                <a:ea typeface="ＭＳ Ｐゴシック" charset="0"/>
                <a:cs typeface="ＭＳ Ｐゴシック" charset="0"/>
              </a:endParaRPr>
            </a:p>
          </p:txBody>
        </p:sp>
        <p:sp>
          <p:nvSpPr>
            <p:cNvPr id="56346" name="Text Box 24"/>
            <p:cNvSpPr txBox="1">
              <a:spLocks noChangeArrowheads="1"/>
            </p:cNvSpPr>
            <p:nvPr/>
          </p:nvSpPr>
          <p:spPr bwMode="auto">
            <a:xfrm>
              <a:off x="5791200" y="3036888"/>
              <a:ext cx="2590800" cy="29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lgn="ctr" defTabSz="914400" eaLnBrk="0" fontAlgn="base" hangingPunct="0">
                <a:lnSpc>
                  <a:spcPct val="80000"/>
                </a:lnSpc>
                <a:spcBef>
                  <a:spcPct val="50000"/>
                </a:spcBef>
                <a:spcAft>
                  <a:spcPct val="0"/>
                </a:spcAft>
              </a:pPr>
              <a:r>
                <a:rPr lang="en-US" sz="1600" b="1">
                  <a:solidFill>
                    <a:srgbClr val="000000"/>
                  </a:solidFill>
                </a:rPr>
                <a:t>Reflection         Absorption</a:t>
              </a:r>
            </a:p>
          </p:txBody>
        </p:sp>
        <p:sp>
          <p:nvSpPr>
            <p:cNvPr id="56347" name="Freeform 21"/>
            <p:cNvSpPr>
              <a:spLocks/>
            </p:cNvSpPr>
            <p:nvPr/>
          </p:nvSpPr>
          <p:spPr bwMode="auto">
            <a:xfrm>
              <a:off x="7797800" y="1828800"/>
              <a:ext cx="127000" cy="1066800"/>
            </a:xfrm>
            <a:custGeom>
              <a:avLst/>
              <a:gdLst>
                <a:gd name="T0" fmla="*/ 2147483647 w 80"/>
                <a:gd name="T1" fmla="*/ 0 h 528"/>
                <a:gd name="T2" fmla="*/ 2147483647 w 80"/>
                <a:gd name="T3" fmla="*/ 2147483647 h 528"/>
                <a:gd name="T4" fmla="*/ 2147483647 w 80"/>
                <a:gd name="T5" fmla="*/ 2147483647 h 528"/>
                <a:gd name="T6" fmla="*/ 2147483647 w 80"/>
                <a:gd name="T7" fmla="*/ 2147483647 h 528"/>
                <a:gd name="T8" fmla="*/ 2147483647 w 80"/>
                <a:gd name="T9" fmla="*/ 2147483647 h 528"/>
                <a:gd name="T10" fmla="*/ 2147483647 w 80"/>
                <a:gd name="T11" fmla="*/ 2147483647 h 528"/>
                <a:gd name="T12" fmla="*/ 2147483647 w 80"/>
                <a:gd name="T13" fmla="*/ 2147483647 h 528"/>
                <a:gd name="T14" fmla="*/ 2147483647 w 80"/>
                <a:gd name="T15" fmla="*/ 2147483647 h 528"/>
                <a:gd name="T16" fmla="*/ 2147483647 w 80"/>
                <a:gd name="T17" fmla="*/ 2147483647 h 5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0"/>
                <a:gd name="T28" fmla="*/ 0 h 528"/>
                <a:gd name="T29" fmla="*/ 80 w 80"/>
                <a:gd name="T30" fmla="*/ 528 h 5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0" h="528">
                  <a:moveTo>
                    <a:pt x="63" y="0"/>
                  </a:moveTo>
                  <a:cubicBezTo>
                    <a:pt x="55" y="12"/>
                    <a:pt x="17" y="49"/>
                    <a:pt x="14" y="72"/>
                  </a:cubicBezTo>
                  <a:cubicBezTo>
                    <a:pt x="11" y="95"/>
                    <a:pt x="31" y="120"/>
                    <a:pt x="42" y="141"/>
                  </a:cubicBezTo>
                  <a:cubicBezTo>
                    <a:pt x="53" y="162"/>
                    <a:pt x="80" y="178"/>
                    <a:pt x="80" y="198"/>
                  </a:cubicBezTo>
                  <a:cubicBezTo>
                    <a:pt x="80" y="218"/>
                    <a:pt x="55" y="246"/>
                    <a:pt x="42" y="264"/>
                  </a:cubicBezTo>
                  <a:cubicBezTo>
                    <a:pt x="29" y="282"/>
                    <a:pt x="4" y="290"/>
                    <a:pt x="2" y="306"/>
                  </a:cubicBezTo>
                  <a:cubicBezTo>
                    <a:pt x="0" y="322"/>
                    <a:pt x="21" y="342"/>
                    <a:pt x="32" y="363"/>
                  </a:cubicBezTo>
                  <a:cubicBezTo>
                    <a:pt x="43" y="384"/>
                    <a:pt x="64" y="402"/>
                    <a:pt x="65" y="429"/>
                  </a:cubicBezTo>
                  <a:cubicBezTo>
                    <a:pt x="66" y="456"/>
                    <a:pt x="43" y="508"/>
                    <a:pt x="37" y="528"/>
                  </a:cubicBezTo>
                </a:path>
              </a:pathLst>
            </a:custGeom>
            <a:noFill/>
            <a:ln w="38100">
              <a:solidFill>
                <a:srgbClr val="FFFF00"/>
              </a:solidFill>
              <a:round/>
              <a:headEnd/>
              <a:tailEnd type="arrow" w="sm" len="med"/>
            </a:ln>
            <a:extLst>
              <a:ext uri="{909E8E84-426E-40dd-AFC4-6F175D3DCCD1}">
                <a14:hiddenFill xmlns:a14="http://schemas.microsoft.com/office/drawing/2010/main">
                  <a:solidFill>
                    <a:srgbClr val="FFFFFF"/>
                  </a:solidFill>
                </a14:hiddenFill>
              </a:ext>
            </a:extLst>
          </p:spPr>
          <p:txBody>
            <a:bodyPr wrap="none" anchor="ctr"/>
            <a:lstStyle/>
            <a:p>
              <a:pPr defTabSz="914400" eaLnBrk="0" fontAlgn="base" hangingPunct="0">
                <a:spcBef>
                  <a:spcPct val="0"/>
                </a:spcBef>
                <a:spcAft>
                  <a:spcPct val="0"/>
                </a:spcAft>
              </a:pPr>
              <a:endParaRPr lang="en-US" sz="2400">
                <a:solidFill>
                  <a:srgbClr val="000000"/>
                </a:solidFill>
                <a:latin typeface="Times New Roman" charset="0"/>
                <a:ea typeface="ＭＳ Ｐゴシック" charset="0"/>
                <a:cs typeface="ＭＳ Ｐゴシック" charset="0"/>
              </a:endParaRPr>
            </a:p>
          </p:txBody>
        </p:sp>
        <p:sp>
          <p:nvSpPr>
            <p:cNvPr id="56348" name="Freeform 21"/>
            <p:cNvSpPr>
              <a:spLocks/>
            </p:cNvSpPr>
            <p:nvPr/>
          </p:nvSpPr>
          <p:spPr bwMode="auto">
            <a:xfrm>
              <a:off x="7340600" y="1828800"/>
              <a:ext cx="127000" cy="1066800"/>
            </a:xfrm>
            <a:custGeom>
              <a:avLst/>
              <a:gdLst>
                <a:gd name="T0" fmla="*/ 2147483647 w 80"/>
                <a:gd name="T1" fmla="*/ 0 h 528"/>
                <a:gd name="T2" fmla="*/ 2147483647 w 80"/>
                <a:gd name="T3" fmla="*/ 2147483647 h 528"/>
                <a:gd name="T4" fmla="*/ 2147483647 w 80"/>
                <a:gd name="T5" fmla="*/ 2147483647 h 528"/>
                <a:gd name="T6" fmla="*/ 2147483647 w 80"/>
                <a:gd name="T7" fmla="*/ 2147483647 h 528"/>
                <a:gd name="T8" fmla="*/ 2147483647 w 80"/>
                <a:gd name="T9" fmla="*/ 2147483647 h 528"/>
                <a:gd name="T10" fmla="*/ 2147483647 w 80"/>
                <a:gd name="T11" fmla="*/ 2147483647 h 528"/>
                <a:gd name="T12" fmla="*/ 2147483647 w 80"/>
                <a:gd name="T13" fmla="*/ 2147483647 h 528"/>
                <a:gd name="T14" fmla="*/ 2147483647 w 80"/>
                <a:gd name="T15" fmla="*/ 2147483647 h 528"/>
                <a:gd name="T16" fmla="*/ 2147483647 w 80"/>
                <a:gd name="T17" fmla="*/ 2147483647 h 5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0"/>
                <a:gd name="T28" fmla="*/ 0 h 528"/>
                <a:gd name="T29" fmla="*/ 80 w 80"/>
                <a:gd name="T30" fmla="*/ 528 h 5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0" h="528">
                  <a:moveTo>
                    <a:pt x="63" y="0"/>
                  </a:moveTo>
                  <a:cubicBezTo>
                    <a:pt x="55" y="12"/>
                    <a:pt x="17" y="49"/>
                    <a:pt x="14" y="72"/>
                  </a:cubicBezTo>
                  <a:cubicBezTo>
                    <a:pt x="11" y="95"/>
                    <a:pt x="31" y="120"/>
                    <a:pt x="42" y="141"/>
                  </a:cubicBezTo>
                  <a:cubicBezTo>
                    <a:pt x="53" y="162"/>
                    <a:pt x="80" y="178"/>
                    <a:pt x="80" y="198"/>
                  </a:cubicBezTo>
                  <a:cubicBezTo>
                    <a:pt x="80" y="218"/>
                    <a:pt x="55" y="246"/>
                    <a:pt x="42" y="264"/>
                  </a:cubicBezTo>
                  <a:cubicBezTo>
                    <a:pt x="29" y="282"/>
                    <a:pt x="4" y="290"/>
                    <a:pt x="2" y="306"/>
                  </a:cubicBezTo>
                  <a:cubicBezTo>
                    <a:pt x="0" y="322"/>
                    <a:pt x="21" y="342"/>
                    <a:pt x="32" y="363"/>
                  </a:cubicBezTo>
                  <a:cubicBezTo>
                    <a:pt x="43" y="384"/>
                    <a:pt x="64" y="402"/>
                    <a:pt x="65" y="429"/>
                  </a:cubicBezTo>
                  <a:cubicBezTo>
                    <a:pt x="66" y="456"/>
                    <a:pt x="43" y="508"/>
                    <a:pt x="37" y="528"/>
                  </a:cubicBezTo>
                </a:path>
              </a:pathLst>
            </a:custGeom>
            <a:noFill/>
            <a:ln w="38100">
              <a:solidFill>
                <a:srgbClr val="FFFF00"/>
              </a:solidFill>
              <a:round/>
              <a:headEnd/>
              <a:tailEnd type="arrow" w="sm" len="med"/>
            </a:ln>
            <a:extLst>
              <a:ext uri="{909E8E84-426E-40dd-AFC4-6F175D3DCCD1}">
                <a14:hiddenFill xmlns:a14="http://schemas.microsoft.com/office/drawing/2010/main">
                  <a:solidFill>
                    <a:srgbClr val="FFFFFF"/>
                  </a:solidFill>
                </a14:hiddenFill>
              </a:ext>
            </a:extLst>
          </p:spPr>
          <p:txBody>
            <a:bodyPr wrap="none" anchor="ctr"/>
            <a:lstStyle/>
            <a:p>
              <a:pPr defTabSz="914400" eaLnBrk="0" fontAlgn="base" hangingPunct="0">
                <a:spcBef>
                  <a:spcPct val="0"/>
                </a:spcBef>
                <a:spcAft>
                  <a:spcPct val="0"/>
                </a:spcAft>
              </a:pPr>
              <a:endParaRPr lang="en-US" sz="2400">
                <a:solidFill>
                  <a:srgbClr val="000000"/>
                </a:solidFill>
                <a:latin typeface="Times New Roman" charset="0"/>
                <a:ea typeface="ＭＳ Ｐゴシック" charset="0"/>
                <a:cs typeface="ＭＳ Ｐゴシック" charset="0"/>
              </a:endParaRPr>
            </a:p>
          </p:txBody>
        </p:sp>
        <p:sp>
          <p:nvSpPr>
            <p:cNvPr id="56349" name="Freeform 22"/>
            <p:cNvSpPr>
              <a:spLocks/>
            </p:cNvSpPr>
            <p:nvPr/>
          </p:nvSpPr>
          <p:spPr bwMode="auto">
            <a:xfrm>
              <a:off x="6324600" y="1676400"/>
              <a:ext cx="127000" cy="428625"/>
            </a:xfrm>
            <a:custGeom>
              <a:avLst/>
              <a:gdLst>
                <a:gd name="T0" fmla="*/ 2147483647 w 80"/>
                <a:gd name="T1" fmla="*/ 2147483647 h 270"/>
                <a:gd name="T2" fmla="*/ 2147483647 w 80"/>
                <a:gd name="T3" fmla="*/ 2147483647 h 270"/>
                <a:gd name="T4" fmla="*/ 2147483647 w 80"/>
                <a:gd name="T5" fmla="*/ 2147483647 h 270"/>
                <a:gd name="T6" fmla="*/ 2147483647 w 80"/>
                <a:gd name="T7" fmla="*/ 2147483647 h 270"/>
                <a:gd name="T8" fmla="*/ 2147483647 w 80"/>
                <a:gd name="T9" fmla="*/ 2147483647 h 270"/>
                <a:gd name="T10" fmla="*/ 2147483647 w 80"/>
                <a:gd name="T11" fmla="*/ 0 h 270"/>
                <a:gd name="T12" fmla="*/ 0 60000 65536"/>
                <a:gd name="T13" fmla="*/ 0 60000 65536"/>
                <a:gd name="T14" fmla="*/ 0 60000 65536"/>
                <a:gd name="T15" fmla="*/ 0 60000 65536"/>
                <a:gd name="T16" fmla="*/ 0 60000 65536"/>
                <a:gd name="T17" fmla="*/ 0 60000 65536"/>
                <a:gd name="T18" fmla="*/ 0 w 80"/>
                <a:gd name="T19" fmla="*/ 0 h 270"/>
                <a:gd name="T20" fmla="*/ 80 w 80"/>
                <a:gd name="T21" fmla="*/ 270 h 270"/>
              </a:gdLst>
              <a:ahLst/>
              <a:cxnLst>
                <a:cxn ang="T12">
                  <a:pos x="T0" y="T1"/>
                </a:cxn>
                <a:cxn ang="T13">
                  <a:pos x="T2" y="T3"/>
                </a:cxn>
                <a:cxn ang="T14">
                  <a:pos x="T4" y="T5"/>
                </a:cxn>
                <a:cxn ang="T15">
                  <a:pos x="T6" y="T7"/>
                </a:cxn>
                <a:cxn ang="T16">
                  <a:pos x="T8" y="T9"/>
                </a:cxn>
                <a:cxn ang="T17">
                  <a:pos x="T10" y="T11"/>
                </a:cxn>
              </a:cxnLst>
              <a:rect l="T18" t="T19" r="T20" b="T21"/>
              <a:pathLst>
                <a:path w="80" h="270">
                  <a:moveTo>
                    <a:pt x="80" y="270"/>
                  </a:moveTo>
                  <a:cubicBezTo>
                    <a:pt x="74" y="261"/>
                    <a:pt x="55" y="231"/>
                    <a:pt x="42" y="216"/>
                  </a:cubicBezTo>
                  <a:cubicBezTo>
                    <a:pt x="29" y="201"/>
                    <a:pt x="4" y="195"/>
                    <a:pt x="2" y="182"/>
                  </a:cubicBezTo>
                  <a:cubicBezTo>
                    <a:pt x="0" y="169"/>
                    <a:pt x="21" y="152"/>
                    <a:pt x="32" y="135"/>
                  </a:cubicBezTo>
                  <a:cubicBezTo>
                    <a:pt x="43" y="118"/>
                    <a:pt x="64" y="103"/>
                    <a:pt x="65" y="81"/>
                  </a:cubicBezTo>
                  <a:cubicBezTo>
                    <a:pt x="66" y="59"/>
                    <a:pt x="43" y="16"/>
                    <a:pt x="37" y="0"/>
                  </a:cubicBezTo>
                </a:path>
              </a:pathLst>
            </a:custGeom>
            <a:noFill/>
            <a:ln w="38100">
              <a:solidFill>
                <a:srgbClr val="FF0000"/>
              </a:solidFill>
              <a:round/>
              <a:headEnd/>
              <a:tailEnd type="arrow" w="sm" len="med"/>
            </a:ln>
            <a:extLst>
              <a:ext uri="{909E8E84-426E-40dd-AFC4-6F175D3DCCD1}">
                <a14:hiddenFill xmlns:a14="http://schemas.microsoft.com/office/drawing/2010/main">
                  <a:solidFill>
                    <a:srgbClr val="FFFFFF"/>
                  </a:solidFill>
                </a14:hiddenFill>
              </a:ext>
            </a:extLst>
          </p:spPr>
          <p:txBody>
            <a:bodyPr wrap="none" anchor="ctr"/>
            <a:lstStyle/>
            <a:p>
              <a:pPr defTabSz="914400" eaLnBrk="0" fontAlgn="base" hangingPunct="0">
                <a:spcBef>
                  <a:spcPct val="0"/>
                </a:spcBef>
                <a:spcAft>
                  <a:spcPct val="0"/>
                </a:spcAft>
              </a:pPr>
              <a:endParaRPr lang="en-US" sz="2400">
                <a:solidFill>
                  <a:srgbClr val="000000"/>
                </a:solidFill>
                <a:latin typeface="Times New Roman" charset="0"/>
                <a:ea typeface="ＭＳ Ｐゴシック" charset="0"/>
                <a:cs typeface="ＭＳ Ｐゴシック" charset="0"/>
              </a:endParaRPr>
            </a:p>
          </p:txBody>
        </p:sp>
        <p:sp>
          <p:nvSpPr>
            <p:cNvPr id="56350" name="Freeform 21"/>
            <p:cNvSpPr>
              <a:spLocks/>
            </p:cNvSpPr>
            <p:nvPr/>
          </p:nvSpPr>
          <p:spPr bwMode="auto">
            <a:xfrm>
              <a:off x="6096000" y="1828800"/>
              <a:ext cx="127000" cy="1066800"/>
            </a:xfrm>
            <a:custGeom>
              <a:avLst/>
              <a:gdLst>
                <a:gd name="T0" fmla="*/ 2147483647 w 80"/>
                <a:gd name="T1" fmla="*/ 0 h 528"/>
                <a:gd name="T2" fmla="*/ 2147483647 w 80"/>
                <a:gd name="T3" fmla="*/ 2147483647 h 528"/>
                <a:gd name="T4" fmla="*/ 2147483647 w 80"/>
                <a:gd name="T5" fmla="*/ 2147483647 h 528"/>
                <a:gd name="T6" fmla="*/ 2147483647 w 80"/>
                <a:gd name="T7" fmla="*/ 2147483647 h 528"/>
                <a:gd name="T8" fmla="*/ 2147483647 w 80"/>
                <a:gd name="T9" fmla="*/ 2147483647 h 528"/>
                <a:gd name="T10" fmla="*/ 2147483647 w 80"/>
                <a:gd name="T11" fmla="*/ 2147483647 h 528"/>
                <a:gd name="T12" fmla="*/ 2147483647 w 80"/>
                <a:gd name="T13" fmla="*/ 2147483647 h 528"/>
                <a:gd name="T14" fmla="*/ 2147483647 w 80"/>
                <a:gd name="T15" fmla="*/ 2147483647 h 528"/>
                <a:gd name="T16" fmla="*/ 2147483647 w 80"/>
                <a:gd name="T17" fmla="*/ 2147483647 h 5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0"/>
                <a:gd name="T28" fmla="*/ 0 h 528"/>
                <a:gd name="T29" fmla="*/ 80 w 80"/>
                <a:gd name="T30" fmla="*/ 528 h 5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0" h="528">
                  <a:moveTo>
                    <a:pt x="63" y="0"/>
                  </a:moveTo>
                  <a:cubicBezTo>
                    <a:pt x="55" y="12"/>
                    <a:pt x="17" y="49"/>
                    <a:pt x="14" y="72"/>
                  </a:cubicBezTo>
                  <a:cubicBezTo>
                    <a:pt x="11" y="95"/>
                    <a:pt x="31" y="120"/>
                    <a:pt x="42" y="141"/>
                  </a:cubicBezTo>
                  <a:cubicBezTo>
                    <a:pt x="53" y="162"/>
                    <a:pt x="80" y="178"/>
                    <a:pt x="80" y="198"/>
                  </a:cubicBezTo>
                  <a:cubicBezTo>
                    <a:pt x="80" y="218"/>
                    <a:pt x="55" y="246"/>
                    <a:pt x="42" y="264"/>
                  </a:cubicBezTo>
                  <a:cubicBezTo>
                    <a:pt x="29" y="282"/>
                    <a:pt x="4" y="290"/>
                    <a:pt x="2" y="306"/>
                  </a:cubicBezTo>
                  <a:cubicBezTo>
                    <a:pt x="0" y="322"/>
                    <a:pt x="21" y="342"/>
                    <a:pt x="32" y="363"/>
                  </a:cubicBezTo>
                  <a:cubicBezTo>
                    <a:pt x="43" y="384"/>
                    <a:pt x="64" y="402"/>
                    <a:pt x="65" y="429"/>
                  </a:cubicBezTo>
                  <a:cubicBezTo>
                    <a:pt x="66" y="456"/>
                    <a:pt x="43" y="508"/>
                    <a:pt x="37" y="528"/>
                  </a:cubicBezTo>
                </a:path>
              </a:pathLst>
            </a:custGeom>
            <a:noFill/>
            <a:ln w="38100">
              <a:solidFill>
                <a:srgbClr val="FFFF00"/>
              </a:solidFill>
              <a:round/>
              <a:headEnd/>
              <a:tailEnd type="arrow" w="sm" len="med"/>
            </a:ln>
            <a:extLst>
              <a:ext uri="{909E8E84-426E-40dd-AFC4-6F175D3DCCD1}">
                <a14:hiddenFill xmlns:a14="http://schemas.microsoft.com/office/drawing/2010/main">
                  <a:solidFill>
                    <a:srgbClr val="FFFFFF"/>
                  </a:solidFill>
                </a14:hiddenFill>
              </a:ext>
            </a:extLst>
          </p:spPr>
          <p:txBody>
            <a:bodyPr wrap="none" anchor="ctr"/>
            <a:lstStyle/>
            <a:p>
              <a:pPr defTabSz="914400" eaLnBrk="0" fontAlgn="base" hangingPunct="0">
                <a:spcBef>
                  <a:spcPct val="0"/>
                </a:spcBef>
                <a:spcAft>
                  <a:spcPct val="0"/>
                </a:spcAft>
              </a:pPr>
              <a:endParaRPr lang="en-US" sz="2400">
                <a:solidFill>
                  <a:srgbClr val="000000"/>
                </a:solidFill>
                <a:latin typeface="Times New Roman" charset="0"/>
                <a:ea typeface="ＭＳ Ｐゴシック" charset="0"/>
                <a:cs typeface="ＭＳ Ｐゴシック" charset="0"/>
              </a:endParaRPr>
            </a:p>
          </p:txBody>
        </p:sp>
      </p:grpSp>
      <p:grpSp>
        <p:nvGrpSpPr>
          <p:cNvPr id="6" name="Group 47"/>
          <p:cNvGrpSpPr>
            <a:grpSpLocks/>
          </p:cNvGrpSpPr>
          <p:nvPr/>
        </p:nvGrpSpPr>
        <p:grpSpPr bwMode="auto">
          <a:xfrm>
            <a:off x="5638800" y="3276600"/>
            <a:ext cx="2743200" cy="1768475"/>
            <a:chOff x="5638800" y="3276600"/>
            <a:chExt cx="2743200" cy="1768475"/>
          </a:xfrm>
        </p:grpSpPr>
        <p:grpSp>
          <p:nvGrpSpPr>
            <p:cNvPr id="56327" name="Group 4"/>
            <p:cNvGrpSpPr>
              <a:grpSpLocks/>
            </p:cNvGrpSpPr>
            <p:nvPr/>
          </p:nvGrpSpPr>
          <p:grpSpPr bwMode="auto">
            <a:xfrm>
              <a:off x="5638800" y="3775075"/>
              <a:ext cx="2743200" cy="1270000"/>
              <a:chOff x="3552" y="2496"/>
              <a:chExt cx="1728" cy="800"/>
            </a:xfrm>
          </p:grpSpPr>
          <p:grpSp>
            <p:nvGrpSpPr>
              <p:cNvPr id="56332" name="Group 5"/>
              <p:cNvGrpSpPr>
                <a:grpSpLocks/>
              </p:cNvGrpSpPr>
              <p:nvPr/>
            </p:nvGrpSpPr>
            <p:grpSpPr bwMode="auto">
              <a:xfrm>
                <a:off x="3552" y="2880"/>
                <a:ext cx="1728" cy="96"/>
                <a:chOff x="3552" y="2544"/>
                <a:chExt cx="1728" cy="96"/>
              </a:xfrm>
            </p:grpSpPr>
            <p:sp>
              <p:nvSpPr>
                <p:cNvPr id="56340" name="Rectangle 6"/>
                <p:cNvSpPr>
                  <a:spLocks noChangeArrowheads="1"/>
                </p:cNvSpPr>
                <p:nvPr/>
              </p:nvSpPr>
              <p:spPr bwMode="auto">
                <a:xfrm>
                  <a:off x="3552" y="2544"/>
                  <a:ext cx="864" cy="96"/>
                </a:xfrm>
                <a:prstGeom prst="rect">
                  <a:avLst/>
                </a:prstGeom>
                <a:solidFill>
                  <a:srgbClr val="3366FF"/>
                </a:solidFill>
                <a:ln w="9525">
                  <a:solidFill>
                    <a:schemeClr val="tx1"/>
                  </a:solidFill>
                  <a:miter lim="800000"/>
                  <a:headEnd/>
                  <a:tailEnd/>
                </a:ln>
              </p:spPr>
              <p:txBody>
                <a:bodyPr wrap="none" anchor="ctr">
                  <a:spAutoFit/>
                </a:bodyPr>
                <a:lstStyle/>
                <a:p>
                  <a:pPr defTabSz="914400" eaLnBrk="0" fontAlgn="base" hangingPunct="0">
                    <a:spcBef>
                      <a:spcPct val="0"/>
                    </a:spcBef>
                    <a:spcAft>
                      <a:spcPct val="0"/>
                    </a:spcAft>
                  </a:pPr>
                  <a:endParaRPr lang="en-US" sz="2400">
                    <a:solidFill>
                      <a:srgbClr val="000000"/>
                    </a:solidFill>
                    <a:latin typeface="Times New Roman" charset="0"/>
                    <a:ea typeface="ＭＳ Ｐゴシック" charset="0"/>
                    <a:cs typeface="ＭＳ Ｐゴシック" charset="0"/>
                  </a:endParaRPr>
                </a:p>
              </p:txBody>
            </p:sp>
            <p:sp>
              <p:nvSpPr>
                <p:cNvPr id="56341" name="Rectangle 7"/>
                <p:cNvSpPr>
                  <a:spLocks noChangeArrowheads="1"/>
                </p:cNvSpPr>
                <p:nvPr/>
              </p:nvSpPr>
              <p:spPr bwMode="auto">
                <a:xfrm>
                  <a:off x="4416" y="2544"/>
                  <a:ext cx="864" cy="96"/>
                </a:xfrm>
                <a:prstGeom prst="rect">
                  <a:avLst/>
                </a:prstGeom>
                <a:solidFill>
                  <a:srgbClr val="B5793A"/>
                </a:solidFill>
                <a:ln w="9525">
                  <a:solidFill>
                    <a:schemeClr val="tx1"/>
                  </a:solidFill>
                  <a:miter lim="800000"/>
                  <a:headEnd/>
                  <a:tailEnd/>
                </a:ln>
              </p:spPr>
              <p:txBody>
                <a:bodyPr wrap="none" anchor="ctr">
                  <a:spAutoFit/>
                </a:bodyPr>
                <a:lstStyle/>
                <a:p>
                  <a:pPr defTabSz="914400" eaLnBrk="0" fontAlgn="base" hangingPunct="0">
                    <a:spcBef>
                      <a:spcPct val="0"/>
                    </a:spcBef>
                    <a:spcAft>
                      <a:spcPct val="0"/>
                    </a:spcAft>
                  </a:pPr>
                  <a:endParaRPr lang="en-US" sz="2400">
                    <a:solidFill>
                      <a:srgbClr val="000000"/>
                    </a:solidFill>
                    <a:latin typeface="Times New Roman" charset="0"/>
                    <a:ea typeface="ＭＳ Ｐゴシック" charset="0"/>
                    <a:cs typeface="ＭＳ Ｐゴシック" charset="0"/>
                  </a:endParaRPr>
                </a:p>
              </p:txBody>
            </p:sp>
          </p:grpSp>
          <p:sp>
            <p:nvSpPr>
              <p:cNvPr id="56333" name="Freeform 8"/>
              <p:cNvSpPr>
                <a:spLocks/>
              </p:cNvSpPr>
              <p:nvPr/>
            </p:nvSpPr>
            <p:spPr bwMode="auto">
              <a:xfrm flipV="1">
                <a:off x="3936" y="2496"/>
                <a:ext cx="80" cy="432"/>
              </a:xfrm>
              <a:custGeom>
                <a:avLst/>
                <a:gdLst>
                  <a:gd name="T0" fmla="*/ 63 w 80"/>
                  <a:gd name="T1" fmla="*/ 0 h 528"/>
                  <a:gd name="T2" fmla="*/ 14 w 80"/>
                  <a:gd name="T3" fmla="*/ 11 h 528"/>
                  <a:gd name="T4" fmla="*/ 42 w 80"/>
                  <a:gd name="T5" fmla="*/ 24 h 528"/>
                  <a:gd name="T6" fmla="*/ 80 w 80"/>
                  <a:gd name="T7" fmla="*/ 33 h 528"/>
                  <a:gd name="T8" fmla="*/ 42 w 80"/>
                  <a:gd name="T9" fmla="*/ 43 h 528"/>
                  <a:gd name="T10" fmla="*/ 2 w 80"/>
                  <a:gd name="T11" fmla="*/ 50 h 528"/>
                  <a:gd name="T12" fmla="*/ 32 w 80"/>
                  <a:gd name="T13" fmla="*/ 60 h 528"/>
                  <a:gd name="T14" fmla="*/ 65 w 80"/>
                  <a:gd name="T15" fmla="*/ 70 h 528"/>
                  <a:gd name="T16" fmla="*/ 37 w 80"/>
                  <a:gd name="T17" fmla="*/ 87 h 5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0"/>
                  <a:gd name="T28" fmla="*/ 0 h 528"/>
                  <a:gd name="T29" fmla="*/ 80 w 80"/>
                  <a:gd name="T30" fmla="*/ 528 h 5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0" h="528">
                    <a:moveTo>
                      <a:pt x="63" y="0"/>
                    </a:moveTo>
                    <a:cubicBezTo>
                      <a:pt x="55" y="12"/>
                      <a:pt x="17" y="49"/>
                      <a:pt x="14" y="72"/>
                    </a:cubicBezTo>
                    <a:cubicBezTo>
                      <a:pt x="11" y="95"/>
                      <a:pt x="31" y="120"/>
                      <a:pt x="42" y="141"/>
                    </a:cubicBezTo>
                    <a:cubicBezTo>
                      <a:pt x="53" y="162"/>
                      <a:pt x="80" y="178"/>
                      <a:pt x="80" y="198"/>
                    </a:cubicBezTo>
                    <a:cubicBezTo>
                      <a:pt x="80" y="218"/>
                      <a:pt x="55" y="246"/>
                      <a:pt x="42" y="264"/>
                    </a:cubicBezTo>
                    <a:cubicBezTo>
                      <a:pt x="29" y="282"/>
                      <a:pt x="4" y="290"/>
                      <a:pt x="2" y="306"/>
                    </a:cubicBezTo>
                    <a:cubicBezTo>
                      <a:pt x="0" y="322"/>
                      <a:pt x="21" y="342"/>
                      <a:pt x="32" y="363"/>
                    </a:cubicBezTo>
                    <a:cubicBezTo>
                      <a:pt x="43" y="384"/>
                      <a:pt x="64" y="402"/>
                      <a:pt x="65" y="429"/>
                    </a:cubicBezTo>
                    <a:cubicBezTo>
                      <a:pt x="66" y="456"/>
                      <a:pt x="43" y="508"/>
                      <a:pt x="37" y="528"/>
                    </a:cubicBezTo>
                  </a:path>
                </a:pathLst>
              </a:custGeom>
              <a:noFill/>
              <a:ln w="38100">
                <a:solidFill>
                  <a:srgbClr val="FF0000"/>
                </a:solidFill>
                <a:round/>
                <a:headEnd/>
                <a:tailEnd type="arrow" w="sm" len="med"/>
              </a:ln>
              <a:extLst>
                <a:ext uri="{909E8E84-426E-40dd-AFC4-6F175D3DCCD1}">
                  <a14:hiddenFill xmlns:a14="http://schemas.microsoft.com/office/drawing/2010/main">
                    <a:solidFill>
                      <a:srgbClr val="FFFFFF"/>
                    </a:solidFill>
                  </a14:hiddenFill>
                </a:ext>
              </a:extLst>
            </p:spPr>
            <p:txBody>
              <a:bodyPr wrap="none" anchor="ctr"/>
              <a:lstStyle/>
              <a:p>
                <a:pPr defTabSz="914400" eaLnBrk="0" fontAlgn="base" hangingPunct="0">
                  <a:spcBef>
                    <a:spcPct val="0"/>
                  </a:spcBef>
                  <a:spcAft>
                    <a:spcPct val="0"/>
                  </a:spcAft>
                </a:pPr>
                <a:endParaRPr lang="en-US" sz="2400">
                  <a:solidFill>
                    <a:srgbClr val="000000"/>
                  </a:solidFill>
                  <a:latin typeface="Times New Roman" charset="0"/>
                  <a:ea typeface="ＭＳ Ｐゴシック" charset="0"/>
                  <a:cs typeface="ＭＳ Ｐゴシック" charset="0"/>
                </a:endParaRPr>
              </a:p>
            </p:txBody>
          </p:sp>
          <p:grpSp>
            <p:nvGrpSpPr>
              <p:cNvPr id="56334" name="Group 9"/>
              <p:cNvGrpSpPr>
                <a:grpSpLocks/>
              </p:cNvGrpSpPr>
              <p:nvPr/>
            </p:nvGrpSpPr>
            <p:grpSpPr bwMode="auto">
              <a:xfrm flipV="1">
                <a:off x="4576" y="2496"/>
                <a:ext cx="464" cy="432"/>
                <a:chOff x="336" y="2736"/>
                <a:chExt cx="464" cy="528"/>
              </a:xfrm>
            </p:grpSpPr>
            <p:sp>
              <p:nvSpPr>
                <p:cNvPr id="56337" name="Freeform 10"/>
                <p:cNvSpPr>
                  <a:spLocks/>
                </p:cNvSpPr>
                <p:nvPr/>
              </p:nvSpPr>
              <p:spPr bwMode="auto">
                <a:xfrm>
                  <a:off x="528" y="2736"/>
                  <a:ext cx="80" cy="528"/>
                </a:xfrm>
                <a:custGeom>
                  <a:avLst/>
                  <a:gdLst>
                    <a:gd name="T0" fmla="*/ 63 w 80"/>
                    <a:gd name="T1" fmla="*/ 0 h 528"/>
                    <a:gd name="T2" fmla="*/ 14 w 80"/>
                    <a:gd name="T3" fmla="*/ 72 h 528"/>
                    <a:gd name="T4" fmla="*/ 42 w 80"/>
                    <a:gd name="T5" fmla="*/ 141 h 528"/>
                    <a:gd name="T6" fmla="*/ 80 w 80"/>
                    <a:gd name="T7" fmla="*/ 198 h 528"/>
                    <a:gd name="T8" fmla="*/ 42 w 80"/>
                    <a:gd name="T9" fmla="*/ 264 h 528"/>
                    <a:gd name="T10" fmla="*/ 2 w 80"/>
                    <a:gd name="T11" fmla="*/ 306 h 528"/>
                    <a:gd name="T12" fmla="*/ 32 w 80"/>
                    <a:gd name="T13" fmla="*/ 363 h 528"/>
                    <a:gd name="T14" fmla="*/ 65 w 80"/>
                    <a:gd name="T15" fmla="*/ 429 h 528"/>
                    <a:gd name="T16" fmla="*/ 37 w 80"/>
                    <a:gd name="T17" fmla="*/ 528 h 5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0"/>
                    <a:gd name="T28" fmla="*/ 0 h 528"/>
                    <a:gd name="T29" fmla="*/ 80 w 80"/>
                    <a:gd name="T30" fmla="*/ 528 h 5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0" h="528">
                      <a:moveTo>
                        <a:pt x="63" y="0"/>
                      </a:moveTo>
                      <a:cubicBezTo>
                        <a:pt x="55" y="12"/>
                        <a:pt x="17" y="49"/>
                        <a:pt x="14" y="72"/>
                      </a:cubicBezTo>
                      <a:cubicBezTo>
                        <a:pt x="11" y="95"/>
                        <a:pt x="31" y="120"/>
                        <a:pt x="42" y="141"/>
                      </a:cubicBezTo>
                      <a:cubicBezTo>
                        <a:pt x="53" y="162"/>
                        <a:pt x="80" y="178"/>
                        <a:pt x="80" y="198"/>
                      </a:cubicBezTo>
                      <a:cubicBezTo>
                        <a:pt x="80" y="218"/>
                        <a:pt x="55" y="246"/>
                        <a:pt x="42" y="264"/>
                      </a:cubicBezTo>
                      <a:cubicBezTo>
                        <a:pt x="29" y="282"/>
                        <a:pt x="4" y="290"/>
                        <a:pt x="2" y="306"/>
                      </a:cubicBezTo>
                      <a:cubicBezTo>
                        <a:pt x="0" y="322"/>
                        <a:pt x="21" y="342"/>
                        <a:pt x="32" y="363"/>
                      </a:cubicBezTo>
                      <a:cubicBezTo>
                        <a:pt x="43" y="384"/>
                        <a:pt x="64" y="402"/>
                        <a:pt x="65" y="429"/>
                      </a:cubicBezTo>
                      <a:cubicBezTo>
                        <a:pt x="66" y="456"/>
                        <a:pt x="43" y="508"/>
                        <a:pt x="37" y="528"/>
                      </a:cubicBezTo>
                    </a:path>
                  </a:pathLst>
                </a:custGeom>
                <a:noFill/>
                <a:ln w="38100">
                  <a:solidFill>
                    <a:srgbClr val="FF0000"/>
                  </a:solidFill>
                  <a:round/>
                  <a:headEnd/>
                  <a:tailEnd type="arrow" w="sm" len="med"/>
                </a:ln>
                <a:extLst>
                  <a:ext uri="{909E8E84-426E-40dd-AFC4-6F175D3DCCD1}">
                    <a14:hiddenFill xmlns:a14="http://schemas.microsoft.com/office/drawing/2010/main">
                      <a:solidFill>
                        <a:srgbClr val="FFFFFF"/>
                      </a:solidFill>
                    </a14:hiddenFill>
                  </a:ext>
                </a:extLst>
              </p:spPr>
              <p:txBody>
                <a:bodyPr wrap="none" anchor="ctr"/>
                <a:lstStyle/>
                <a:p>
                  <a:pPr defTabSz="914400" eaLnBrk="0" fontAlgn="base" hangingPunct="0">
                    <a:spcBef>
                      <a:spcPct val="0"/>
                    </a:spcBef>
                    <a:spcAft>
                      <a:spcPct val="0"/>
                    </a:spcAft>
                  </a:pPr>
                  <a:endParaRPr lang="en-US" sz="2400">
                    <a:solidFill>
                      <a:srgbClr val="000000"/>
                    </a:solidFill>
                    <a:latin typeface="Times New Roman" charset="0"/>
                    <a:ea typeface="ＭＳ Ｐゴシック" charset="0"/>
                    <a:cs typeface="ＭＳ Ｐゴシック" charset="0"/>
                  </a:endParaRPr>
                </a:p>
              </p:txBody>
            </p:sp>
            <p:sp>
              <p:nvSpPr>
                <p:cNvPr id="56338" name="Freeform 11"/>
                <p:cNvSpPr>
                  <a:spLocks/>
                </p:cNvSpPr>
                <p:nvPr/>
              </p:nvSpPr>
              <p:spPr bwMode="auto">
                <a:xfrm>
                  <a:off x="720" y="2736"/>
                  <a:ext cx="80" cy="528"/>
                </a:xfrm>
                <a:custGeom>
                  <a:avLst/>
                  <a:gdLst>
                    <a:gd name="T0" fmla="*/ 63 w 80"/>
                    <a:gd name="T1" fmla="*/ 0 h 528"/>
                    <a:gd name="T2" fmla="*/ 14 w 80"/>
                    <a:gd name="T3" fmla="*/ 72 h 528"/>
                    <a:gd name="T4" fmla="*/ 42 w 80"/>
                    <a:gd name="T5" fmla="*/ 141 h 528"/>
                    <a:gd name="T6" fmla="*/ 80 w 80"/>
                    <a:gd name="T7" fmla="*/ 198 h 528"/>
                    <a:gd name="T8" fmla="*/ 42 w 80"/>
                    <a:gd name="T9" fmla="*/ 264 h 528"/>
                    <a:gd name="T10" fmla="*/ 2 w 80"/>
                    <a:gd name="T11" fmla="*/ 306 h 528"/>
                    <a:gd name="T12" fmla="*/ 32 w 80"/>
                    <a:gd name="T13" fmla="*/ 363 h 528"/>
                    <a:gd name="T14" fmla="*/ 65 w 80"/>
                    <a:gd name="T15" fmla="*/ 429 h 528"/>
                    <a:gd name="T16" fmla="*/ 37 w 80"/>
                    <a:gd name="T17" fmla="*/ 528 h 5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0"/>
                    <a:gd name="T28" fmla="*/ 0 h 528"/>
                    <a:gd name="T29" fmla="*/ 80 w 80"/>
                    <a:gd name="T30" fmla="*/ 528 h 5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0" h="528">
                      <a:moveTo>
                        <a:pt x="63" y="0"/>
                      </a:moveTo>
                      <a:cubicBezTo>
                        <a:pt x="55" y="12"/>
                        <a:pt x="17" y="49"/>
                        <a:pt x="14" y="72"/>
                      </a:cubicBezTo>
                      <a:cubicBezTo>
                        <a:pt x="11" y="95"/>
                        <a:pt x="31" y="120"/>
                        <a:pt x="42" y="141"/>
                      </a:cubicBezTo>
                      <a:cubicBezTo>
                        <a:pt x="53" y="162"/>
                        <a:pt x="80" y="178"/>
                        <a:pt x="80" y="198"/>
                      </a:cubicBezTo>
                      <a:cubicBezTo>
                        <a:pt x="80" y="218"/>
                        <a:pt x="55" y="246"/>
                        <a:pt x="42" y="264"/>
                      </a:cubicBezTo>
                      <a:cubicBezTo>
                        <a:pt x="29" y="282"/>
                        <a:pt x="4" y="290"/>
                        <a:pt x="2" y="306"/>
                      </a:cubicBezTo>
                      <a:cubicBezTo>
                        <a:pt x="0" y="322"/>
                        <a:pt x="21" y="342"/>
                        <a:pt x="32" y="363"/>
                      </a:cubicBezTo>
                      <a:cubicBezTo>
                        <a:pt x="43" y="384"/>
                        <a:pt x="64" y="402"/>
                        <a:pt x="65" y="429"/>
                      </a:cubicBezTo>
                      <a:cubicBezTo>
                        <a:pt x="66" y="456"/>
                        <a:pt x="43" y="508"/>
                        <a:pt x="37" y="528"/>
                      </a:cubicBezTo>
                    </a:path>
                  </a:pathLst>
                </a:custGeom>
                <a:noFill/>
                <a:ln w="38100">
                  <a:solidFill>
                    <a:srgbClr val="FF0000"/>
                  </a:solidFill>
                  <a:round/>
                  <a:headEnd/>
                  <a:tailEnd type="arrow" w="sm" len="med"/>
                </a:ln>
                <a:extLst>
                  <a:ext uri="{909E8E84-426E-40dd-AFC4-6F175D3DCCD1}">
                    <a14:hiddenFill xmlns:a14="http://schemas.microsoft.com/office/drawing/2010/main">
                      <a:solidFill>
                        <a:srgbClr val="FFFFFF"/>
                      </a:solidFill>
                    </a14:hiddenFill>
                  </a:ext>
                </a:extLst>
              </p:spPr>
              <p:txBody>
                <a:bodyPr wrap="none" anchor="ctr"/>
                <a:lstStyle/>
                <a:p>
                  <a:pPr defTabSz="914400" eaLnBrk="0" fontAlgn="base" hangingPunct="0">
                    <a:spcBef>
                      <a:spcPct val="0"/>
                    </a:spcBef>
                    <a:spcAft>
                      <a:spcPct val="0"/>
                    </a:spcAft>
                  </a:pPr>
                  <a:endParaRPr lang="en-US" sz="2400">
                    <a:solidFill>
                      <a:srgbClr val="000000"/>
                    </a:solidFill>
                    <a:latin typeface="Times New Roman" charset="0"/>
                    <a:ea typeface="ＭＳ Ｐゴシック" charset="0"/>
                    <a:cs typeface="ＭＳ Ｐゴシック" charset="0"/>
                  </a:endParaRPr>
                </a:p>
              </p:txBody>
            </p:sp>
            <p:sp>
              <p:nvSpPr>
                <p:cNvPr id="56339" name="Freeform 12"/>
                <p:cNvSpPr>
                  <a:spLocks/>
                </p:cNvSpPr>
                <p:nvPr/>
              </p:nvSpPr>
              <p:spPr bwMode="auto">
                <a:xfrm>
                  <a:off x="336" y="2736"/>
                  <a:ext cx="80" cy="528"/>
                </a:xfrm>
                <a:custGeom>
                  <a:avLst/>
                  <a:gdLst>
                    <a:gd name="T0" fmla="*/ 63 w 80"/>
                    <a:gd name="T1" fmla="*/ 0 h 528"/>
                    <a:gd name="T2" fmla="*/ 14 w 80"/>
                    <a:gd name="T3" fmla="*/ 72 h 528"/>
                    <a:gd name="T4" fmla="*/ 42 w 80"/>
                    <a:gd name="T5" fmla="*/ 141 h 528"/>
                    <a:gd name="T6" fmla="*/ 80 w 80"/>
                    <a:gd name="T7" fmla="*/ 198 h 528"/>
                    <a:gd name="T8" fmla="*/ 42 w 80"/>
                    <a:gd name="T9" fmla="*/ 264 h 528"/>
                    <a:gd name="T10" fmla="*/ 2 w 80"/>
                    <a:gd name="T11" fmla="*/ 306 h 528"/>
                    <a:gd name="T12" fmla="*/ 32 w 80"/>
                    <a:gd name="T13" fmla="*/ 363 h 528"/>
                    <a:gd name="T14" fmla="*/ 65 w 80"/>
                    <a:gd name="T15" fmla="*/ 429 h 528"/>
                    <a:gd name="T16" fmla="*/ 37 w 80"/>
                    <a:gd name="T17" fmla="*/ 528 h 5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0"/>
                    <a:gd name="T28" fmla="*/ 0 h 528"/>
                    <a:gd name="T29" fmla="*/ 80 w 80"/>
                    <a:gd name="T30" fmla="*/ 528 h 5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0" h="528">
                      <a:moveTo>
                        <a:pt x="63" y="0"/>
                      </a:moveTo>
                      <a:cubicBezTo>
                        <a:pt x="55" y="12"/>
                        <a:pt x="17" y="49"/>
                        <a:pt x="14" y="72"/>
                      </a:cubicBezTo>
                      <a:cubicBezTo>
                        <a:pt x="11" y="95"/>
                        <a:pt x="31" y="120"/>
                        <a:pt x="42" y="141"/>
                      </a:cubicBezTo>
                      <a:cubicBezTo>
                        <a:pt x="53" y="162"/>
                        <a:pt x="80" y="178"/>
                        <a:pt x="80" y="198"/>
                      </a:cubicBezTo>
                      <a:cubicBezTo>
                        <a:pt x="80" y="218"/>
                        <a:pt x="55" y="246"/>
                        <a:pt x="42" y="264"/>
                      </a:cubicBezTo>
                      <a:cubicBezTo>
                        <a:pt x="29" y="282"/>
                        <a:pt x="4" y="290"/>
                        <a:pt x="2" y="306"/>
                      </a:cubicBezTo>
                      <a:cubicBezTo>
                        <a:pt x="0" y="322"/>
                        <a:pt x="21" y="342"/>
                        <a:pt x="32" y="363"/>
                      </a:cubicBezTo>
                      <a:cubicBezTo>
                        <a:pt x="43" y="384"/>
                        <a:pt x="64" y="402"/>
                        <a:pt x="65" y="429"/>
                      </a:cubicBezTo>
                      <a:cubicBezTo>
                        <a:pt x="66" y="456"/>
                        <a:pt x="43" y="508"/>
                        <a:pt x="37" y="528"/>
                      </a:cubicBezTo>
                    </a:path>
                  </a:pathLst>
                </a:custGeom>
                <a:noFill/>
                <a:ln w="38100">
                  <a:solidFill>
                    <a:srgbClr val="FF0000"/>
                  </a:solidFill>
                  <a:round/>
                  <a:headEnd/>
                  <a:tailEnd type="arrow" w="sm" len="med"/>
                </a:ln>
                <a:extLst>
                  <a:ext uri="{909E8E84-426E-40dd-AFC4-6F175D3DCCD1}">
                    <a14:hiddenFill xmlns:a14="http://schemas.microsoft.com/office/drawing/2010/main">
                      <a:solidFill>
                        <a:srgbClr val="FFFFFF"/>
                      </a:solidFill>
                    </a14:hiddenFill>
                  </a:ext>
                </a:extLst>
              </p:spPr>
              <p:txBody>
                <a:bodyPr wrap="none" anchor="ctr"/>
                <a:lstStyle/>
                <a:p>
                  <a:pPr defTabSz="914400" eaLnBrk="0" fontAlgn="base" hangingPunct="0">
                    <a:spcBef>
                      <a:spcPct val="0"/>
                    </a:spcBef>
                    <a:spcAft>
                      <a:spcPct val="0"/>
                    </a:spcAft>
                  </a:pPr>
                  <a:endParaRPr lang="en-US" sz="2400">
                    <a:solidFill>
                      <a:srgbClr val="000000"/>
                    </a:solidFill>
                    <a:latin typeface="Times New Roman" charset="0"/>
                    <a:ea typeface="ＭＳ Ｐゴシック" charset="0"/>
                    <a:cs typeface="ＭＳ Ｐゴシック" charset="0"/>
                  </a:endParaRPr>
                </a:p>
              </p:txBody>
            </p:sp>
          </p:grpSp>
          <p:sp>
            <p:nvSpPr>
              <p:cNvPr id="56335" name="Text Box 13"/>
              <p:cNvSpPr txBox="1">
                <a:spLocks noChangeArrowheads="1"/>
              </p:cNvSpPr>
              <p:nvPr/>
            </p:nvSpPr>
            <p:spPr bwMode="auto">
              <a:xfrm>
                <a:off x="3552" y="2928"/>
                <a:ext cx="816"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lgn="ctr" defTabSz="914400" eaLnBrk="0" fontAlgn="base" hangingPunct="0">
                  <a:spcBef>
                    <a:spcPct val="50000"/>
                  </a:spcBef>
                  <a:spcAft>
                    <a:spcPct val="0"/>
                  </a:spcAft>
                </a:pPr>
                <a:r>
                  <a:rPr lang="en-US" sz="1600" b="1">
                    <a:solidFill>
                      <a:srgbClr val="000000"/>
                    </a:solidFill>
                  </a:rPr>
                  <a:t>Small warming</a:t>
                </a:r>
              </a:p>
            </p:txBody>
          </p:sp>
          <p:sp>
            <p:nvSpPr>
              <p:cNvPr id="56336" name="Text Box 14"/>
              <p:cNvSpPr txBox="1">
                <a:spLocks noChangeArrowheads="1"/>
              </p:cNvSpPr>
              <p:nvPr/>
            </p:nvSpPr>
            <p:spPr bwMode="auto">
              <a:xfrm>
                <a:off x="4416" y="2928"/>
                <a:ext cx="816"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lgn="ctr" defTabSz="914400" eaLnBrk="0" fontAlgn="base" hangingPunct="0">
                  <a:spcBef>
                    <a:spcPct val="50000"/>
                  </a:spcBef>
                  <a:spcAft>
                    <a:spcPct val="0"/>
                  </a:spcAft>
                </a:pPr>
                <a:r>
                  <a:rPr lang="en-US" sz="1600" b="1">
                    <a:solidFill>
                      <a:srgbClr val="000000"/>
                    </a:solidFill>
                  </a:rPr>
                  <a:t>Much warming</a:t>
                </a:r>
              </a:p>
            </p:txBody>
          </p:sp>
        </p:grpSp>
        <p:sp>
          <p:nvSpPr>
            <p:cNvPr id="56328" name="Freeform 21"/>
            <p:cNvSpPr>
              <a:spLocks/>
            </p:cNvSpPr>
            <p:nvPr/>
          </p:nvSpPr>
          <p:spPr bwMode="auto">
            <a:xfrm>
              <a:off x="6705600" y="3276600"/>
              <a:ext cx="127000" cy="1066800"/>
            </a:xfrm>
            <a:custGeom>
              <a:avLst/>
              <a:gdLst>
                <a:gd name="T0" fmla="*/ 2147483647 w 80"/>
                <a:gd name="T1" fmla="*/ 0 h 528"/>
                <a:gd name="T2" fmla="*/ 2147483647 w 80"/>
                <a:gd name="T3" fmla="*/ 2147483647 h 528"/>
                <a:gd name="T4" fmla="*/ 2147483647 w 80"/>
                <a:gd name="T5" fmla="*/ 2147483647 h 528"/>
                <a:gd name="T6" fmla="*/ 2147483647 w 80"/>
                <a:gd name="T7" fmla="*/ 2147483647 h 528"/>
                <a:gd name="T8" fmla="*/ 2147483647 w 80"/>
                <a:gd name="T9" fmla="*/ 2147483647 h 528"/>
                <a:gd name="T10" fmla="*/ 2147483647 w 80"/>
                <a:gd name="T11" fmla="*/ 2147483647 h 528"/>
                <a:gd name="T12" fmla="*/ 2147483647 w 80"/>
                <a:gd name="T13" fmla="*/ 2147483647 h 528"/>
                <a:gd name="T14" fmla="*/ 2147483647 w 80"/>
                <a:gd name="T15" fmla="*/ 2147483647 h 528"/>
                <a:gd name="T16" fmla="*/ 2147483647 w 80"/>
                <a:gd name="T17" fmla="*/ 2147483647 h 5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0"/>
                <a:gd name="T28" fmla="*/ 0 h 528"/>
                <a:gd name="T29" fmla="*/ 80 w 80"/>
                <a:gd name="T30" fmla="*/ 528 h 5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0" h="528">
                  <a:moveTo>
                    <a:pt x="63" y="0"/>
                  </a:moveTo>
                  <a:cubicBezTo>
                    <a:pt x="55" y="12"/>
                    <a:pt x="17" y="49"/>
                    <a:pt x="14" y="72"/>
                  </a:cubicBezTo>
                  <a:cubicBezTo>
                    <a:pt x="11" y="95"/>
                    <a:pt x="31" y="120"/>
                    <a:pt x="42" y="141"/>
                  </a:cubicBezTo>
                  <a:cubicBezTo>
                    <a:pt x="53" y="162"/>
                    <a:pt x="80" y="178"/>
                    <a:pt x="80" y="198"/>
                  </a:cubicBezTo>
                  <a:cubicBezTo>
                    <a:pt x="80" y="218"/>
                    <a:pt x="55" y="246"/>
                    <a:pt x="42" y="264"/>
                  </a:cubicBezTo>
                  <a:cubicBezTo>
                    <a:pt x="29" y="282"/>
                    <a:pt x="4" y="290"/>
                    <a:pt x="2" y="306"/>
                  </a:cubicBezTo>
                  <a:cubicBezTo>
                    <a:pt x="0" y="322"/>
                    <a:pt x="21" y="342"/>
                    <a:pt x="32" y="363"/>
                  </a:cubicBezTo>
                  <a:cubicBezTo>
                    <a:pt x="43" y="384"/>
                    <a:pt x="64" y="402"/>
                    <a:pt x="65" y="429"/>
                  </a:cubicBezTo>
                  <a:cubicBezTo>
                    <a:pt x="66" y="456"/>
                    <a:pt x="43" y="508"/>
                    <a:pt x="37" y="528"/>
                  </a:cubicBezTo>
                </a:path>
              </a:pathLst>
            </a:custGeom>
            <a:noFill/>
            <a:ln w="38100">
              <a:solidFill>
                <a:srgbClr val="FFFF00"/>
              </a:solidFill>
              <a:round/>
              <a:headEnd/>
              <a:tailEnd type="arrow" w="sm" len="med"/>
            </a:ln>
            <a:extLst>
              <a:ext uri="{909E8E84-426E-40dd-AFC4-6F175D3DCCD1}">
                <a14:hiddenFill xmlns:a14="http://schemas.microsoft.com/office/drawing/2010/main">
                  <a:solidFill>
                    <a:srgbClr val="FFFFFF"/>
                  </a:solidFill>
                </a14:hiddenFill>
              </a:ext>
            </a:extLst>
          </p:spPr>
          <p:txBody>
            <a:bodyPr wrap="none" anchor="ctr"/>
            <a:lstStyle/>
            <a:p>
              <a:pPr defTabSz="914400" eaLnBrk="0" fontAlgn="base" hangingPunct="0">
                <a:spcBef>
                  <a:spcPct val="0"/>
                </a:spcBef>
                <a:spcAft>
                  <a:spcPct val="0"/>
                </a:spcAft>
              </a:pPr>
              <a:endParaRPr lang="en-US" sz="2400">
                <a:solidFill>
                  <a:srgbClr val="000000"/>
                </a:solidFill>
                <a:latin typeface="Times New Roman" charset="0"/>
                <a:ea typeface="ＭＳ Ｐゴシック" charset="0"/>
                <a:cs typeface="ＭＳ Ｐゴシック" charset="0"/>
              </a:endParaRPr>
            </a:p>
          </p:txBody>
        </p:sp>
        <p:sp>
          <p:nvSpPr>
            <p:cNvPr id="56329" name="Freeform 21"/>
            <p:cNvSpPr>
              <a:spLocks/>
            </p:cNvSpPr>
            <p:nvPr/>
          </p:nvSpPr>
          <p:spPr bwMode="auto">
            <a:xfrm>
              <a:off x="6934200" y="3276600"/>
              <a:ext cx="127000" cy="1066800"/>
            </a:xfrm>
            <a:custGeom>
              <a:avLst/>
              <a:gdLst>
                <a:gd name="T0" fmla="*/ 2147483647 w 80"/>
                <a:gd name="T1" fmla="*/ 0 h 528"/>
                <a:gd name="T2" fmla="*/ 2147483647 w 80"/>
                <a:gd name="T3" fmla="*/ 2147483647 h 528"/>
                <a:gd name="T4" fmla="*/ 2147483647 w 80"/>
                <a:gd name="T5" fmla="*/ 2147483647 h 528"/>
                <a:gd name="T6" fmla="*/ 2147483647 w 80"/>
                <a:gd name="T7" fmla="*/ 2147483647 h 528"/>
                <a:gd name="T8" fmla="*/ 2147483647 w 80"/>
                <a:gd name="T9" fmla="*/ 2147483647 h 528"/>
                <a:gd name="T10" fmla="*/ 2147483647 w 80"/>
                <a:gd name="T11" fmla="*/ 2147483647 h 528"/>
                <a:gd name="T12" fmla="*/ 2147483647 w 80"/>
                <a:gd name="T13" fmla="*/ 2147483647 h 528"/>
                <a:gd name="T14" fmla="*/ 2147483647 w 80"/>
                <a:gd name="T15" fmla="*/ 2147483647 h 528"/>
                <a:gd name="T16" fmla="*/ 2147483647 w 80"/>
                <a:gd name="T17" fmla="*/ 2147483647 h 5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0"/>
                <a:gd name="T28" fmla="*/ 0 h 528"/>
                <a:gd name="T29" fmla="*/ 80 w 80"/>
                <a:gd name="T30" fmla="*/ 528 h 5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0" h="528">
                  <a:moveTo>
                    <a:pt x="63" y="0"/>
                  </a:moveTo>
                  <a:cubicBezTo>
                    <a:pt x="55" y="12"/>
                    <a:pt x="17" y="49"/>
                    <a:pt x="14" y="72"/>
                  </a:cubicBezTo>
                  <a:cubicBezTo>
                    <a:pt x="11" y="95"/>
                    <a:pt x="31" y="120"/>
                    <a:pt x="42" y="141"/>
                  </a:cubicBezTo>
                  <a:cubicBezTo>
                    <a:pt x="53" y="162"/>
                    <a:pt x="80" y="178"/>
                    <a:pt x="80" y="198"/>
                  </a:cubicBezTo>
                  <a:cubicBezTo>
                    <a:pt x="80" y="218"/>
                    <a:pt x="55" y="246"/>
                    <a:pt x="42" y="264"/>
                  </a:cubicBezTo>
                  <a:cubicBezTo>
                    <a:pt x="29" y="282"/>
                    <a:pt x="4" y="290"/>
                    <a:pt x="2" y="306"/>
                  </a:cubicBezTo>
                  <a:cubicBezTo>
                    <a:pt x="0" y="322"/>
                    <a:pt x="21" y="342"/>
                    <a:pt x="32" y="363"/>
                  </a:cubicBezTo>
                  <a:cubicBezTo>
                    <a:pt x="43" y="384"/>
                    <a:pt x="64" y="402"/>
                    <a:pt x="65" y="429"/>
                  </a:cubicBezTo>
                  <a:cubicBezTo>
                    <a:pt x="66" y="456"/>
                    <a:pt x="43" y="508"/>
                    <a:pt x="37" y="528"/>
                  </a:cubicBezTo>
                </a:path>
              </a:pathLst>
            </a:custGeom>
            <a:noFill/>
            <a:ln w="38100">
              <a:solidFill>
                <a:srgbClr val="FFFF00"/>
              </a:solidFill>
              <a:round/>
              <a:headEnd/>
              <a:tailEnd type="arrow" w="sm" len="med"/>
            </a:ln>
            <a:extLst>
              <a:ext uri="{909E8E84-426E-40dd-AFC4-6F175D3DCCD1}">
                <a14:hiddenFill xmlns:a14="http://schemas.microsoft.com/office/drawing/2010/main">
                  <a:solidFill>
                    <a:srgbClr val="FFFFFF"/>
                  </a:solidFill>
                </a14:hiddenFill>
              </a:ext>
            </a:extLst>
          </p:spPr>
          <p:txBody>
            <a:bodyPr wrap="none" anchor="ctr"/>
            <a:lstStyle/>
            <a:p>
              <a:pPr defTabSz="914400" eaLnBrk="0" fontAlgn="base" hangingPunct="0">
                <a:spcBef>
                  <a:spcPct val="0"/>
                </a:spcBef>
                <a:spcAft>
                  <a:spcPct val="0"/>
                </a:spcAft>
              </a:pPr>
              <a:endParaRPr lang="en-US" sz="2400">
                <a:solidFill>
                  <a:srgbClr val="000000"/>
                </a:solidFill>
                <a:latin typeface="Times New Roman" charset="0"/>
                <a:ea typeface="ＭＳ Ｐゴシック" charset="0"/>
                <a:cs typeface="ＭＳ Ｐゴシック" charset="0"/>
              </a:endParaRPr>
            </a:p>
          </p:txBody>
        </p:sp>
        <p:sp>
          <p:nvSpPr>
            <p:cNvPr id="56330" name="Freeform 21"/>
            <p:cNvSpPr>
              <a:spLocks/>
            </p:cNvSpPr>
            <p:nvPr/>
          </p:nvSpPr>
          <p:spPr bwMode="auto">
            <a:xfrm>
              <a:off x="6477000" y="3276600"/>
              <a:ext cx="127000" cy="1066800"/>
            </a:xfrm>
            <a:custGeom>
              <a:avLst/>
              <a:gdLst>
                <a:gd name="T0" fmla="*/ 2147483647 w 80"/>
                <a:gd name="T1" fmla="*/ 0 h 528"/>
                <a:gd name="T2" fmla="*/ 2147483647 w 80"/>
                <a:gd name="T3" fmla="*/ 2147483647 h 528"/>
                <a:gd name="T4" fmla="*/ 2147483647 w 80"/>
                <a:gd name="T5" fmla="*/ 2147483647 h 528"/>
                <a:gd name="T6" fmla="*/ 2147483647 w 80"/>
                <a:gd name="T7" fmla="*/ 2147483647 h 528"/>
                <a:gd name="T8" fmla="*/ 2147483647 w 80"/>
                <a:gd name="T9" fmla="*/ 2147483647 h 528"/>
                <a:gd name="T10" fmla="*/ 2147483647 w 80"/>
                <a:gd name="T11" fmla="*/ 2147483647 h 528"/>
                <a:gd name="T12" fmla="*/ 2147483647 w 80"/>
                <a:gd name="T13" fmla="*/ 2147483647 h 528"/>
                <a:gd name="T14" fmla="*/ 2147483647 w 80"/>
                <a:gd name="T15" fmla="*/ 2147483647 h 528"/>
                <a:gd name="T16" fmla="*/ 2147483647 w 80"/>
                <a:gd name="T17" fmla="*/ 2147483647 h 5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0"/>
                <a:gd name="T28" fmla="*/ 0 h 528"/>
                <a:gd name="T29" fmla="*/ 80 w 80"/>
                <a:gd name="T30" fmla="*/ 528 h 5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0" h="528">
                  <a:moveTo>
                    <a:pt x="63" y="0"/>
                  </a:moveTo>
                  <a:cubicBezTo>
                    <a:pt x="55" y="12"/>
                    <a:pt x="17" y="49"/>
                    <a:pt x="14" y="72"/>
                  </a:cubicBezTo>
                  <a:cubicBezTo>
                    <a:pt x="11" y="95"/>
                    <a:pt x="31" y="120"/>
                    <a:pt x="42" y="141"/>
                  </a:cubicBezTo>
                  <a:cubicBezTo>
                    <a:pt x="53" y="162"/>
                    <a:pt x="80" y="178"/>
                    <a:pt x="80" y="198"/>
                  </a:cubicBezTo>
                  <a:cubicBezTo>
                    <a:pt x="80" y="218"/>
                    <a:pt x="55" y="246"/>
                    <a:pt x="42" y="264"/>
                  </a:cubicBezTo>
                  <a:cubicBezTo>
                    <a:pt x="29" y="282"/>
                    <a:pt x="4" y="290"/>
                    <a:pt x="2" y="306"/>
                  </a:cubicBezTo>
                  <a:cubicBezTo>
                    <a:pt x="0" y="322"/>
                    <a:pt x="21" y="342"/>
                    <a:pt x="32" y="363"/>
                  </a:cubicBezTo>
                  <a:cubicBezTo>
                    <a:pt x="43" y="384"/>
                    <a:pt x="64" y="402"/>
                    <a:pt x="65" y="429"/>
                  </a:cubicBezTo>
                  <a:cubicBezTo>
                    <a:pt x="66" y="456"/>
                    <a:pt x="43" y="508"/>
                    <a:pt x="37" y="528"/>
                  </a:cubicBezTo>
                </a:path>
              </a:pathLst>
            </a:custGeom>
            <a:noFill/>
            <a:ln w="38100">
              <a:solidFill>
                <a:srgbClr val="FFFF00"/>
              </a:solidFill>
              <a:round/>
              <a:headEnd/>
              <a:tailEnd type="arrow" w="sm" len="med"/>
            </a:ln>
            <a:extLst>
              <a:ext uri="{909E8E84-426E-40dd-AFC4-6F175D3DCCD1}">
                <a14:hiddenFill xmlns:a14="http://schemas.microsoft.com/office/drawing/2010/main">
                  <a:solidFill>
                    <a:srgbClr val="FFFFFF"/>
                  </a:solidFill>
                </a14:hiddenFill>
              </a:ext>
            </a:extLst>
          </p:spPr>
          <p:txBody>
            <a:bodyPr wrap="none" anchor="ctr"/>
            <a:lstStyle/>
            <a:p>
              <a:pPr defTabSz="914400" eaLnBrk="0" fontAlgn="base" hangingPunct="0">
                <a:spcBef>
                  <a:spcPct val="0"/>
                </a:spcBef>
                <a:spcAft>
                  <a:spcPct val="0"/>
                </a:spcAft>
              </a:pPr>
              <a:endParaRPr lang="en-US" sz="2400">
                <a:solidFill>
                  <a:srgbClr val="000000"/>
                </a:solidFill>
                <a:latin typeface="Times New Roman" charset="0"/>
                <a:ea typeface="ＭＳ Ｐゴシック" charset="0"/>
                <a:cs typeface="ＭＳ Ｐゴシック" charset="0"/>
              </a:endParaRPr>
            </a:p>
          </p:txBody>
        </p:sp>
        <p:sp>
          <p:nvSpPr>
            <p:cNvPr id="56331" name="Freeform 21"/>
            <p:cNvSpPr>
              <a:spLocks/>
            </p:cNvSpPr>
            <p:nvPr/>
          </p:nvSpPr>
          <p:spPr bwMode="auto">
            <a:xfrm>
              <a:off x="7112000" y="3276600"/>
              <a:ext cx="127000" cy="1066800"/>
            </a:xfrm>
            <a:custGeom>
              <a:avLst/>
              <a:gdLst>
                <a:gd name="T0" fmla="*/ 2147483647 w 80"/>
                <a:gd name="T1" fmla="*/ 0 h 528"/>
                <a:gd name="T2" fmla="*/ 2147483647 w 80"/>
                <a:gd name="T3" fmla="*/ 2147483647 h 528"/>
                <a:gd name="T4" fmla="*/ 2147483647 w 80"/>
                <a:gd name="T5" fmla="*/ 2147483647 h 528"/>
                <a:gd name="T6" fmla="*/ 2147483647 w 80"/>
                <a:gd name="T7" fmla="*/ 2147483647 h 528"/>
                <a:gd name="T8" fmla="*/ 2147483647 w 80"/>
                <a:gd name="T9" fmla="*/ 2147483647 h 528"/>
                <a:gd name="T10" fmla="*/ 2147483647 w 80"/>
                <a:gd name="T11" fmla="*/ 2147483647 h 528"/>
                <a:gd name="T12" fmla="*/ 2147483647 w 80"/>
                <a:gd name="T13" fmla="*/ 2147483647 h 528"/>
                <a:gd name="T14" fmla="*/ 2147483647 w 80"/>
                <a:gd name="T15" fmla="*/ 2147483647 h 528"/>
                <a:gd name="T16" fmla="*/ 2147483647 w 80"/>
                <a:gd name="T17" fmla="*/ 2147483647 h 5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0"/>
                <a:gd name="T28" fmla="*/ 0 h 528"/>
                <a:gd name="T29" fmla="*/ 80 w 80"/>
                <a:gd name="T30" fmla="*/ 528 h 5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0" h="528">
                  <a:moveTo>
                    <a:pt x="63" y="0"/>
                  </a:moveTo>
                  <a:cubicBezTo>
                    <a:pt x="55" y="12"/>
                    <a:pt x="17" y="49"/>
                    <a:pt x="14" y="72"/>
                  </a:cubicBezTo>
                  <a:cubicBezTo>
                    <a:pt x="11" y="95"/>
                    <a:pt x="31" y="120"/>
                    <a:pt x="42" y="141"/>
                  </a:cubicBezTo>
                  <a:cubicBezTo>
                    <a:pt x="53" y="162"/>
                    <a:pt x="80" y="178"/>
                    <a:pt x="80" y="198"/>
                  </a:cubicBezTo>
                  <a:cubicBezTo>
                    <a:pt x="80" y="218"/>
                    <a:pt x="55" y="246"/>
                    <a:pt x="42" y="264"/>
                  </a:cubicBezTo>
                  <a:cubicBezTo>
                    <a:pt x="29" y="282"/>
                    <a:pt x="4" y="290"/>
                    <a:pt x="2" y="306"/>
                  </a:cubicBezTo>
                  <a:cubicBezTo>
                    <a:pt x="0" y="322"/>
                    <a:pt x="21" y="342"/>
                    <a:pt x="32" y="363"/>
                  </a:cubicBezTo>
                  <a:cubicBezTo>
                    <a:pt x="43" y="384"/>
                    <a:pt x="64" y="402"/>
                    <a:pt x="65" y="429"/>
                  </a:cubicBezTo>
                  <a:cubicBezTo>
                    <a:pt x="66" y="456"/>
                    <a:pt x="43" y="508"/>
                    <a:pt x="37" y="528"/>
                  </a:cubicBezTo>
                </a:path>
              </a:pathLst>
            </a:custGeom>
            <a:noFill/>
            <a:ln w="38100">
              <a:solidFill>
                <a:srgbClr val="FFFF00"/>
              </a:solidFill>
              <a:round/>
              <a:headEnd/>
              <a:tailEnd type="arrow" w="sm" len="med"/>
            </a:ln>
            <a:extLst>
              <a:ext uri="{909E8E84-426E-40dd-AFC4-6F175D3DCCD1}">
                <a14:hiddenFill xmlns:a14="http://schemas.microsoft.com/office/drawing/2010/main">
                  <a:solidFill>
                    <a:srgbClr val="FFFFFF"/>
                  </a:solidFill>
                </a14:hiddenFill>
              </a:ext>
            </a:extLst>
          </p:spPr>
          <p:txBody>
            <a:bodyPr wrap="none" anchor="ctr"/>
            <a:lstStyle/>
            <a:p>
              <a:pPr defTabSz="914400" eaLnBrk="0" fontAlgn="base" hangingPunct="0">
                <a:spcBef>
                  <a:spcPct val="0"/>
                </a:spcBef>
                <a:spcAft>
                  <a:spcPct val="0"/>
                </a:spcAft>
              </a:pPr>
              <a:endParaRPr lang="en-US" sz="2400">
                <a:solidFill>
                  <a:srgbClr val="000000"/>
                </a:solidFill>
                <a:latin typeface="Times New Roman" charset="0"/>
                <a:ea typeface="ＭＳ Ｐゴシック" charset="0"/>
                <a:cs typeface="ＭＳ Ｐゴシック" charset="0"/>
              </a:endParaRPr>
            </a:p>
          </p:txBody>
        </p:sp>
      </p:grpSp>
      <p:pic>
        <p:nvPicPr>
          <p:cNvPr id="3" name="Sound 2">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178800" y="5892800"/>
            <a:ext cx="812800" cy="812800"/>
          </a:xfrm>
          <a:prstGeom prst="rect">
            <a:avLst/>
          </a:prstGeom>
        </p:spPr>
      </p:pic>
    </p:spTree>
    <p:custDataLst>
      <p:tags r:id="rId1"/>
    </p:custDataLst>
    <p:extLst>
      <p:ext uri="{BB962C8B-B14F-4D97-AF65-F5344CB8AC3E}">
        <p14:creationId xmlns:p14="http://schemas.microsoft.com/office/powerpoint/2010/main" val="3606810923"/>
      </p:ext>
    </p:extLst>
  </p:cSld>
  <p:clrMapOvr>
    <a:masterClrMapping/>
  </p:clrMapOvr>
  <p:transition xmlns:p14="http://schemas.microsoft.com/office/powerpoint/2010/main" advTm="124471"/>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par>
                                <p:cTn id="7" presetID="1" presetClass="entr" presetSubtype="0" fill="hold" grpId="0" nodeType="withEffect">
                                  <p:stCondLst>
                                    <p:cond delay="0"/>
                                  </p:stCondLst>
                                  <p:childTnLst>
                                    <p:set>
                                      <p:cBhvr>
                                        <p:cTn id="8" dur="1" fill="hold">
                                          <p:stCondLst>
                                            <p:cond delay="0"/>
                                          </p:stCondLst>
                                        </p:cTn>
                                        <p:tgtEl>
                                          <p:spTgt spid="81923">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192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192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192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192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1923">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81923">
                                            <p:txEl>
                                              <p:pRg st="6" end="6"/>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81923">
                                            <p:txEl>
                                              <p:pRg st="7" end="7"/>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81923">
                                            <p:txEl>
                                              <p:pRg st="8" end="8"/>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5" fill="hold" display="0">
                  <p:stCondLst>
                    <p:cond delay="indefinite"/>
                  </p:stCondLst>
                  <p:endCondLst>
                    <p:cond evt="onStopAudio" delay="0">
                      <p:tgtEl>
                        <p:sldTgt/>
                      </p:tgtEl>
                    </p:cond>
                  </p:endCondLst>
                </p:cTn>
                <p:tgtEl>
                  <p:spTgt spid="3"/>
                </p:tgtEl>
              </p:cMediaNode>
            </p:audio>
          </p:childTnLst>
        </p:cTn>
      </p:par>
    </p:tnLst>
    <p:bldLst>
      <p:bldP spid="8192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r>
              <a:rPr lang="en-US" sz="3600" dirty="0">
                <a:solidFill>
                  <a:srgbClr val="000000"/>
                </a:solidFill>
                <a:latin typeface="Times New Roman" charset="0"/>
                <a:ea typeface="ＭＳ Ｐゴシック" charset="0"/>
                <a:cs typeface="ＭＳ Ｐゴシック" charset="0"/>
              </a:rPr>
              <a:t>What Affects </a:t>
            </a:r>
            <a:r>
              <a:rPr lang="en-US" sz="3600" dirty="0" smtClean="0">
                <a:solidFill>
                  <a:srgbClr val="000000"/>
                </a:solidFill>
                <a:latin typeface="Times New Roman" charset="0"/>
                <a:ea typeface="ＭＳ Ｐゴシック" charset="0"/>
                <a:cs typeface="ＭＳ Ｐゴシック" charset="0"/>
              </a:rPr>
              <a:t>Min Temperature?</a:t>
            </a:r>
            <a:endParaRPr lang="en-US" sz="3600" dirty="0">
              <a:solidFill>
                <a:srgbClr val="000000"/>
              </a:solidFill>
              <a:latin typeface="Times New Roman" charset="0"/>
              <a:ea typeface="ＭＳ Ｐゴシック" charset="0"/>
              <a:cs typeface="ＭＳ Ｐゴシック" charset="0"/>
            </a:endParaRPr>
          </a:p>
        </p:txBody>
      </p:sp>
      <p:sp>
        <p:nvSpPr>
          <p:cNvPr id="81923" name="Rectangle 3"/>
          <p:cNvSpPr>
            <a:spLocks noGrp="1" noChangeArrowheads="1"/>
          </p:cNvSpPr>
          <p:nvPr>
            <p:ph type="body" idx="1"/>
          </p:nvPr>
        </p:nvSpPr>
        <p:spPr>
          <a:xfrm>
            <a:off x="685800" y="1981200"/>
            <a:ext cx="4876800" cy="4267200"/>
          </a:xfrm>
        </p:spPr>
        <p:txBody>
          <a:bodyPr/>
          <a:lstStyle/>
          <a:p>
            <a:pPr>
              <a:lnSpc>
                <a:spcPct val="90000"/>
              </a:lnSpc>
              <a:buFontTx/>
              <a:buNone/>
            </a:pPr>
            <a:r>
              <a:rPr lang="en-US" sz="2800" b="1" dirty="0">
                <a:solidFill>
                  <a:srgbClr val="FF0000"/>
                </a:solidFill>
                <a:effectLst>
                  <a:outerShdw blurRad="38100" dist="38100" dir="2700000" algn="tl">
                    <a:srgbClr val="000000"/>
                  </a:outerShdw>
                </a:effectLst>
                <a:latin typeface="Times New Roman" charset="0"/>
                <a:ea typeface="ＭＳ Ｐゴシック" charset="0"/>
                <a:cs typeface="ＭＳ Ｐゴシック" charset="0"/>
              </a:rPr>
              <a:t>Cloud Cover</a:t>
            </a:r>
            <a:endParaRPr lang="en-US" sz="2800" b="1" dirty="0">
              <a:effectLst>
                <a:outerShdw blurRad="38100" dist="38100" dir="2700000" algn="tl">
                  <a:srgbClr val="000000"/>
                </a:outerShdw>
              </a:effectLst>
              <a:latin typeface="Times New Roman" charset="0"/>
              <a:ea typeface="ＭＳ Ｐゴシック" charset="0"/>
              <a:cs typeface="ＭＳ Ｐゴシック" charset="0"/>
            </a:endParaRPr>
          </a:p>
          <a:p>
            <a:pPr>
              <a:lnSpc>
                <a:spcPct val="90000"/>
              </a:lnSpc>
              <a:buFontTx/>
              <a:buNone/>
            </a:pPr>
            <a:r>
              <a:rPr lang="en-US" sz="2400" b="1" dirty="0">
                <a:solidFill>
                  <a:srgbClr val="000000"/>
                </a:solidFill>
                <a:latin typeface="Times New Roman" charset="0"/>
                <a:ea typeface="ＭＳ Ｐゴシック" charset="0"/>
                <a:cs typeface="ＭＳ Ｐゴシック" charset="0"/>
              </a:rPr>
              <a:t>Clear skies-strong inversion</a:t>
            </a:r>
          </a:p>
          <a:p>
            <a:pPr>
              <a:lnSpc>
                <a:spcPct val="90000"/>
              </a:lnSpc>
              <a:spcAft>
                <a:spcPts val="1800"/>
              </a:spcAft>
              <a:buFontTx/>
              <a:buNone/>
            </a:pPr>
            <a:r>
              <a:rPr lang="en-US" sz="2400" b="1" dirty="0">
                <a:solidFill>
                  <a:srgbClr val="000000"/>
                </a:solidFill>
                <a:latin typeface="Times New Roman" charset="0"/>
                <a:ea typeface="ＭＳ Ｐゴシック" charset="0"/>
                <a:cs typeface="ＭＳ Ｐゴシック" charset="0"/>
              </a:rPr>
              <a:t>Cloudy skies-weak inversion</a:t>
            </a:r>
          </a:p>
          <a:p>
            <a:pPr>
              <a:lnSpc>
                <a:spcPct val="90000"/>
              </a:lnSpc>
              <a:buFontTx/>
              <a:buNone/>
            </a:pPr>
            <a:r>
              <a:rPr lang="en-US" sz="2800" b="1" dirty="0">
                <a:solidFill>
                  <a:srgbClr val="FF0000"/>
                </a:solidFill>
                <a:effectLst>
                  <a:outerShdw blurRad="38100" dist="38100" dir="2700000" algn="tl">
                    <a:srgbClr val="000000"/>
                  </a:outerShdw>
                </a:effectLst>
                <a:latin typeface="Times New Roman" charset="0"/>
                <a:ea typeface="ＭＳ Ｐゴシック" charset="0"/>
                <a:cs typeface="ＭＳ Ｐゴシック" charset="0"/>
              </a:rPr>
              <a:t>Land Characteristics</a:t>
            </a:r>
            <a:endParaRPr lang="en-US" sz="2800" b="1" dirty="0">
              <a:effectLst>
                <a:outerShdw blurRad="38100" dist="38100" dir="2700000" algn="tl">
                  <a:srgbClr val="000000"/>
                </a:outerShdw>
              </a:effectLst>
              <a:latin typeface="Times New Roman" charset="0"/>
              <a:ea typeface="ＭＳ Ｐゴシック" charset="0"/>
              <a:cs typeface="ＭＳ Ｐゴシック" charset="0"/>
            </a:endParaRPr>
          </a:p>
          <a:p>
            <a:pPr>
              <a:lnSpc>
                <a:spcPct val="90000"/>
              </a:lnSpc>
              <a:buFontTx/>
              <a:buNone/>
            </a:pPr>
            <a:r>
              <a:rPr lang="en-US" sz="2400" b="1" dirty="0">
                <a:solidFill>
                  <a:srgbClr val="000000"/>
                </a:solidFill>
                <a:latin typeface="Times New Roman" charset="0"/>
                <a:ea typeface="ＭＳ Ｐゴシック" charset="0"/>
                <a:cs typeface="ＭＳ Ｐゴシック" charset="0"/>
              </a:rPr>
              <a:t>Snow cover-strong inversion</a:t>
            </a:r>
          </a:p>
          <a:p>
            <a:pPr>
              <a:lnSpc>
                <a:spcPct val="90000"/>
              </a:lnSpc>
              <a:spcAft>
                <a:spcPts val="1800"/>
              </a:spcAft>
              <a:buFontTx/>
              <a:buNone/>
            </a:pPr>
            <a:r>
              <a:rPr lang="en-US" sz="2400" b="1" dirty="0">
                <a:solidFill>
                  <a:srgbClr val="000000"/>
                </a:solidFill>
                <a:latin typeface="Times New Roman" charset="0"/>
                <a:ea typeface="ＭＳ Ｐゴシック" charset="0"/>
                <a:cs typeface="ＭＳ Ｐゴシック" charset="0"/>
              </a:rPr>
              <a:t>Bare ground-weaker inversion</a:t>
            </a:r>
          </a:p>
          <a:p>
            <a:pPr>
              <a:lnSpc>
                <a:spcPct val="90000"/>
              </a:lnSpc>
              <a:buFontTx/>
              <a:buNone/>
            </a:pPr>
            <a:r>
              <a:rPr lang="en-US" sz="2800" b="1" dirty="0">
                <a:solidFill>
                  <a:srgbClr val="FF0000"/>
                </a:solidFill>
                <a:effectLst>
                  <a:outerShdw blurRad="38100" dist="38100" dir="2700000" algn="tl">
                    <a:srgbClr val="000000"/>
                  </a:outerShdw>
                </a:effectLst>
                <a:latin typeface="Times New Roman" charset="0"/>
                <a:ea typeface="ＭＳ Ｐゴシック" charset="0"/>
                <a:cs typeface="ＭＳ Ｐゴシック" charset="0"/>
              </a:rPr>
              <a:t>Wind Speed</a:t>
            </a:r>
            <a:endParaRPr lang="en-US" sz="2800" b="1" dirty="0">
              <a:effectLst>
                <a:outerShdw blurRad="38100" dist="38100" dir="2700000" algn="tl">
                  <a:srgbClr val="000000"/>
                </a:outerShdw>
              </a:effectLst>
              <a:latin typeface="Times New Roman" charset="0"/>
              <a:ea typeface="ＭＳ Ｐゴシック" charset="0"/>
              <a:cs typeface="ＭＳ Ｐゴシック" charset="0"/>
            </a:endParaRPr>
          </a:p>
          <a:p>
            <a:pPr>
              <a:lnSpc>
                <a:spcPct val="90000"/>
              </a:lnSpc>
              <a:buFontTx/>
              <a:buNone/>
            </a:pPr>
            <a:r>
              <a:rPr lang="en-US" sz="2400" b="1" dirty="0" smtClean="0">
                <a:solidFill>
                  <a:srgbClr val="000000"/>
                </a:solidFill>
                <a:latin typeface="Times New Roman" charset="0"/>
                <a:ea typeface="ＭＳ Ｐゴシック" charset="0"/>
                <a:cs typeface="ＭＳ Ｐゴシック" charset="0"/>
              </a:rPr>
              <a:t>Light winds</a:t>
            </a:r>
            <a:r>
              <a:rPr lang="en-US" sz="2400" b="1" dirty="0">
                <a:solidFill>
                  <a:srgbClr val="000000"/>
                </a:solidFill>
                <a:latin typeface="Times New Roman" charset="0"/>
                <a:ea typeface="ＭＳ Ｐゴシック" charset="0"/>
                <a:cs typeface="ＭＳ Ｐゴシック" charset="0"/>
              </a:rPr>
              <a:t>-strong inversion</a:t>
            </a:r>
          </a:p>
          <a:p>
            <a:pPr>
              <a:lnSpc>
                <a:spcPct val="90000"/>
              </a:lnSpc>
              <a:buFontTx/>
              <a:buNone/>
            </a:pPr>
            <a:r>
              <a:rPr lang="en-US" b="1" dirty="0" smtClean="0">
                <a:latin typeface="Times New Roman" charset="0"/>
                <a:ea typeface="ＭＳ Ｐゴシック" charset="0"/>
                <a:cs typeface="ＭＳ Ｐゴシック" charset="0"/>
              </a:rPr>
              <a:t>Strong </a:t>
            </a:r>
            <a:r>
              <a:rPr lang="en-US" sz="2400" b="1" dirty="0" smtClean="0">
                <a:solidFill>
                  <a:srgbClr val="000000"/>
                </a:solidFill>
                <a:latin typeface="Times New Roman" charset="0"/>
                <a:ea typeface="ＭＳ Ｐゴシック" charset="0"/>
                <a:cs typeface="ＭＳ Ｐゴシック" charset="0"/>
              </a:rPr>
              <a:t>winds-breaks inversion </a:t>
            </a:r>
            <a:r>
              <a:rPr lang="en-US" b="1" dirty="0">
                <a:latin typeface="Times New Roman" charset="0"/>
                <a:ea typeface="ＭＳ Ｐゴシック" charset="0"/>
                <a:cs typeface="ＭＳ Ｐゴシック" charset="0"/>
              </a:rPr>
              <a:t>and mixes warm air aloft to surface</a:t>
            </a:r>
            <a:endParaRPr lang="en-US" dirty="0">
              <a:latin typeface="Times New Roman" charset="0"/>
              <a:ea typeface="ＭＳ Ｐゴシック" charset="0"/>
              <a:cs typeface="ＭＳ Ｐゴシック" charset="0"/>
            </a:endParaRPr>
          </a:p>
        </p:txBody>
      </p:sp>
      <p:grpSp>
        <p:nvGrpSpPr>
          <p:cNvPr id="2" name="Group 25"/>
          <p:cNvGrpSpPr>
            <a:grpSpLocks/>
          </p:cNvGrpSpPr>
          <p:nvPr/>
        </p:nvGrpSpPr>
        <p:grpSpPr bwMode="auto">
          <a:xfrm>
            <a:off x="5632450" y="5102225"/>
            <a:ext cx="2825750" cy="1250950"/>
            <a:chOff x="3548" y="3214"/>
            <a:chExt cx="1780" cy="788"/>
          </a:xfrm>
        </p:grpSpPr>
        <p:grpSp>
          <p:nvGrpSpPr>
            <p:cNvPr id="54300" name="Group 26"/>
            <p:cNvGrpSpPr>
              <a:grpSpLocks/>
            </p:cNvGrpSpPr>
            <p:nvPr/>
          </p:nvGrpSpPr>
          <p:grpSpPr bwMode="auto">
            <a:xfrm>
              <a:off x="3548" y="3214"/>
              <a:ext cx="1780" cy="592"/>
              <a:chOff x="3840" y="1344"/>
              <a:chExt cx="1780" cy="592"/>
            </a:xfrm>
          </p:grpSpPr>
          <p:sp>
            <p:nvSpPr>
              <p:cNvPr id="54302" name="Freeform 27"/>
              <p:cNvSpPr>
                <a:spLocks/>
              </p:cNvSpPr>
              <p:nvPr/>
            </p:nvSpPr>
            <p:spPr bwMode="auto">
              <a:xfrm>
                <a:off x="3840" y="1392"/>
                <a:ext cx="1288" cy="1"/>
              </a:xfrm>
              <a:custGeom>
                <a:avLst/>
                <a:gdLst>
                  <a:gd name="T0" fmla="*/ 0 w 1288"/>
                  <a:gd name="T1" fmla="*/ 0 h 1"/>
                  <a:gd name="T2" fmla="*/ 1288 w 1288"/>
                  <a:gd name="T3" fmla="*/ 0 h 1"/>
                  <a:gd name="T4" fmla="*/ 0 60000 65536"/>
                  <a:gd name="T5" fmla="*/ 0 60000 65536"/>
                  <a:gd name="T6" fmla="*/ 0 w 1288"/>
                  <a:gd name="T7" fmla="*/ 0 h 1"/>
                  <a:gd name="T8" fmla="*/ 1288 w 1288"/>
                  <a:gd name="T9" fmla="*/ 1 h 1"/>
                </a:gdLst>
                <a:ahLst/>
                <a:cxnLst>
                  <a:cxn ang="T4">
                    <a:pos x="T0" y="T1"/>
                  </a:cxn>
                  <a:cxn ang="T5">
                    <a:pos x="T2" y="T3"/>
                  </a:cxn>
                </a:cxnLst>
                <a:rect l="T6" t="T7" r="T8" b="T9"/>
                <a:pathLst>
                  <a:path w="1288" h="1">
                    <a:moveTo>
                      <a:pt x="0" y="0"/>
                    </a:moveTo>
                    <a:lnTo>
                      <a:pt x="1288" y="0"/>
                    </a:lnTo>
                  </a:path>
                </a:pathLst>
              </a:custGeom>
              <a:noFill/>
              <a:ln w="38100">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spAutoFit/>
              </a:bodyPr>
              <a:lstStyle/>
              <a:p>
                <a:pPr defTabSz="914400" eaLnBrk="0" fontAlgn="base" hangingPunct="0">
                  <a:spcBef>
                    <a:spcPct val="0"/>
                  </a:spcBef>
                  <a:spcAft>
                    <a:spcPct val="0"/>
                  </a:spcAft>
                </a:pPr>
                <a:endParaRPr lang="en-US" sz="2400">
                  <a:solidFill>
                    <a:srgbClr val="000000"/>
                  </a:solidFill>
                  <a:latin typeface="Times New Roman" charset="0"/>
                  <a:ea typeface="ＭＳ Ｐゴシック" charset="0"/>
                  <a:cs typeface="ＭＳ Ｐゴシック" charset="0"/>
                </a:endParaRPr>
              </a:p>
            </p:txBody>
          </p:sp>
          <p:sp>
            <p:nvSpPr>
              <p:cNvPr id="54303" name="Line 28"/>
              <p:cNvSpPr>
                <a:spLocks noChangeShapeType="1"/>
              </p:cNvSpPr>
              <p:nvPr/>
            </p:nvSpPr>
            <p:spPr bwMode="auto">
              <a:xfrm>
                <a:off x="3840" y="1732"/>
                <a:ext cx="672"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pPr defTabSz="914400" eaLnBrk="0" fontAlgn="base" hangingPunct="0">
                  <a:spcBef>
                    <a:spcPct val="0"/>
                  </a:spcBef>
                  <a:spcAft>
                    <a:spcPct val="0"/>
                  </a:spcAft>
                </a:pPr>
                <a:endParaRPr lang="en-US" sz="2400">
                  <a:solidFill>
                    <a:srgbClr val="000000"/>
                  </a:solidFill>
                  <a:latin typeface="Times New Roman" charset="0"/>
                  <a:ea typeface="ＭＳ Ｐゴシック" charset="0"/>
                  <a:cs typeface="ＭＳ Ｐゴシック" charset="0"/>
                </a:endParaRPr>
              </a:p>
            </p:txBody>
          </p:sp>
          <p:sp>
            <p:nvSpPr>
              <p:cNvPr id="54304" name="Text Box 29"/>
              <p:cNvSpPr txBox="1">
                <a:spLocks noChangeArrowheads="1"/>
              </p:cNvSpPr>
              <p:nvPr/>
            </p:nvSpPr>
            <p:spPr bwMode="auto">
              <a:xfrm>
                <a:off x="5136" y="1344"/>
                <a:ext cx="480"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lgn="r" defTabSz="914400" eaLnBrk="0" fontAlgn="base" hangingPunct="0">
                  <a:spcBef>
                    <a:spcPct val="50000"/>
                  </a:spcBef>
                  <a:spcAft>
                    <a:spcPct val="0"/>
                  </a:spcAft>
                </a:pPr>
                <a:r>
                  <a:rPr lang="en-US" sz="1600" b="1">
                    <a:solidFill>
                      <a:srgbClr val="FF0000"/>
                    </a:solidFill>
                  </a:rPr>
                  <a:t>Warm</a:t>
                </a:r>
              </a:p>
            </p:txBody>
          </p:sp>
          <p:sp>
            <p:nvSpPr>
              <p:cNvPr id="54305" name="Text Box 30"/>
              <p:cNvSpPr txBox="1">
                <a:spLocks noChangeArrowheads="1"/>
              </p:cNvSpPr>
              <p:nvPr/>
            </p:nvSpPr>
            <p:spPr bwMode="auto">
              <a:xfrm>
                <a:off x="5188" y="1556"/>
                <a:ext cx="432"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lgn="r" defTabSz="914400" eaLnBrk="0" fontAlgn="base" hangingPunct="0">
                  <a:spcBef>
                    <a:spcPct val="50000"/>
                  </a:spcBef>
                  <a:spcAft>
                    <a:spcPct val="0"/>
                  </a:spcAft>
                </a:pPr>
                <a:r>
                  <a:rPr lang="en-US" sz="1600" b="1">
                    <a:solidFill>
                      <a:srgbClr val="3333CC"/>
                    </a:solidFill>
                  </a:rPr>
                  <a:t>Cold</a:t>
                </a:r>
                <a:endParaRPr lang="en-US" sz="1600" b="1">
                  <a:solidFill>
                    <a:srgbClr val="FF0000"/>
                  </a:solidFill>
                </a:endParaRPr>
              </a:p>
            </p:txBody>
          </p:sp>
          <p:sp>
            <p:nvSpPr>
              <p:cNvPr id="54306" name="Freeform 31"/>
              <p:cNvSpPr>
                <a:spLocks/>
              </p:cNvSpPr>
              <p:nvPr/>
            </p:nvSpPr>
            <p:spPr bwMode="auto">
              <a:xfrm>
                <a:off x="4896" y="1496"/>
                <a:ext cx="240" cy="328"/>
              </a:xfrm>
              <a:custGeom>
                <a:avLst/>
                <a:gdLst>
                  <a:gd name="T0" fmla="*/ 44 w 240"/>
                  <a:gd name="T1" fmla="*/ 0 h 328"/>
                  <a:gd name="T2" fmla="*/ 128 w 240"/>
                  <a:gd name="T3" fmla="*/ 28 h 328"/>
                  <a:gd name="T4" fmla="*/ 204 w 240"/>
                  <a:gd name="T5" fmla="*/ 88 h 328"/>
                  <a:gd name="T6" fmla="*/ 240 w 240"/>
                  <a:gd name="T7" fmla="*/ 184 h 328"/>
                  <a:gd name="T8" fmla="*/ 228 w 240"/>
                  <a:gd name="T9" fmla="*/ 268 h 328"/>
                  <a:gd name="T10" fmla="*/ 144 w 240"/>
                  <a:gd name="T11" fmla="*/ 328 h 328"/>
                  <a:gd name="T12" fmla="*/ 96 w 240"/>
                  <a:gd name="T13" fmla="*/ 328 h 328"/>
                  <a:gd name="T14" fmla="*/ 44 w 240"/>
                  <a:gd name="T15" fmla="*/ 304 h 328"/>
                  <a:gd name="T16" fmla="*/ 0 w 240"/>
                  <a:gd name="T17" fmla="*/ 280 h 3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40"/>
                  <a:gd name="T28" fmla="*/ 0 h 328"/>
                  <a:gd name="T29" fmla="*/ 240 w 240"/>
                  <a:gd name="T30" fmla="*/ 328 h 3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40" h="328">
                    <a:moveTo>
                      <a:pt x="44" y="0"/>
                    </a:moveTo>
                    <a:lnTo>
                      <a:pt x="128" y="28"/>
                    </a:lnTo>
                    <a:lnTo>
                      <a:pt x="204" y="88"/>
                    </a:lnTo>
                    <a:lnTo>
                      <a:pt x="240" y="184"/>
                    </a:lnTo>
                    <a:lnTo>
                      <a:pt x="228" y="268"/>
                    </a:lnTo>
                    <a:lnTo>
                      <a:pt x="144" y="328"/>
                    </a:lnTo>
                    <a:lnTo>
                      <a:pt x="96" y="328"/>
                    </a:lnTo>
                    <a:lnTo>
                      <a:pt x="44" y="304"/>
                    </a:lnTo>
                    <a:lnTo>
                      <a:pt x="0" y="280"/>
                    </a:lnTo>
                  </a:path>
                </a:pathLst>
              </a:custGeom>
              <a:noFill/>
              <a:ln w="38100">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spAutoFit/>
              </a:bodyPr>
              <a:lstStyle/>
              <a:p>
                <a:pPr defTabSz="914400" eaLnBrk="0" fontAlgn="base" hangingPunct="0">
                  <a:spcBef>
                    <a:spcPct val="0"/>
                  </a:spcBef>
                  <a:spcAft>
                    <a:spcPct val="0"/>
                  </a:spcAft>
                </a:pPr>
                <a:endParaRPr lang="en-US" sz="2400">
                  <a:solidFill>
                    <a:srgbClr val="000000"/>
                  </a:solidFill>
                  <a:latin typeface="Times New Roman" charset="0"/>
                  <a:ea typeface="ＭＳ Ｐゴシック" charset="0"/>
                  <a:cs typeface="ＭＳ Ｐゴシック" charset="0"/>
                </a:endParaRPr>
              </a:p>
            </p:txBody>
          </p:sp>
          <p:sp>
            <p:nvSpPr>
              <p:cNvPr id="54307" name="Freeform 32"/>
              <p:cNvSpPr>
                <a:spLocks/>
              </p:cNvSpPr>
              <p:nvPr/>
            </p:nvSpPr>
            <p:spPr bwMode="auto">
              <a:xfrm>
                <a:off x="3840" y="1528"/>
                <a:ext cx="1728" cy="360"/>
              </a:xfrm>
              <a:custGeom>
                <a:avLst/>
                <a:gdLst>
                  <a:gd name="T0" fmla="*/ 0 w 1728"/>
                  <a:gd name="T1" fmla="*/ 8 h 360"/>
                  <a:gd name="T2" fmla="*/ 576 w 1728"/>
                  <a:gd name="T3" fmla="*/ 8 h 360"/>
                  <a:gd name="T4" fmla="*/ 808 w 1728"/>
                  <a:gd name="T5" fmla="*/ 0 h 360"/>
                  <a:gd name="T6" fmla="*/ 968 w 1728"/>
                  <a:gd name="T7" fmla="*/ 8 h 360"/>
                  <a:gd name="T8" fmla="*/ 1140 w 1728"/>
                  <a:gd name="T9" fmla="*/ 44 h 360"/>
                  <a:gd name="T10" fmla="*/ 1220 w 1728"/>
                  <a:gd name="T11" fmla="*/ 136 h 360"/>
                  <a:gd name="T12" fmla="*/ 1220 w 1728"/>
                  <a:gd name="T13" fmla="*/ 208 h 360"/>
                  <a:gd name="T14" fmla="*/ 1148 w 1728"/>
                  <a:gd name="T15" fmla="*/ 236 h 360"/>
                  <a:gd name="T16" fmla="*/ 1008 w 1728"/>
                  <a:gd name="T17" fmla="*/ 200 h 360"/>
                  <a:gd name="T18" fmla="*/ 936 w 1728"/>
                  <a:gd name="T19" fmla="*/ 224 h 360"/>
                  <a:gd name="T20" fmla="*/ 996 w 1728"/>
                  <a:gd name="T21" fmla="*/ 272 h 360"/>
                  <a:gd name="T22" fmla="*/ 1096 w 1728"/>
                  <a:gd name="T23" fmla="*/ 340 h 360"/>
                  <a:gd name="T24" fmla="*/ 1168 w 1728"/>
                  <a:gd name="T25" fmla="*/ 360 h 360"/>
                  <a:gd name="T26" fmla="*/ 1244 w 1728"/>
                  <a:gd name="T27" fmla="*/ 344 h 360"/>
                  <a:gd name="T28" fmla="*/ 1344 w 1728"/>
                  <a:gd name="T29" fmla="*/ 248 h 360"/>
                  <a:gd name="T30" fmla="*/ 1376 w 1728"/>
                  <a:gd name="T31" fmla="*/ 96 h 360"/>
                  <a:gd name="T32" fmla="*/ 1448 w 1728"/>
                  <a:gd name="T33" fmla="*/ 20 h 360"/>
                  <a:gd name="T34" fmla="*/ 1536 w 1728"/>
                  <a:gd name="T35" fmla="*/ 8 h 360"/>
                  <a:gd name="T36" fmla="*/ 1728 w 1728"/>
                  <a:gd name="T37" fmla="*/ 8 h 36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728"/>
                  <a:gd name="T58" fmla="*/ 0 h 360"/>
                  <a:gd name="T59" fmla="*/ 1728 w 1728"/>
                  <a:gd name="T60" fmla="*/ 360 h 36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728" h="360">
                    <a:moveTo>
                      <a:pt x="0" y="8"/>
                    </a:moveTo>
                    <a:lnTo>
                      <a:pt x="576" y="8"/>
                    </a:lnTo>
                    <a:lnTo>
                      <a:pt x="808" y="0"/>
                    </a:lnTo>
                    <a:lnTo>
                      <a:pt x="968" y="8"/>
                    </a:lnTo>
                    <a:lnTo>
                      <a:pt x="1140" y="44"/>
                    </a:lnTo>
                    <a:lnTo>
                      <a:pt x="1220" y="136"/>
                    </a:lnTo>
                    <a:lnTo>
                      <a:pt x="1220" y="208"/>
                    </a:lnTo>
                    <a:lnTo>
                      <a:pt x="1148" y="236"/>
                    </a:lnTo>
                    <a:lnTo>
                      <a:pt x="1008" y="200"/>
                    </a:lnTo>
                    <a:lnTo>
                      <a:pt x="936" y="224"/>
                    </a:lnTo>
                    <a:lnTo>
                      <a:pt x="996" y="272"/>
                    </a:lnTo>
                    <a:lnTo>
                      <a:pt x="1096" y="340"/>
                    </a:lnTo>
                    <a:lnTo>
                      <a:pt x="1168" y="360"/>
                    </a:lnTo>
                    <a:lnTo>
                      <a:pt x="1244" y="344"/>
                    </a:lnTo>
                    <a:lnTo>
                      <a:pt x="1344" y="248"/>
                    </a:lnTo>
                    <a:lnTo>
                      <a:pt x="1376" y="96"/>
                    </a:lnTo>
                    <a:lnTo>
                      <a:pt x="1448" y="20"/>
                    </a:lnTo>
                    <a:lnTo>
                      <a:pt x="1536" y="8"/>
                    </a:lnTo>
                    <a:lnTo>
                      <a:pt x="1728" y="8"/>
                    </a:lnTo>
                  </a:path>
                </a:pathLst>
              </a:cu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p>
                <a:pPr defTabSz="914400" eaLnBrk="0" fontAlgn="base" hangingPunct="0">
                  <a:spcBef>
                    <a:spcPct val="0"/>
                  </a:spcBef>
                  <a:spcAft>
                    <a:spcPct val="0"/>
                  </a:spcAft>
                </a:pPr>
                <a:endParaRPr lang="en-US" sz="2400">
                  <a:solidFill>
                    <a:srgbClr val="000000"/>
                  </a:solidFill>
                  <a:latin typeface="Times New Roman" charset="0"/>
                  <a:ea typeface="ＭＳ Ｐゴシック" charset="0"/>
                  <a:cs typeface="ＭＳ Ｐゴシック" charset="0"/>
                </a:endParaRPr>
              </a:p>
            </p:txBody>
          </p:sp>
          <p:sp>
            <p:nvSpPr>
              <p:cNvPr id="54308" name="Freeform 33"/>
              <p:cNvSpPr>
                <a:spLocks/>
              </p:cNvSpPr>
              <p:nvPr/>
            </p:nvSpPr>
            <p:spPr bwMode="auto">
              <a:xfrm>
                <a:off x="4680" y="1632"/>
                <a:ext cx="272" cy="200"/>
              </a:xfrm>
              <a:custGeom>
                <a:avLst/>
                <a:gdLst>
                  <a:gd name="T0" fmla="*/ 48 w 272"/>
                  <a:gd name="T1" fmla="*/ 200 h 200"/>
                  <a:gd name="T2" fmla="*/ 0 w 272"/>
                  <a:gd name="T3" fmla="*/ 144 h 200"/>
                  <a:gd name="T4" fmla="*/ 0 w 272"/>
                  <a:gd name="T5" fmla="*/ 96 h 200"/>
                  <a:gd name="T6" fmla="*/ 20 w 272"/>
                  <a:gd name="T7" fmla="*/ 48 h 200"/>
                  <a:gd name="T8" fmla="*/ 68 w 272"/>
                  <a:gd name="T9" fmla="*/ 12 h 200"/>
                  <a:gd name="T10" fmla="*/ 116 w 272"/>
                  <a:gd name="T11" fmla="*/ 4 h 200"/>
                  <a:gd name="T12" fmla="*/ 168 w 272"/>
                  <a:gd name="T13" fmla="*/ 0 h 200"/>
                  <a:gd name="T14" fmla="*/ 272 w 272"/>
                  <a:gd name="T15" fmla="*/ 36 h 200"/>
                  <a:gd name="T16" fmla="*/ 0 60000 65536"/>
                  <a:gd name="T17" fmla="*/ 0 60000 65536"/>
                  <a:gd name="T18" fmla="*/ 0 60000 65536"/>
                  <a:gd name="T19" fmla="*/ 0 60000 65536"/>
                  <a:gd name="T20" fmla="*/ 0 60000 65536"/>
                  <a:gd name="T21" fmla="*/ 0 60000 65536"/>
                  <a:gd name="T22" fmla="*/ 0 60000 65536"/>
                  <a:gd name="T23" fmla="*/ 0 60000 65536"/>
                  <a:gd name="T24" fmla="*/ 0 w 272"/>
                  <a:gd name="T25" fmla="*/ 0 h 200"/>
                  <a:gd name="T26" fmla="*/ 272 w 272"/>
                  <a:gd name="T27" fmla="*/ 200 h 2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72" h="200">
                    <a:moveTo>
                      <a:pt x="48" y="200"/>
                    </a:moveTo>
                    <a:lnTo>
                      <a:pt x="0" y="144"/>
                    </a:lnTo>
                    <a:lnTo>
                      <a:pt x="0" y="96"/>
                    </a:lnTo>
                    <a:lnTo>
                      <a:pt x="20" y="48"/>
                    </a:lnTo>
                    <a:lnTo>
                      <a:pt x="68" y="12"/>
                    </a:lnTo>
                    <a:lnTo>
                      <a:pt x="116" y="4"/>
                    </a:lnTo>
                    <a:lnTo>
                      <a:pt x="168" y="0"/>
                    </a:lnTo>
                    <a:lnTo>
                      <a:pt x="272" y="36"/>
                    </a:lnTo>
                  </a:path>
                </a:pathLst>
              </a:custGeom>
              <a:noFill/>
              <a:ln w="38100">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spAutoFit/>
              </a:bodyPr>
              <a:lstStyle/>
              <a:p>
                <a:pPr defTabSz="914400" eaLnBrk="0" fontAlgn="base" hangingPunct="0">
                  <a:spcBef>
                    <a:spcPct val="0"/>
                  </a:spcBef>
                  <a:spcAft>
                    <a:spcPct val="0"/>
                  </a:spcAft>
                </a:pPr>
                <a:endParaRPr lang="en-US" sz="2400">
                  <a:solidFill>
                    <a:srgbClr val="000000"/>
                  </a:solidFill>
                  <a:latin typeface="Times New Roman" charset="0"/>
                  <a:ea typeface="ＭＳ Ｐゴシック" charset="0"/>
                  <a:cs typeface="ＭＳ Ｐゴシック" charset="0"/>
                </a:endParaRPr>
              </a:p>
            </p:txBody>
          </p:sp>
          <p:sp>
            <p:nvSpPr>
              <p:cNvPr id="54309" name="Freeform 34"/>
              <p:cNvSpPr>
                <a:spLocks/>
              </p:cNvSpPr>
              <p:nvPr/>
            </p:nvSpPr>
            <p:spPr bwMode="auto">
              <a:xfrm>
                <a:off x="3840" y="1584"/>
                <a:ext cx="1728" cy="352"/>
              </a:xfrm>
              <a:custGeom>
                <a:avLst/>
                <a:gdLst>
                  <a:gd name="T0" fmla="*/ 0 w 1728"/>
                  <a:gd name="T1" fmla="*/ 0 h 352"/>
                  <a:gd name="T2" fmla="*/ 528 w 1728"/>
                  <a:gd name="T3" fmla="*/ 0 h 352"/>
                  <a:gd name="T4" fmla="*/ 864 w 1728"/>
                  <a:gd name="T5" fmla="*/ 0 h 352"/>
                  <a:gd name="T6" fmla="*/ 1008 w 1728"/>
                  <a:gd name="T7" fmla="*/ 0 h 352"/>
                  <a:gd name="T8" fmla="*/ 1120 w 1728"/>
                  <a:gd name="T9" fmla="*/ 32 h 352"/>
                  <a:gd name="T10" fmla="*/ 1192 w 1728"/>
                  <a:gd name="T11" fmla="*/ 96 h 352"/>
                  <a:gd name="T12" fmla="*/ 1176 w 1728"/>
                  <a:gd name="T13" fmla="*/ 136 h 352"/>
                  <a:gd name="T14" fmla="*/ 1108 w 1728"/>
                  <a:gd name="T15" fmla="*/ 124 h 352"/>
                  <a:gd name="T16" fmla="*/ 1008 w 1728"/>
                  <a:gd name="T17" fmla="*/ 96 h 352"/>
                  <a:gd name="T18" fmla="*/ 936 w 1728"/>
                  <a:gd name="T19" fmla="*/ 104 h 352"/>
                  <a:gd name="T20" fmla="*/ 900 w 1728"/>
                  <a:gd name="T21" fmla="*/ 128 h 352"/>
                  <a:gd name="T22" fmla="*/ 884 w 1728"/>
                  <a:gd name="T23" fmla="*/ 172 h 352"/>
                  <a:gd name="T24" fmla="*/ 932 w 1728"/>
                  <a:gd name="T25" fmla="*/ 224 h 352"/>
                  <a:gd name="T26" fmla="*/ 1008 w 1728"/>
                  <a:gd name="T27" fmla="*/ 288 h 352"/>
                  <a:gd name="T28" fmla="*/ 1080 w 1728"/>
                  <a:gd name="T29" fmla="*/ 320 h 352"/>
                  <a:gd name="T30" fmla="*/ 1120 w 1728"/>
                  <a:gd name="T31" fmla="*/ 344 h 352"/>
                  <a:gd name="T32" fmla="*/ 1192 w 1728"/>
                  <a:gd name="T33" fmla="*/ 352 h 352"/>
                  <a:gd name="T34" fmla="*/ 1296 w 1728"/>
                  <a:gd name="T35" fmla="*/ 296 h 352"/>
                  <a:gd name="T36" fmla="*/ 1352 w 1728"/>
                  <a:gd name="T37" fmla="*/ 244 h 352"/>
                  <a:gd name="T38" fmla="*/ 1384 w 1728"/>
                  <a:gd name="T39" fmla="*/ 196 h 352"/>
                  <a:gd name="T40" fmla="*/ 1392 w 1728"/>
                  <a:gd name="T41" fmla="*/ 144 h 352"/>
                  <a:gd name="T42" fmla="*/ 1420 w 1728"/>
                  <a:gd name="T43" fmla="*/ 84 h 352"/>
                  <a:gd name="T44" fmla="*/ 1456 w 1728"/>
                  <a:gd name="T45" fmla="*/ 12 h 352"/>
                  <a:gd name="T46" fmla="*/ 1488 w 1728"/>
                  <a:gd name="T47" fmla="*/ 4 h 352"/>
                  <a:gd name="T48" fmla="*/ 1528 w 1728"/>
                  <a:gd name="T49" fmla="*/ 0 h 352"/>
                  <a:gd name="T50" fmla="*/ 1584 w 1728"/>
                  <a:gd name="T51" fmla="*/ 0 h 352"/>
                  <a:gd name="T52" fmla="*/ 1728 w 1728"/>
                  <a:gd name="T53" fmla="*/ 0 h 35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728"/>
                  <a:gd name="T82" fmla="*/ 0 h 352"/>
                  <a:gd name="T83" fmla="*/ 1728 w 1728"/>
                  <a:gd name="T84" fmla="*/ 352 h 352"/>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728" h="352">
                    <a:moveTo>
                      <a:pt x="0" y="0"/>
                    </a:moveTo>
                    <a:lnTo>
                      <a:pt x="528" y="0"/>
                    </a:lnTo>
                    <a:lnTo>
                      <a:pt x="864" y="0"/>
                    </a:lnTo>
                    <a:lnTo>
                      <a:pt x="1008" y="0"/>
                    </a:lnTo>
                    <a:lnTo>
                      <a:pt x="1120" y="32"/>
                    </a:lnTo>
                    <a:lnTo>
                      <a:pt x="1192" y="96"/>
                    </a:lnTo>
                    <a:lnTo>
                      <a:pt x="1176" y="136"/>
                    </a:lnTo>
                    <a:lnTo>
                      <a:pt x="1108" y="124"/>
                    </a:lnTo>
                    <a:lnTo>
                      <a:pt x="1008" y="96"/>
                    </a:lnTo>
                    <a:lnTo>
                      <a:pt x="936" y="104"/>
                    </a:lnTo>
                    <a:lnTo>
                      <a:pt x="900" y="128"/>
                    </a:lnTo>
                    <a:lnTo>
                      <a:pt x="884" y="172"/>
                    </a:lnTo>
                    <a:lnTo>
                      <a:pt x="932" y="224"/>
                    </a:lnTo>
                    <a:lnTo>
                      <a:pt x="1008" y="288"/>
                    </a:lnTo>
                    <a:lnTo>
                      <a:pt x="1080" y="320"/>
                    </a:lnTo>
                    <a:lnTo>
                      <a:pt x="1120" y="344"/>
                    </a:lnTo>
                    <a:lnTo>
                      <a:pt x="1192" y="352"/>
                    </a:lnTo>
                    <a:lnTo>
                      <a:pt x="1296" y="296"/>
                    </a:lnTo>
                    <a:lnTo>
                      <a:pt x="1352" y="244"/>
                    </a:lnTo>
                    <a:lnTo>
                      <a:pt x="1384" y="196"/>
                    </a:lnTo>
                    <a:lnTo>
                      <a:pt x="1392" y="144"/>
                    </a:lnTo>
                    <a:lnTo>
                      <a:pt x="1420" y="84"/>
                    </a:lnTo>
                    <a:lnTo>
                      <a:pt x="1456" y="12"/>
                    </a:lnTo>
                    <a:lnTo>
                      <a:pt x="1488" y="4"/>
                    </a:lnTo>
                    <a:lnTo>
                      <a:pt x="1528" y="0"/>
                    </a:lnTo>
                    <a:lnTo>
                      <a:pt x="1584" y="0"/>
                    </a:lnTo>
                    <a:lnTo>
                      <a:pt x="1728" y="0"/>
                    </a:lnTo>
                  </a:path>
                </a:pathLst>
              </a:custGeom>
              <a:noFill/>
              <a:ln w="38100">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p>
                <a:pPr defTabSz="914400" eaLnBrk="0" fontAlgn="base" hangingPunct="0">
                  <a:spcBef>
                    <a:spcPct val="0"/>
                  </a:spcBef>
                  <a:spcAft>
                    <a:spcPct val="0"/>
                  </a:spcAft>
                </a:pPr>
                <a:endParaRPr lang="en-US" sz="2400">
                  <a:solidFill>
                    <a:srgbClr val="000000"/>
                  </a:solidFill>
                  <a:latin typeface="Times New Roman" charset="0"/>
                  <a:ea typeface="ＭＳ Ｐゴシック" charset="0"/>
                  <a:cs typeface="ＭＳ Ｐゴシック" charset="0"/>
                </a:endParaRPr>
              </a:p>
            </p:txBody>
          </p:sp>
          <p:sp>
            <p:nvSpPr>
              <p:cNvPr id="54310" name="Line 35"/>
              <p:cNvSpPr>
                <a:spLocks noChangeShapeType="1"/>
              </p:cNvSpPr>
              <p:nvPr/>
            </p:nvSpPr>
            <p:spPr bwMode="auto">
              <a:xfrm>
                <a:off x="3840" y="1920"/>
                <a:ext cx="1728" cy="0"/>
              </a:xfrm>
              <a:prstGeom prst="line">
                <a:avLst/>
              </a:prstGeom>
              <a:noFill/>
              <a:ln w="152400">
                <a:solidFill>
                  <a:srgbClr val="996633"/>
                </a:solidFill>
                <a:round/>
                <a:headEnd/>
                <a:tailEnd/>
              </a:ln>
              <a:extLst>
                <a:ext uri="{909E8E84-426E-40dd-AFC4-6F175D3DCCD1}">
                  <a14:hiddenFill xmlns:a14="http://schemas.microsoft.com/office/drawing/2010/main">
                    <a:noFill/>
                  </a14:hiddenFill>
                </a:ext>
              </a:extLst>
            </p:spPr>
            <p:txBody>
              <a:bodyPr wrap="none" anchor="ctr">
                <a:spAutoFit/>
              </a:bodyPr>
              <a:lstStyle/>
              <a:p>
                <a:pPr defTabSz="914400" eaLnBrk="0" fontAlgn="base" hangingPunct="0">
                  <a:spcBef>
                    <a:spcPct val="0"/>
                  </a:spcBef>
                  <a:spcAft>
                    <a:spcPct val="0"/>
                  </a:spcAft>
                </a:pPr>
                <a:endParaRPr lang="en-US" sz="2400">
                  <a:solidFill>
                    <a:srgbClr val="000000"/>
                  </a:solidFill>
                  <a:latin typeface="Times New Roman" charset="0"/>
                  <a:ea typeface="ＭＳ Ｐゴシック" charset="0"/>
                  <a:cs typeface="ＭＳ Ｐゴシック" charset="0"/>
                </a:endParaRPr>
              </a:p>
            </p:txBody>
          </p:sp>
        </p:grpSp>
        <p:sp>
          <p:nvSpPr>
            <p:cNvPr id="54301" name="Text Box 36"/>
            <p:cNvSpPr txBox="1">
              <a:spLocks noChangeArrowheads="1"/>
            </p:cNvSpPr>
            <p:nvPr/>
          </p:nvSpPr>
          <p:spPr bwMode="auto">
            <a:xfrm>
              <a:off x="3696" y="3790"/>
              <a:ext cx="1440"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lgn="ctr" defTabSz="914400" eaLnBrk="0" fontAlgn="base" hangingPunct="0">
                <a:spcBef>
                  <a:spcPct val="50000"/>
                </a:spcBef>
                <a:spcAft>
                  <a:spcPct val="0"/>
                </a:spcAft>
              </a:pPr>
              <a:r>
                <a:rPr lang="en-US" sz="1600" b="1">
                  <a:solidFill>
                    <a:srgbClr val="000000"/>
                  </a:solidFill>
                </a:rPr>
                <a:t>Mixing with Fast Winds</a:t>
              </a:r>
            </a:p>
          </p:txBody>
        </p:sp>
      </p:grpSp>
      <p:grpSp>
        <p:nvGrpSpPr>
          <p:cNvPr id="4" name="Group 51"/>
          <p:cNvGrpSpPr>
            <a:grpSpLocks/>
          </p:cNvGrpSpPr>
          <p:nvPr/>
        </p:nvGrpSpPr>
        <p:grpSpPr bwMode="auto">
          <a:xfrm>
            <a:off x="5638800" y="1828800"/>
            <a:ext cx="2743200" cy="1504950"/>
            <a:chOff x="5638800" y="1828800"/>
            <a:chExt cx="2743200" cy="1504951"/>
          </a:xfrm>
        </p:grpSpPr>
        <p:grpSp>
          <p:nvGrpSpPr>
            <p:cNvPr id="54289" name="Group 16"/>
            <p:cNvGrpSpPr>
              <a:grpSpLocks/>
            </p:cNvGrpSpPr>
            <p:nvPr/>
          </p:nvGrpSpPr>
          <p:grpSpPr bwMode="auto">
            <a:xfrm>
              <a:off x="5638800" y="2914650"/>
              <a:ext cx="2743200" cy="152400"/>
              <a:chOff x="3552" y="2544"/>
              <a:chExt cx="1728" cy="96"/>
            </a:xfrm>
          </p:grpSpPr>
          <p:sp>
            <p:nvSpPr>
              <p:cNvPr id="54298" name="Rectangle 17"/>
              <p:cNvSpPr>
                <a:spLocks noChangeArrowheads="1"/>
              </p:cNvSpPr>
              <p:nvPr/>
            </p:nvSpPr>
            <p:spPr bwMode="auto">
              <a:xfrm>
                <a:off x="3552" y="2544"/>
                <a:ext cx="864" cy="96"/>
              </a:xfrm>
              <a:prstGeom prst="rect">
                <a:avLst/>
              </a:prstGeom>
              <a:solidFill>
                <a:srgbClr val="996633"/>
              </a:solidFill>
              <a:ln w="9525">
                <a:solidFill>
                  <a:schemeClr val="tx1"/>
                </a:solidFill>
                <a:miter lim="800000"/>
                <a:headEnd/>
                <a:tailEnd/>
              </a:ln>
            </p:spPr>
            <p:txBody>
              <a:bodyPr wrap="none" anchor="ctr">
                <a:spAutoFit/>
              </a:bodyPr>
              <a:lstStyle/>
              <a:p>
                <a:pPr defTabSz="914400" eaLnBrk="0" fontAlgn="base" hangingPunct="0">
                  <a:spcBef>
                    <a:spcPct val="0"/>
                  </a:spcBef>
                  <a:spcAft>
                    <a:spcPct val="0"/>
                  </a:spcAft>
                </a:pPr>
                <a:endParaRPr lang="en-US" sz="2400">
                  <a:solidFill>
                    <a:srgbClr val="000000"/>
                  </a:solidFill>
                  <a:latin typeface="Times New Roman" charset="0"/>
                  <a:ea typeface="ＭＳ Ｐゴシック" charset="0"/>
                  <a:cs typeface="ＭＳ Ｐゴシック" charset="0"/>
                </a:endParaRPr>
              </a:p>
            </p:txBody>
          </p:sp>
          <p:sp>
            <p:nvSpPr>
              <p:cNvPr id="54299" name="Rectangle 18"/>
              <p:cNvSpPr>
                <a:spLocks noChangeArrowheads="1"/>
              </p:cNvSpPr>
              <p:nvPr/>
            </p:nvSpPr>
            <p:spPr bwMode="auto">
              <a:xfrm>
                <a:off x="4416" y="2544"/>
                <a:ext cx="864" cy="96"/>
              </a:xfrm>
              <a:prstGeom prst="rect">
                <a:avLst/>
              </a:prstGeom>
              <a:solidFill>
                <a:srgbClr val="996633"/>
              </a:solidFill>
              <a:ln w="9525">
                <a:solidFill>
                  <a:schemeClr val="tx1"/>
                </a:solidFill>
                <a:miter lim="800000"/>
                <a:headEnd/>
                <a:tailEnd/>
              </a:ln>
            </p:spPr>
            <p:txBody>
              <a:bodyPr wrap="none" anchor="ctr">
                <a:spAutoFit/>
              </a:bodyPr>
              <a:lstStyle/>
              <a:p>
                <a:pPr defTabSz="914400" eaLnBrk="0" fontAlgn="base" hangingPunct="0">
                  <a:spcBef>
                    <a:spcPct val="0"/>
                  </a:spcBef>
                  <a:spcAft>
                    <a:spcPct val="0"/>
                  </a:spcAft>
                </a:pPr>
                <a:endParaRPr lang="en-US" sz="2400">
                  <a:solidFill>
                    <a:srgbClr val="000000"/>
                  </a:solidFill>
                  <a:latin typeface="Times New Roman" charset="0"/>
                  <a:ea typeface="ＭＳ Ｐゴシック" charset="0"/>
                  <a:cs typeface="ＭＳ Ｐゴシック" charset="0"/>
                </a:endParaRPr>
              </a:p>
            </p:txBody>
          </p:sp>
        </p:grpSp>
        <p:sp>
          <p:nvSpPr>
            <p:cNvPr id="54290" name="Freeform 19"/>
            <p:cNvSpPr>
              <a:spLocks/>
            </p:cNvSpPr>
            <p:nvPr/>
          </p:nvSpPr>
          <p:spPr bwMode="auto">
            <a:xfrm>
              <a:off x="5715000" y="2105025"/>
              <a:ext cx="1143000" cy="400050"/>
            </a:xfrm>
            <a:custGeom>
              <a:avLst/>
              <a:gdLst>
                <a:gd name="T0" fmla="*/ 2147483647 w 509"/>
                <a:gd name="T1" fmla="*/ 2147483647 h 204"/>
                <a:gd name="T2" fmla="*/ 2147483647 w 509"/>
                <a:gd name="T3" fmla="*/ 2147483647 h 204"/>
                <a:gd name="T4" fmla="*/ 2147483647 w 509"/>
                <a:gd name="T5" fmla="*/ 2147483647 h 204"/>
                <a:gd name="T6" fmla="*/ 2147483647 w 509"/>
                <a:gd name="T7" fmla="*/ 2147483647 h 204"/>
                <a:gd name="T8" fmla="*/ 2147483647 w 509"/>
                <a:gd name="T9" fmla="*/ 2147483647 h 204"/>
                <a:gd name="T10" fmla="*/ 2147483647 w 509"/>
                <a:gd name="T11" fmla="*/ 2147483647 h 204"/>
                <a:gd name="T12" fmla="*/ 2147483647 w 509"/>
                <a:gd name="T13" fmla="*/ 2147483647 h 204"/>
                <a:gd name="T14" fmla="*/ 2147483647 w 509"/>
                <a:gd name="T15" fmla="*/ 2147483647 h 204"/>
                <a:gd name="T16" fmla="*/ 2147483647 w 509"/>
                <a:gd name="T17" fmla="*/ 2147483647 h 204"/>
                <a:gd name="T18" fmla="*/ 2147483647 w 509"/>
                <a:gd name="T19" fmla="*/ 2147483647 h 204"/>
                <a:gd name="T20" fmla="*/ 2147483647 w 509"/>
                <a:gd name="T21" fmla="*/ 2147483647 h 204"/>
                <a:gd name="T22" fmla="*/ 2147483647 w 509"/>
                <a:gd name="T23" fmla="*/ 2147483647 h 204"/>
                <a:gd name="T24" fmla="*/ 2147483647 w 509"/>
                <a:gd name="T25" fmla="*/ 2147483647 h 204"/>
                <a:gd name="T26" fmla="*/ 2147483647 w 509"/>
                <a:gd name="T27" fmla="*/ 2147483647 h 204"/>
                <a:gd name="T28" fmla="*/ 2147483647 w 509"/>
                <a:gd name="T29" fmla="*/ 2147483647 h 204"/>
                <a:gd name="T30" fmla="*/ 2147483647 w 509"/>
                <a:gd name="T31" fmla="*/ 2147483647 h 204"/>
                <a:gd name="T32" fmla="*/ 2147483647 w 509"/>
                <a:gd name="T33" fmla="*/ 2147483647 h 204"/>
                <a:gd name="T34" fmla="*/ 2147483647 w 509"/>
                <a:gd name="T35" fmla="*/ 2147483647 h 204"/>
                <a:gd name="T36" fmla="*/ 2147483647 w 509"/>
                <a:gd name="T37" fmla="*/ 2147483647 h 204"/>
                <a:gd name="T38" fmla="*/ 2147483647 w 509"/>
                <a:gd name="T39" fmla="*/ 2147483647 h 204"/>
                <a:gd name="T40" fmla="*/ 2147483647 w 509"/>
                <a:gd name="T41" fmla="*/ 2147483647 h 204"/>
                <a:gd name="T42" fmla="*/ 2147483647 w 509"/>
                <a:gd name="T43" fmla="*/ 2147483647 h 204"/>
                <a:gd name="T44" fmla="*/ 2147483647 w 509"/>
                <a:gd name="T45" fmla="*/ 2147483647 h 204"/>
                <a:gd name="T46" fmla="*/ 2147483647 w 509"/>
                <a:gd name="T47" fmla="*/ 2147483647 h 204"/>
                <a:gd name="T48" fmla="*/ 2147483647 w 509"/>
                <a:gd name="T49" fmla="*/ 2147483647 h 204"/>
                <a:gd name="T50" fmla="*/ 2147483647 w 509"/>
                <a:gd name="T51" fmla="*/ 2147483647 h 204"/>
                <a:gd name="T52" fmla="*/ 2147483647 w 509"/>
                <a:gd name="T53" fmla="*/ 2147483647 h 204"/>
                <a:gd name="T54" fmla="*/ 2147483647 w 509"/>
                <a:gd name="T55" fmla="*/ 2147483647 h 204"/>
                <a:gd name="T56" fmla="*/ 2147483647 w 509"/>
                <a:gd name="T57" fmla="*/ 2147483647 h 204"/>
                <a:gd name="T58" fmla="*/ 2147483647 w 509"/>
                <a:gd name="T59" fmla="*/ 2147483647 h 204"/>
                <a:gd name="T60" fmla="*/ 2147483647 w 509"/>
                <a:gd name="T61" fmla="*/ 2147483647 h 204"/>
                <a:gd name="T62" fmla="*/ 2147483647 w 509"/>
                <a:gd name="T63" fmla="*/ 2147483647 h 204"/>
                <a:gd name="T64" fmla="*/ 2147483647 w 509"/>
                <a:gd name="T65" fmla="*/ 0 h 204"/>
                <a:gd name="T66" fmla="*/ 2147483647 w 509"/>
                <a:gd name="T67" fmla="*/ 2147483647 h 204"/>
                <a:gd name="T68" fmla="*/ 2147483647 w 509"/>
                <a:gd name="T69" fmla="*/ 2147483647 h 204"/>
                <a:gd name="T70" fmla="*/ 2147483647 w 509"/>
                <a:gd name="T71" fmla="*/ 2147483647 h 204"/>
                <a:gd name="T72" fmla="*/ 2147483647 w 509"/>
                <a:gd name="T73" fmla="*/ 2147483647 h 204"/>
                <a:gd name="T74" fmla="*/ 2147483647 w 509"/>
                <a:gd name="T75" fmla="*/ 2147483647 h 204"/>
                <a:gd name="T76" fmla="*/ 2147483647 w 509"/>
                <a:gd name="T77" fmla="*/ 2147483647 h 204"/>
                <a:gd name="T78" fmla="*/ 2147483647 w 509"/>
                <a:gd name="T79" fmla="*/ 2147483647 h 204"/>
                <a:gd name="T80" fmla="*/ 2147483647 w 509"/>
                <a:gd name="T81" fmla="*/ 2147483647 h 204"/>
                <a:gd name="T82" fmla="*/ 2147483647 w 509"/>
                <a:gd name="T83" fmla="*/ 2147483647 h 204"/>
                <a:gd name="T84" fmla="*/ 2147483647 w 509"/>
                <a:gd name="T85" fmla="*/ 2147483647 h 20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509"/>
                <a:gd name="T130" fmla="*/ 0 h 204"/>
                <a:gd name="T131" fmla="*/ 509 w 509"/>
                <a:gd name="T132" fmla="*/ 204 h 204"/>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509" h="204">
                  <a:moveTo>
                    <a:pt x="53" y="159"/>
                  </a:moveTo>
                  <a:cubicBezTo>
                    <a:pt x="71" y="171"/>
                    <a:pt x="83" y="188"/>
                    <a:pt x="104" y="195"/>
                  </a:cubicBezTo>
                  <a:cubicBezTo>
                    <a:pt x="114" y="192"/>
                    <a:pt x="124" y="189"/>
                    <a:pt x="134" y="186"/>
                  </a:cubicBezTo>
                  <a:cubicBezTo>
                    <a:pt x="150" y="170"/>
                    <a:pt x="150" y="173"/>
                    <a:pt x="170" y="186"/>
                  </a:cubicBezTo>
                  <a:cubicBezTo>
                    <a:pt x="178" y="191"/>
                    <a:pt x="197" y="195"/>
                    <a:pt x="197" y="195"/>
                  </a:cubicBezTo>
                  <a:cubicBezTo>
                    <a:pt x="219" y="192"/>
                    <a:pt x="225" y="194"/>
                    <a:pt x="239" y="180"/>
                  </a:cubicBezTo>
                  <a:cubicBezTo>
                    <a:pt x="257" y="185"/>
                    <a:pt x="247" y="182"/>
                    <a:pt x="269" y="189"/>
                  </a:cubicBezTo>
                  <a:cubicBezTo>
                    <a:pt x="275" y="191"/>
                    <a:pt x="287" y="195"/>
                    <a:pt x="287" y="195"/>
                  </a:cubicBezTo>
                  <a:cubicBezTo>
                    <a:pt x="313" y="192"/>
                    <a:pt x="310" y="189"/>
                    <a:pt x="329" y="177"/>
                  </a:cubicBezTo>
                  <a:cubicBezTo>
                    <a:pt x="360" y="187"/>
                    <a:pt x="379" y="201"/>
                    <a:pt x="413" y="204"/>
                  </a:cubicBezTo>
                  <a:cubicBezTo>
                    <a:pt x="424" y="200"/>
                    <a:pt x="433" y="199"/>
                    <a:pt x="443" y="192"/>
                  </a:cubicBezTo>
                  <a:cubicBezTo>
                    <a:pt x="444" y="189"/>
                    <a:pt x="443" y="185"/>
                    <a:pt x="446" y="183"/>
                  </a:cubicBezTo>
                  <a:cubicBezTo>
                    <a:pt x="451" y="179"/>
                    <a:pt x="459" y="181"/>
                    <a:pt x="464" y="177"/>
                  </a:cubicBezTo>
                  <a:cubicBezTo>
                    <a:pt x="477" y="168"/>
                    <a:pt x="490" y="159"/>
                    <a:pt x="503" y="150"/>
                  </a:cubicBezTo>
                  <a:cubicBezTo>
                    <a:pt x="502" y="145"/>
                    <a:pt x="503" y="139"/>
                    <a:pt x="500" y="135"/>
                  </a:cubicBezTo>
                  <a:cubicBezTo>
                    <a:pt x="498" y="132"/>
                    <a:pt x="491" y="135"/>
                    <a:pt x="491" y="132"/>
                  </a:cubicBezTo>
                  <a:cubicBezTo>
                    <a:pt x="492" y="125"/>
                    <a:pt x="499" y="120"/>
                    <a:pt x="503" y="114"/>
                  </a:cubicBezTo>
                  <a:cubicBezTo>
                    <a:pt x="505" y="111"/>
                    <a:pt x="509" y="105"/>
                    <a:pt x="509" y="105"/>
                  </a:cubicBezTo>
                  <a:cubicBezTo>
                    <a:pt x="506" y="90"/>
                    <a:pt x="507" y="84"/>
                    <a:pt x="494" y="75"/>
                  </a:cubicBezTo>
                  <a:cubicBezTo>
                    <a:pt x="476" y="81"/>
                    <a:pt x="478" y="57"/>
                    <a:pt x="461" y="45"/>
                  </a:cubicBezTo>
                  <a:cubicBezTo>
                    <a:pt x="454" y="46"/>
                    <a:pt x="447" y="50"/>
                    <a:pt x="440" y="48"/>
                  </a:cubicBezTo>
                  <a:cubicBezTo>
                    <a:pt x="436" y="47"/>
                    <a:pt x="436" y="42"/>
                    <a:pt x="434" y="39"/>
                  </a:cubicBezTo>
                  <a:cubicBezTo>
                    <a:pt x="426" y="29"/>
                    <a:pt x="417" y="28"/>
                    <a:pt x="407" y="21"/>
                  </a:cubicBezTo>
                  <a:cubicBezTo>
                    <a:pt x="400" y="22"/>
                    <a:pt x="393" y="22"/>
                    <a:pt x="386" y="24"/>
                  </a:cubicBezTo>
                  <a:cubicBezTo>
                    <a:pt x="383" y="25"/>
                    <a:pt x="381" y="31"/>
                    <a:pt x="377" y="30"/>
                  </a:cubicBezTo>
                  <a:cubicBezTo>
                    <a:pt x="371" y="29"/>
                    <a:pt x="366" y="16"/>
                    <a:pt x="362" y="12"/>
                  </a:cubicBezTo>
                  <a:cubicBezTo>
                    <a:pt x="354" y="4"/>
                    <a:pt x="349" y="5"/>
                    <a:pt x="338" y="3"/>
                  </a:cubicBezTo>
                  <a:cubicBezTo>
                    <a:pt x="327" y="4"/>
                    <a:pt x="316" y="4"/>
                    <a:pt x="305" y="6"/>
                  </a:cubicBezTo>
                  <a:cubicBezTo>
                    <a:pt x="294" y="8"/>
                    <a:pt x="289" y="20"/>
                    <a:pt x="278" y="24"/>
                  </a:cubicBezTo>
                  <a:cubicBezTo>
                    <a:pt x="270" y="19"/>
                    <a:pt x="251" y="12"/>
                    <a:pt x="251" y="12"/>
                  </a:cubicBezTo>
                  <a:cubicBezTo>
                    <a:pt x="234" y="14"/>
                    <a:pt x="223" y="11"/>
                    <a:pt x="218" y="27"/>
                  </a:cubicBezTo>
                  <a:cubicBezTo>
                    <a:pt x="208" y="12"/>
                    <a:pt x="215" y="20"/>
                    <a:pt x="194" y="6"/>
                  </a:cubicBezTo>
                  <a:cubicBezTo>
                    <a:pt x="191" y="4"/>
                    <a:pt x="185" y="0"/>
                    <a:pt x="185" y="0"/>
                  </a:cubicBezTo>
                  <a:cubicBezTo>
                    <a:pt x="175" y="1"/>
                    <a:pt x="165" y="1"/>
                    <a:pt x="155" y="3"/>
                  </a:cubicBezTo>
                  <a:cubicBezTo>
                    <a:pt x="135" y="8"/>
                    <a:pt x="147" y="30"/>
                    <a:pt x="137" y="39"/>
                  </a:cubicBezTo>
                  <a:cubicBezTo>
                    <a:pt x="126" y="48"/>
                    <a:pt x="105" y="49"/>
                    <a:pt x="92" y="57"/>
                  </a:cubicBezTo>
                  <a:cubicBezTo>
                    <a:pt x="98" y="91"/>
                    <a:pt x="88" y="70"/>
                    <a:pt x="68" y="63"/>
                  </a:cubicBezTo>
                  <a:cubicBezTo>
                    <a:pt x="51" y="65"/>
                    <a:pt x="38" y="61"/>
                    <a:pt x="32" y="78"/>
                  </a:cubicBezTo>
                  <a:cubicBezTo>
                    <a:pt x="40" y="109"/>
                    <a:pt x="38" y="103"/>
                    <a:pt x="11" y="117"/>
                  </a:cubicBezTo>
                  <a:cubicBezTo>
                    <a:pt x="0" y="133"/>
                    <a:pt x="0" y="139"/>
                    <a:pt x="17" y="150"/>
                  </a:cubicBezTo>
                  <a:cubicBezTo>
                    <a:pt x="19" y="153"/>
                    <a:pt x="20" y="157"/>
                    <a:pt x="23" y="159"/>
                  </a:cubicBezTo>
                  <a:cubicBezTo>
                    <a:pt x="28" y="162"/>
                    <a:pt x="41" y="165"/>
                    <a:pt x="41" y="165"/>
                  </a:cubicBezTo>
                  <a:cubicBezTo>
                    <a:pt x="51" y="162"/>
                    <a:pt x="48" y="164"/>
                    <a:pt x="53" y="159"/>
                  </a:cubicBezTo>
                  <a:close/>
                </a:path>
              </a:pathLst>
            </a:custGeom>
            <a:solidFill>
              <a:schemeClr val="folHlink"/>
            </a:solidFill>
            <a:ln w="25400">
              <a:solidFill>
                <a:schemeClr val="tx1"/>
              </a:solidFill>
              <a:round/>
              <a:headEnd/>
              <a:tailEnd/>
            </a:ln>
          </p:spPr>
          <p:txBody>
            <a:bodyPr anchor="ctr">
              <a:spAutoFit/>
            </a:bodyPr>
            <a:lstStyle/>
            <a:p>
              <a:pPr defTabSz="914400" eaLnBrk="0" fontAlgn="base" hangingPunct="0">
                <a:spcBef>
                  <a:spcPct val="0"/>
                </a:spcBef>
                <a:spcAft>
                  <a:spcPct val="0"/>
                </a:spcAft>
              </a:pPr>
              <a:endParaRPr lang="en-US" sz="2400">
                <a:solidFill>
                  <a:srgbClr val="000000"/>
                </a:solidFill>
                <a:latin typeface="Times New Roman" charset="0"/>
                <a:ea typeface="ＭＳ Ｐゴシック" charset="0"/>
                <a:cs typeface="ＭＳ Ｐゴシック" charset="0"/>
              </a:endParaRPr>
            </a:p>
          </p:txBody>
        </p:sp>
        <p:sp>
          <p:nvSpPr>
            <p:cNvPr id="54291" name="Freeform 20"/>
            <p:cNvSpPr>
              <a:spLocks/>
            </p:cNvSpPr>
            <p:nvPr/>
          </p:nvSpPr>
          <p:spPr bwMode="auto">
            <a:xfrm flipH="1" flipV="1">
              <a:off x="6248400" y="2209800"/>
              <a:ext cx="127000" cy="685800"/>
            </a:xfrm>
            <a:custGeom>
              <a:avLst/>
              <a:gdLst>
                <a:gd name="T0" fmla="*/ 2147483647 w 80"/>
                <a:gd name="T1" fmla="*/ 0 h 528"/>
                <a:gd name="T2" fmla="*/ 2147483647 w 80"/>
                <a:gd name="T3" fmla="*/ 2147483647 h 528"/>
                <a:gd name="T4" fmla="*/ 2147483647 w 80"/>
                <a:gd name="T5" fmla="*/ 2147483647 h 528"/>
                <a:gd name="T6" fmla="*/ 2147483647 w 80"/>
                <a:gd name="T7" fmla="*/ 2147483647 h 528"/>
                <a:gd name="T8" fmla="*/ 2147483647 w 80"/>
                <a:gd name="T9" fmla="*/ 2147483647 h 528"/>
                <a:gd name="T10" fmla="*/ 2147483647 w 80"/>
                <a:gd name="T11" fmla="*/ 2147483647 h 528"/>
                <a:gd name="T12" fmla="*/ 2147483647 w 80"/>
                <a:gd name="T13" fmla="*/ 2147483647 h 528"/>
                <a:gd name="T14" fmla="*/ 2147483647 w 80"/>
                <a:gd name="T15" fmla="*/ 2147483647 h 528"/>
                <a:gd name="T16" fmla="*/ 2147483647 w 80"/>
                <a:gd name="T17" fmla="*/ 2147483647 h 5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0"/>
                <a:gd name="T28" fmla="*/ 0 h 528"/>
                <a:gd name="T29" fmla="*/ 80 w 80"/>
                <a:gd name="T30" fmla="*/ 528 h 5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0" h="528">
                  <a:moveTo>
                    <a:pt x="63" y="0"/>
                  </a:moveTo>
                  <a:cubicBezTo>
                    <a:pt x="55" y="12"/>
                    <a:pt x="17" y="49"/>
                    <a:pt x="14" y="72"/>
                  </a:cubicBezTo>
                  <a:cubicBezTo>
                    <a:pt x="11" y="95"/>
                    <a:pt x="31" y="120"/>
                    <a:pt x="42" y="141"/>
                  </a:cubicBezTo>
                  <a:cubicBezTo>
                    <a:pt x="53" y="162"/>
                    <a:pt x="80" y="178"/>
                    <a:pt x="80" y="198"/>
                  </a:cubicBezTo>
                  <a:cubicBezTo>
                    <a:pt x="80" y="218"/>
                    <a:pt x="55" y="246"/>
                    <a:pt x="42" y="264"/>
                  </a:cubicBezTo>
                  <a:cubicBezTo>
                    <a:pt x="29" y="282"/>
                    <a:pt x="4" y="290"/>
                    <a:pt x="2" y="306"/>
                  </a:cubicBezTo>
                  <a:cubicBezTo>
                    <a:pt x="0" y="322"/>
                    <a:pt x="21" y="342"/>
                    <a:pt x="32" y="363"/>
                  </a:cubicBezTo>
                  <a:cubicBezTo>
                    <a:pt x="43" y="384"/>
                    <a:pt x="64" y="402"/>
                    <a:pt x="65" y="429"/>
                  </a:cubicBezTo>
                  <a:cubicBezTo>
                    <a:pt x="66" y="456"/>
                    <a:pt x="43" y="508"/>
                    <a:pt x="37" y="528"/>
                  </a:cubicBezTo>
                </a:path>
              </a:pathLst>
            </a:custGeom>
            <a:noFill/>
            <a:ln w="38100">
              <a:solidFill>
                <a:srgbClr val="FF0000"/>
              </a:solidFill>
              <a:round/>
              <a:headEnd/>
              <a:tailEnd type="arrow" w="sm" len="med"/>
            </a:ln>
            <a:extLst>
              <a:ext uri="{909E8E84-426E-40dd-AFC4-6F175D3DCCD1}">
                <a14:hiddenFill xmlns:a14="http://schemas.microsoft.com/office/drawing/2010/main">
                  <a:solidFill>
                    <a:srgbClr val="FFFFFF"/>
                  </a:solidFill>
                </a14:hiddenFill>
              </a:ext>
            </a:extLst>
          </p:spPr>
          <p:txBody>
            <a:bodyPr wrap="none" anchor="ctr"/>
            <a:lstStyle/>
            <a:p>
              <a:pPr defTabSz="914400" eaLnBrk="0" fontAlgn="base" hangingPunct="0">
                <a:spcBef>
                  <a:spcPct val="0"/>
                </a:spcBef>
                <a:spcAft>
                  <a:spcPct val="0"/>
                </a:spcAft>
              </a:pPr>
              <a:endParaRPr lang="en-US" sz="2400">
                <a:solidFill>
                  <a:srgbClr val="000000"/>
                </a:solidFill>
                <a:latin typeface="Times New Roman" charset="0"/>
                <a:ea typeface="ＭＳ Ｐゴシック" charset="0"/>
                <a:cs typeface="ＭＳ Ｐゴシック" charset="0"/>
              </a:endParaRPr>
            </a:p>
          </p:txBody>
        </p:sp>
        <p:sp>
          <p:nvSpPr>
            <p:cNvPr id="54292" name="Freeform 21"/>
            <p:cNvSpPr>
              <a:spLocks/>
            </p:cNvSpPr>
            <p:nvPr/>
          </p:nvSpPr>
          <p:spPr bwMode="auto">
            <a:xfrm flipV="1">
              <a:off x="7569200" y="1828800"/>
              <a:ext cx="127000" cy="1066800"/>
            </a:xfrm>
            <a:custGeom>
              <a:avLst/>
              <a:gdLst>
                <a:gd name="T0" fmla="*/ 2147483647 w 80"/>
                <a:gd name="T1" fmla="*/ 0 h 528"/>
                <a:gd name="T2" fmla="*/ 2147483647 w 80"/>
                <a:gd name="T3" fmla="*/ 2147483647 h 528"/>
                <a:gd name="T4" fmla="*/ 2147483647 w 80"/>
                <a:gd name="T5" fmla="*/ 2147483647 h 528"/>
                <a:gd name="T6" fmla="*/ 2147483647 w 80"/>
                <a:gd name="T7" fmla="*/ 2147483647 h 528"/>
                <a:gd name="T8" fmla="*/ 2147483647 w 80"/>
                <a:gd name="T9" fmla="*/ 2147483647 h 528"/>
                <a:gd name="T10" fmla="*/ 2147483647 w 80"/>
                <a:gd name="T11" fmla="*/ 2147483647 h 528"/>
                <a:gd name="T12" fmla="*/ 2147483647 w 80"/>
                <a:gd name="T13" fmla="*/ 2147483647 h 528"/>
                <a:gd name="T14" fmla="*/ 2147483647 w 80"/>
                <a:gd name="T15" fmla="*/ 2147483647 h 528"/>
                <a:gd name="T16" fmla="*/ 2147483647 w 80"/>
                <a:gd name="T17" fmla="*/ 2147483647 h 5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0"/>
                <a:gd name="T28" fmla="*/ 0 h 528"/>
                <a:gd name="T29" fmla="*/ 80 w 80"/>
                <a:gd name="T30" fmla="*/ 528 h 5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0" h="528">
                  <a:moveTo>
                    <a:pt x="63" y="0"/>
                  </a:moveTo>
                  <a:cubicBezTo>
                    <a:pt x="55" y="12"/>
                    <a:pt x="17" y="49"/>
                    <a:pt x="14" y="72"/>
                  </a:cubicBezTo>
                  <a:cubicBezTo>
                    <a:pt x="11" y="95"/>
                    <a:pt x="31" y="120"/>
                    <a:pt x="42" y="141"/>
                  </a:cubicBezTo>
                  <a:cubicBezTo>
                    <a:pt x="53" y="162"/>
                    <a:pt x="80" y="178"/>
                    <a:pt x="80" y="198"/>
                  </a:cubicBezTo>
                  <a:cubicBezTo>
                    <a:pt x="80" y="218"/>
                    <a:pt x="55" y="246"/>
                    <a:pt x="42" y="264"/>
                  </a:cubicBezTo>
                  <a:cubicBezTo>
                    <a:pt x="29" y="282"/>
                    <a:pt x="4" y="290"/>
                    <a:pt x="2" y="306"/>
                  </a:cubicBezTo>
                  <a:cubicBezTo>
                    <a:pt x="0" y="322"/>
                    <a:pt x="21" y="342"/>
                    <a:pt x="32" y="363"/>
                  </a:cubicBezTo>
                  <a:cubicBezTo>
                    <a:pt x="43" y="384"/>
                    <a:pt x="64" y="402"/>
                    <a:pt x="65" y="429"/>
                  </a:cubicBezTo>
                  <a:cubicBezTo>
                    <a:pt x="66" y="456"/>
                    <a:pt x="43" y="508"/>
                    <a:pt x="37" y="528"/>
                  </a:cubicBezTo>
                </a:path>
              </a:pathLst>
            </a:custGeom>
            <a:noFill/>
            <a:ln w="38100">
              <a:solidFill>
                <a:srgbClr val="FF0000"/>
              </a:solidFill>
              <a:round/>
              <a:headEnd/>
              <a:tailEnd type="arrow" w="sm" len="med"/>
            </a:ln>
            <a:extLst>
              <a:ext uri="{909E8E84-426E-40dd-AFC4-6F175D3DCCD1}">
                <a14:hiddenFill xmlns:a14="http://schemas.microsoft.com/office/drawing/2010/main">
                  <a:solidFill>
                    <a:srgbClr val="FFFFFF"/>
                  </a:solidFill>
                </a14:hiddenFill>
              </a:ext>
            </a:extLst>
          </p:spPr>
          <p:txBody>
            <a:bodyPr wrap="none" anchor="ctr"/>
            <a:lstStyle/>
            <a:p>
              <a:pPr defTabSz="914400" eaLnBrk="0" fontAlgn="base" hangingPunct="0">
                <a:spcBef>
                  <a:spcPct val="0"/>
                </a:spcBef>
                <a:spcAft>
                  <a:spcPct val="0"/>
                </a:spcAft>
              </a:pPr>
              <a:endParaRPr lang="en-US" sz="2400">
                <a:solidFill>
                  <a:srgbClr val="000000"/>
                </a:solidFill>
                <a:latin typeface="Times New Roman" charset="0"/>
                <a:ea typeface="ＭＳ Ｐゴシック" charset="0"/>
                <a:cs typeface="ＭＳ Ｐゴシック" charset="0"/>
              </a:endParaRPr>
            </a:p>
          </p:txBody>
        </p:sp>
        <p:sp>
          <p:nvSpPr>
            <p:cNvPr id="54293" name="Freeform 22"/>
            <p:cNvSpPr>
              <a:spLocks/>
            </p:cNvSpPr>
            <p:nvPr/>
          </p:nvSpPr>
          <p:spPr bwMode="auto">
            <a:xfrm>
              <a:off x="6502400" y="1905000"/>
              <a:ext cx="127000" cy="428625"/>
            </a:xfrm>
            <a:custGeom>
              <a:avLst/>
              <a:gdLst>
                <a:gd name="T0" fmla="*/ 2147483647 w 80"/>
                <a:gd name="T1" fmla="*/ 2147483647 h 270"/>
                <a:gd name="T2" fmla="*/ 2147483647 w 80"/>
                <a:gd name="T3" fmla="*/ 2147483647 h 270"/>
                <a:gd name="T4" fmla="*/ 2147483647 w 80"/>
                <a:gd name="T5" fmla="*/ 2147483647 h 270"/>
                <a:gd name="T6" fmla="*/ 2147483647 w 80"/>
                <a:gd name="T7" fmla="*/ 2147483647 h 270"/>
                <a:gd name="T8" fmla="*/ 2147483647 w 80"/>
                <a:gd name="T9" fmla="*/ 2147483647 h 270"/>
                <a:gd name="T10" fmla="*/ 2147483647 w 80"/>
                <a:gd name="T11" fmla="*/ 0 h 270"/>
                <a:gd name="T12" fmla="*/ 0 60000 65536"/>
                <a:gd name="T13" fmla="*/ 0 60000 65536"/>
                <a:gd name="T14" fmla="*/ 0 60000 65536"/>
                <a:gd name="T15" fmla="*/ 0 60000 65536"/>
                <a:gd name="T16" fmla="*/ 0 60000 65536"/>
                <a:gd name="T17" fmla="*/ 0 60000 65536"/>
                <a:gd name="T18" fmla="*/ 0 w 80"/>
                <a:gd name="T19" fmla="*/ 0 h 270"/>
                <a:gd name="T20" fmla="*/ 80 w 80"/>
                <a:gd name="T21" fmla="*/ 270 h 270"/>
              </a:gdLst>
              <a:ahLst/>
              <a:cxnLst>
                <a:cxn ang="T12">
                  <a:pos x="T0" y="T1"/>
                </a:cxn>
                <a:cxn ang="T13">
                  <a:pos x="T2" y="T3"/>
                </a:cxn>
                <a:cxn ang="T14">
                  <a:pos x="T4" y="T5"/>
                </a:cxn>
                <a:cxn ang="T15">
                  <a:pos x="T6" y="T7"/>
                </a:cxn>
                <a:cxn ang="T16">
                  <a:pos x="T8" y="T9"/>
                </a:cxn>
                <a:cxn ang="T17">
                  <a:pos x="T10" y="T11"/>
                </a:cxn>
              </a:cxnLst>
              <a:rect l="T18" t="T19" r="T20" b="T21"/>
              <a:pathLst>
                <a:path w="80" h="270">
                  <a:moveTo>
                    <a:pt x="80" y="270"/>
                  </a:moveTo>
                  <a:cubicBezTo>
                    <a:pt x="74" y="261"/>
                    <a:pt x="55" y="231"/>
                    <a:pt x="42" y="216"/>
                  </a:cubicBezTo>
                  <a:cubicBezTo>
                    <a:pt x="29" y="201"/>
                    <a:pt x="4" y="195"/>
                    <a:pt x="2" y="182"/>
                  </a:cubicBezTo>
                  <a:cubicBezTo>
                    <a:pt x="0" y="169"/>
                    <a:pt x="21" y="152"/>
                    <a:pt x="32" y="135"/>
                  </a:cubicBezTo>
                  <a:cubicBezTo>
                    <a:pt x="43" y="118"/>
                    <a:pt x="64" y="103"/>
                    <a:pt x="65" y="81"/>
                  </a:cubicBezTo>
                  <a:cubicBezTo>
                    <a:pt x="66" y="59"/>
                    <a:pt x="43" y="16"/>
                    <a:pt x="37" y="0"/>
                  </a:cubicBezTo>
                </a:path>
              </a:pathLst>
            </a:custGeom>
            <a:noFill/>
            <a:ln w="19050">
              <a:solidFill>
                <a:srgbClr val="FF0000"/>
              </a:solidFill>
              <a:round/>
              <a:headEnd/>
              <a:tailEnd type="arrow" w="sm" len="med"/>
            </a:ln>
            <a:extLst>
              <a:ext uri="{909E8E84-426E-40dd-AFC4-6F175D3DCCD1}">
                <a14:hiddenFill xmlns:a14="http://schemas.microsoft.com/office/drawing/2010/main">
                  <a:solidFill>
                    <a:srgbClr val="FFFFFF"/>
                  </a:solidFill>
                </a14:hiddenFill>
              </a:ext>
            </a:extLst>
          </p:spPr>
          <p:txBody>
            <a:bodyPr wrap="none" anchor="ctr"/>
            <a:lstStyle/>
            <a:p>
              <a:pPr defTabSz="914400" eaLnBrk="0" fontAlgn="base" hangingPunct="0">
                <a:spcBef>
                  <a:spcPct val="0"/>
                </a:spcBef>
                <a:spcAft>
                  <a:spcPct val="0"/>
                </a:spcAft>
              </a:pPr>
              <a:endParaRPr lang="en-US" sz="2400">
                <a:solidFill>
                  <a:srgbClr val="000000"/>
                </a:solidFill>
                <a:latin typeface="Times New Roman" charset="0"/>
                <a:ea typeface="ＭＳ Ｐゴシック" charset="0"/>
                <a:cs typeface="ＭＳ Ｐゴシック" charset="0"/>
              </a:endParaRPr>
            </a:p>
          </p:txBody>
        </p:sp>
        <p:sp>
          <p:nvSpPr>
            <p:cNvPr id="54294" name="Freeform 23"/>
            <p:cNvSpPr>
              <a:spLocks/>
            </p:cNvSpPr>
            <p:nvPr/>
          </p:nvSpPr>
          <p:spPr bwMode="auto">
            <a:xfrm flipH="1" flipV="1">
              <a:off x="6553200" y="2357438"/>
              <a:ext cx="127000" cy="428625"/>
            </a:xfrm>
            <a:custGeom>
              <a:avLst/>
              <a:gdLst>
                <a:gd name="T0" fmla="*/ 2147483647 w 80"/>
                <a:gd name="T1" fmla="*/ 2147483647 h 270"/>
                <a:gd name="T2" fmla="*/ 2147483647 w 80"/>
                <a:gd name="T3" fmla="*/ 2147483647 h 270"/>
                <a:gd name="T4" fmla="*/ 2147483647 w 80"/>
                <a:gd name="T5" fmla="*/ 2147483647 h 270"/>
                <a:gd name="T6" fmla="*/ 2147483647 w 80"/>
                <a:gd name="T7" fmla="*/ 2147483647 h 270"/>
                <a:gd name="T8" fmla="*/ 2147483647 w 80"/>
                <a:gd name="T9" fmla="*/ 2147483647 h 270"/>
                <a:gd name="T10" fmla="*/ 2147483647 w 80"/>
                <a:gd name="T11" fmla="*/ 0 h 270"/>
                <a:gd name="T12" fmla="*/ 0 60000 65536"/>
                <a:gd name="T13" fmla="*/ 0 60000 65536"/>
                <a:gd name="T14" fmla="*/ 0 60000 65536"/>
                <a:gd name="T15" fmla="*/ 0 60000 65536"/>
                <a:gd name="T16" fmla="*/ 0 60000 65536"/>
                <a:gd name="T17" fmla="*/ 0 60000 65536"/>
                <a:gd name="T18" fmla="*/ 0 w 80"/>
                <a:gd name="T19" fmla="*/ 0 h 270"/>
                <a:gd name="T20" fmla="*/ 80 w 80"/>
                <a:gd name="T21" fmla="*/ 270 h 270"/>
              </a:gdLst>
              <a:ahLst/>
              <a:cxnLst>
                <a:cxn ang="T12">
                  <a:pos x="T0" y="T1"/>
                </a:cxn>
                <a:cxn ang="T13">
                  <a:pos x="T2" y="T3"/>
                </a:cxn>
                <a:cxn ang="T14">
                  <a:pos x="T4" y="T5"/>
                </a:cxn>
                <a:cxn ang="T15">
                  <a:pos x="T6" y="T7"/>
                </a:cxn>
                <a:cxn ang="T16">
                  <a:pos x="T8" y="T9"/>
                </a:cxn>
                <a:cxn ang="T17">
                  <a:pos x="T10" y="T11"/>
                </a:cxn>
              </a:cxnLst>
              <a:rect l="T18" t="T19" r="T20" b="T21"/>
              <a:pathLst>
                <a:path w="80" h="270">
                  <a:moveTo>
                    <a:pt x="80" y="270"/>
                  </a:moveTo>
                  <a:cubicBezTo>
                    <a:pt x="74" y="261"/>
                    <a:pt x="55" y="231"/>
                    <a:pt x="42" y="216"/>
                  </a:cubicBezTo>
                  <a:cubicBezTo>
                    <a:pt x="29" y="201"/>
                    <a:pt x="4" y="195"/>
                    <a:pt x="2" y="182"/>
                  </a:cubicBezTo>
                  <a:cubicBezTo>
                    <a:pt x="0" y="169"/>
                    <a:pt x="21" y="152"/>
                    <a:pt x="32" y="135"/>
                  </a:cubicBezTo>
                  <a:cubicBezTo>
                    <a:pt x="43" y="118"/>
                    <a:pt x="64" y="103"/>
                    <a:pt x="65" y="81"/>
                  </a:cubicBezTo>
                  <a:cubicBezTo>
                    <a:pt x="66" y="59"/>
                    <a:pt x="43" y="16"/>
                    <a:pt x="37" y="0"/>
                  </a:cubicBezTo>
                </a:path>
              </a:pathLst>
            </a:custGeom>
            <a:noFill/>
            <a:ln w="19050">
              <a:solidFill>
                <a:srgbClr val="FF0000"/>
              </a:solidFill>
              <a:round/>
              <a:headEnd/>
              <a:tailEnd type="arrow" w="sm" len="med"/>
            </a:ln>
            <a:extLst>
              <a:ext uri="{909E8E84-426E-40dd-AFC4-6F175D3DCCD1}">
                <a14:hiddenFill xmlns:a14="http://schemas.microsoft.com/office/drawing/2010/main">
                  <a:solidFill>
                    <a:srgbClr val="FFFFFF"/>
                  </a:solidFill>
                </a14:hiddenFill>
              </a:ext>
            </a:extLst>
          </p:spPr>
          <p:txBody>
            <a:bodyPr wrap="none" anchor="ctr"/>
            <a:lstStyle/>
            <a:p>
              <a:pPr defTabSz="914400" eaLnBrk="0" fontAlgn="base" hangingPunct="0">
                <a:spcBef>
                  <a:spcPct val="0"/>
                </a:spcBef>
                <a:spcAft>
                  <a:spcPct val="0"/>
                </a:spcAft>
              </a:pPr>
              <a:endParaRPr lang="en-US" sz="2400">
                <a:solidFill>
                  <a:srgbClr val="000000"/>
                </a:solidFill>
                <a:latin typeface="Times New Roman" charset="0"/>
                <a:ea typeface="ＭＳ Ｐゴシック" charset="0"/>
                <a:cs typeface="ＭＳ Ｐゴシック" charset="0"/>
              </a:endParaRPr>
            </a:p>
          </p:txBody>
        </p:sp>
        <p:sp>
          <p:nvSpPr>
            <p:cNvPr id="54295" name="Text Box 24"/>
            <p:cNvSpPr txBox="1">
              <a:spLocks noChangeArrowheads="1"/>
            </p:cNvSpPr>
            <p:nvPr/>
          </p:nvSpPr>
          <p:spPr bwMode="auto">
            <a:xfrm>
              <a:off x="5698067" y="3036888"/>
              <a:ext cx="2590800" cy="29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lgn="ctr" defTabSz="914400" eaLnBrk="0" fontAlgn="base" hangingPunct="0">
                <a:lnSpc>
                  <a:spcPct val="80000"/>
                </a:lnSpc>
                <a:spcBef>
                  <a:spcPct val="50000"/>
                </a:spcBef>
                <a:spcAft>
                  <a:spcPct val="0"/>
                </a:spcAft>
              </a:pPr>
              <a:r>
                <a:rPr lang="en-US" sz="1600" b="1">
                  <a:solidFill>
                    <a:srgbClr val="000000"/>
                  </a:solidFill>
                </a:rPr>
                <a:t>Absorption          Emission</a:t>
              </a:r>
            </a:p>
          </p:txBody>
        </p:sp>
        <p:sp>
          <p:nvSpPr>
            <p:cNvPr id="54296" name="Freeform 21"/>
            <p:cNvSpPr>
              <a:spLocks/>
            </p:cNvSpPr>
            <p:nvPr/>
          </p:nvSpPr>
          <p:spPr bwMode="auto">
            <a:xfrm flipV="1">
              <a:off x="7772400" y="1828800"/>
              <a:ext cx="127000" cy="1066800"/>
            </a:xfrm>
            <a:custGeom>
              <a:avLst/>
              <a:gdLst>
                <a:gd name="T0" fmla="*/ 2147483647 w 80"/>
                <a:gd name="T1" fmla="*/ 0 h 528"/>
                <a:gd name="T2" fmla="*/ 2147483647 w 80"/>
                <a:gd name="T3" fmla="*/ 2147483647 h 528"/>
                <a:gd name="T4" fmla="*/ 2147483647 w 80"/>
                <a:gd name="T5" fmla="*/ 2147483647 h 528"/>
                <a:gd name="T6" fmla="*/ 2147483647 w 80"/>
                <a:gd name="T7" fmla="*/ 2147483647 h 528"/>
                <a:gd name="T8" fmla="*/ 2147483647 w 80"/>
                <a:gd name="T9" fmla="*/ 2147483647 h 528"/>
                <a:gd name="T10" fmla="*/ 2147483647 w 80"/>
                <a:gd name="T11" fmla="*/ 2147483647 h 528"/>
                <a:gd name="T12" fmla="*/ 2147483647 w 80"/>
                <a:gd name="T13" fmla="*/ 2147483647 h 528"/>
                <a:gd name="T14" fmla="*/ 2147483647 w 80"/>
                <a:gd name="T15" fmla="*/ 2147483647 h 528"/>
                <a:gd name="T16" fmla="*/ 2147483647 w 80"/>
                <a:gd name="T17" fmla="*/ 2147483647 h 5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0"/>
                <a:gd name="T28" fmla="*/ 0 h 528"/>
                <a:gd name="T29" fmla="*/ 80 w 80"/>
                <a:gd name="T30" fmla="*/ 528 h 5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0" h="528">
                  <a:moveTo>
                    <a:pt x="63" y="0"/>
                  </a:moveTo>
                  <a:cubicBezTo>
                    <a:pt x="55" y="12"/>
                    <a:pt x="17" y="49"/>
                    <a:pt x="14" y="72"/>
                  </a:cubicBezTo>
                  <a:cubicBezTo>
                    <a:pt x="11" y="95"/>
                    <a:pt x="31" y="120"/>
                    <a:pt x="42" y="141"/>
                  </a:cubicBezTo>
                  <a:cubicBezTo>
                    <a:pt x="53" y="162"/>
                    <a:pt x="80" y="178"/>
                    <a:pt x="80" y="198"/>
                  </a:cubicBezTo>
                  <a:cubicBezTo>
                    <a:pt x="80" y="218"/>
                    <a:pt x="55" y="246"/>
                    <a:pt x="42" y="264"/>
                  </a:cubicBezTo>
                  <a:cubicBezTo>
                    <a:pt x="29" y="282"/>
                    <a:pt x="4" y="290"/>
                    <a:pt x="2" y="306"/>
                  </a:cubicBezTo>
                  <a:cubicBezTo>
                    <a:pt x="0" y="322"/>
                    <a:pt x="21" y="342"/>
                    <a:pt x="32" y="363"/>
                  </a:cubicBezTo>
                  <a:cubicBezTo>
                    <a:pt x="43" y="384"/>
                    <a:pt x="64" y="402"/>
                    <a:pt x="65" y="429"/>
                  </a:cubicBezTo>
                  <a:cubicBezTo>
                    <a:pt x="66" y="456"/>
                    <a:pt x="43" y="508"/>
                    <a:pt x="37" y="528"/>
                  </a:cubicBezTo>
                </a:path>
              </a:pathLst>
            </a:custGeom>
            <a:noFill/>
            <a:ln w="38100">
              <a:solidFill>
                <a:srgbClr val="FF0000"/>
              </a:solidFill>
              <a:round/>
              <a:headEnd/>
              <a:tailEnd type="arrow" w="sm" len="med"/>
            </a:ln>
            <a:extLst>
              <a:ext uri="{909E8E84-426E-40dd-AFC4-6F175D3DCCD1}">
                <a14:hiddenFill xmlns:a14="http://schemas.microsoft.com/office/drawing/2010/main">
                  <a:solidFill>
                    <a:srgbClr val="FFFFFF"/>
                  </a:solidFill>
                </a14:hiddenFill>
              </a:ext>
            </a:extLst>
          </p:spPr>
          <p:txBody>
            <a:bodyPr wrap="none" anchor="ctr"/>
            <a:lstStyle/>
            <a:p>
              <a:pPr defTabSz="914400" eaLnBrk="0" fontAlgn="base" hangingPunct="0">
                <a:spcBef>
                  <a:spcPct val="0"/>
                </a:spcBef>
                <a:spcAft>
                  <a:spcPct val="0"/>
                </a:spcAft>
              </a:pPr>
              <a:endParaRPr lang="en-US" sz="2400">
                <a:solidFill>
                  <a:srgbClr val="000000"/>
                </a:solidFill>
                <a:latin typeface="Times New Roman" charset="0"/>
                <a:ea typeface="ＭＳ Ｐゴシック" charset="0"/>
                <a:cs typeface="ＭＳ Ｐゴシック" charset="0"/>
              </a:endParaRPr>
            </a:p>
          </p:txBody>
        </p:sp>
        <p:sp>
          <p:nvSpPr>
            <p:cNvPr id="54297" name="Freeform 21"/>
            <p:cNvSpPr>
              <a:spLocks/>
            </p:cNvSpPr>
            <p:nvPr/>
          </p:nvSpPr>
          <p:spPr bwMode="auto">
            <a:xfrm flipV="1">
              <a:off x="6019800" y="1828800"/>
              <a:ext cx="127000" cy="1066800"/>
            </a:xfrm>
            <a:custGeom>
              <a:avLst/>
              <a:gdLst>
                <a:gd name="T0" fmla="*/ 2147483647 w 80"/>
                <a:gd name="T1" fmla="*/ 0 h 528"/>
                <a:gd name="T2" fmla="*/ 2147483647 w 80"/>
                <a:gd name="T3" fmla="*/ 2147483647 h 528"/>
                <a:gd name="T4" fmla="*/ 2147483647 w 80"/>
                <a:gd name="T5" fmla="*/ 2147483647 h 528"/>
                <a:gd name="T6" fmla="*/ 2147483647 w 80"/>
                <a:gd name="T7" fmla="*/ 2147483647 h 528"/>
                <a:gd name="T8" fmla="*/ 2147483647 w 80"/>
                <a:gd name="T9" fmla="*/ 2147483647 h 528"/>
                <a:gd name="T10" fmla="*/ 2147483647 w 80"/>
                <a:gd name="T11" fmla="*/ 2147483647 h 528"/>
                <a:gd name="T12" fmla="*/ 2147483647 w 80"/>
                <a:gd name="T13" fmla="*/ 2147483647 h 528"/>
                <a:gd name="T14" fmla="*/ 2147483647 w 80"/>
                <a:gd name="T15" fmla="*/ 2147483647 h 528"/>
                <a:gd name="T16" fmla="*/ 2147483647 w 80"/>
                <a:gd name="T17" fmla="*/ 2147483647 h 5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0"/>
                <a:gd name="T28" fmla="*/ 0 h 528"/>
                <a:gd name="T29" fmla="*/ 80 w 80"/>
                <a:gd name="T30" fmla="*/ 528 h 5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0" h="528">
                  <a:moveTo>
                    <a:pt x="63" y="0"/>
                  </a:moveTo>
                  <a:cubicBezTo>
                    <a:pt x="55" y="12"/>
                    <a:pt x="17" y="49"/>
                    <a:pt x="14" y="72"/>
                  </a:cubicBezTo>
                  <a:cubicBezTo>
                    <a:pt x="11" y="95"/>
                    <a:pt x="31" y="120"/>
                    <a:pt x="42" y="141"/>
                  </a:cubicBezTo>
                  <a:cubicBezTo>
                    <a:pt x="53" y="162"/>
                    <a:pt x="80" y="178"/>
                    <a:pt x="80" y="198"/>
                  </a:cubicBezTo>
                  <a:cubicBezTo>
                    <a:pt x="80" y="218"/>
                    <a:pt x="55" y="246"/>
                    <a:pt x="42" y="264"/>
                  </a:cubicBezTo>
                  <a:cubicBezTo>
                    <a:pt x="29" y="282"/>
                    <a:pt x="4" y="290"/>
                    <a:pt x="2" y="306"/>
                  </a:cubicBezTo>
                  <a:cubicBezTo>
                    <a:pt x="0" y="322"/>
                    <a:pt x="21" y="342"/>
                    <a:pt x="32" y="363"/>
                  </a:cubicBezTo>
                  <a:cubicBezTo>
                    <a:pt x="43" y="384"/>
                    <a:pt x="64" y="402"/>
                    <a:pt x="65" y="429"/>
                  </a:cubicBezTo>
                  <a:cubicBezTo>
                    <a:pt x="66" y="456"/>
                    <a:pt x="43" y="508"/>
                    <a:pt x="37" y="528"/>
                  </a:cubicBezTo>
                </a:path>
              </a:pathLst>
            </a:custGeom>
            <a:noFill/>
            <a:ln w="38100">
              <a:solidFill>
                <a:srgbClr val="FF0000"/>
              </a:solidFill>
              <a:round/>
              <a:headEnd/>
              <a:tailEnd type="arrow" w="sm" len="med"/>
            </a:ln>
            <a:extLst>
              <a:ext uri="{909E8E84-426E-40dd-AFC4-6F175D3DCCD1}">
                <a14:hiddenFill xmlns:a14="http://schemas.microsoft.com/office/drawing/2010/main">
                  <a:solidFill>
                    <a:srgbClr val="FFFFFF"/>
                  </a:solidFill>
                </a14:hiddenFill>
              </a:ext>
            </a:extLst>
          </p:spPr>
          <p:txBody>
            <a:bodyPr wrap="none" anchor="ctr"/>
            <a:lstStyle/>
            <a:p>
              <a:pPr defTabSz="914400" eaLnBrk="0" fontAlgn="base" hangingPunct="0">
                <a:spcBef>
                  <a:spcPct val="0"/>
                </a:spcBef>
                <a:spcAft>
                  <a:spcPct val="0"/>
                </a:spcAft>
              </a:pPr>
              <a:endParaRPr lang="en-US" sz="2400">
                <a:solidFill>
                  <a:srgbClr val="000000"/>
                </a:solidFill>
                <a:latin typeface="Times New Roman" charset="0"/>
                <a:ea typeface="ＭＳ Ｐゴシック" charset="0"/>
                <a:cs typeface="ＭＳ Ｐゴシック" charset="0"/>
              </a:endParaRPr>
            </a:p>
          </p:txBody>
        </p:sp>
      </p:grpSp>
      <p:grpSp>
        <p:nvGrpSpPr>
          <p:cNvPr id="6" name="Group 52"/>
          <p:cNvGrpSpPr>
            <a:grpSpLocks/>
          </p:cNvGrpSpPr>
          <p:nvPr/>
        </p:nvGrpSpPr>
        <p:grpSpPr bwMode="auto">
          <a:xfrm>
            <a:off x="5638800" y="3775075"/>
            <a:ext cx="2743200" cy="1022350"/>
            <a:chOff x="5638800" y="3775075"/>
            <a:chExt cx="2743200" cy="1022350"/>
          </a:xfrm>
        </p:grpSpPr>
        <p:grpSp>
          <p:nvGrpSpPr>
            <p:cNvPr id="54279" name="Group 5"/>
            <p:cNvGrpSpPr>
              <a:grpSpLocks/>
            </p:cNvGrpSpPr>
            <p:nvPr/>
          </p:nvGrpSpPr>
          <p:grpSpPr bwMode="auto">
            <a:xfrm>
              <a:off x="5638800" y="4384675"/>
              <a:ext cx="2743200" cy="152400"/>
              <a:chOff x="3552" y="2544"/>
              <a:chExt cx="1728" cy="96"/>
            </a:xfrm>
          </p:grpSpPr>
          <p:sp>
            <p:nvSpPr>
              <p:cNvPr id="54287" name="Rectangle 6"/>
              <p:cNvSpPr>
                <a:spLocks noChangeArrowheads="1"/>
              </p:cNvSpPr>
              <p:nvPr/>
            </p:nvSpPr>
            <p:spPr bwMode="auto">
              <a:xfrm>
                <a:off x="3552" y="2544"/>
                <a:ext cx="864" cy="96"/>
              </a:xfrm>
              <a:prstGeom prst="rect">
                <a:avLst/>
              </a:prstGeom>
              <a:solidFill>
                <a:srgbClr val="996633"/>
              </a:solidFill>
              <a:ln w="9525">
                <a:solidFill>
                  <a:schemeClr val="tx1"/>
                </a:solidFill>
                <a:miter lim="800000"/>
                <a:headEnd/>
                <a:tailEnd/>
              </a:ln>
            </p:spPr>
            <p:txBody>
              <a:bodyPr wrap="none" anchor="ctr">
                <a:spAutoFit/>
              </a:bodyPr>
              <a:lstStyle/>
              <a:p>
                <a:pPr defTabSz="914400" eaLnBrk="0" fontAlgn="base" hangingPunct="0">
                  <a:spcBef>
                    <a:spcPct val="0"/>
                  </a:spcBef>
                  <a:spcAft>
                    <a:spcPct val="0"/>
                  </a:spcAft>
                </a:pPr>
                <a:endParaRPr lang="en-US" sz="2400">
                  <a:solidFill>
                    <a:srgbClr val="000000"/>
                  </a:solidFill>
                  <a:latin typeface="Times New Roman" charset="0"/>
                  <a:ea typeface="ＭＳ Ｐゴシック" charset="0"/>
                  <a:cs typeface="ＭＳ Ｐゴシック" charset="0"/>
                </a:endParaRPr>
              </a:p>
            </p:txBody>
          </p:sp>
          <p:sp>
            <p:nvSpPr>
              <p:cNvPr id="54288" name="Rectangle 7"/>
              <p:cNvSpPr>
                <a:spLocks noChangeArrowheads="1"/>
              </p:cNvSpPr>
              <p:nvPr/>
            </p:nvSpPr>
            <p:spPr bwMode="auto">
              <a:xfrm>
                <a:off x="4416" y="2544"/>
                <a:ext cx="864" cy="96"/>
              </a:xfrm>
              <a:prstGeom prst="rect">
                <a:avLst/>
              </a:prstGeom>
              <a:solidFill>
                <a:schemeClr val="bg1"/>
              </a:solidFill>
              <a:ln w="9525">
                <a:solidFill>
                  <a:schemeClr val="tx1"/>
                </a:solidFill>
                <a:miter lim="800000"/>
                <a:headEnd/>
                <a:tailEnd/>
              </a:ln>
            </p:spPr>
            <p:txBody>
              <a:bodyPr wrap="none" anchor="ctr">
                <a:spAutoFit/>
              </a:bodyPr>
              <a:lstStyle/>
              <a:p>
                <a:pPr defTabSz="914400" eaLnBrk="0" fontAlgn="base" hangingPunct="0">
                  <a:spcBef>
                    <a:spcPct val="0"/>
                  </a:spcBef>
                  <a:spcAft>
                    <a:spcPct val="0"/>
                  </a:spcAft>
                </a:pPr>
                <a:endParaRPr lang="en-US" sz="2400">
                  <a:solidFill>
                    <a:srgbClr val="000000"/>
                  </a:solidFill>
                  <a:latin typeface="Times New Roman" charset="0"/>
                  <a:ea typeface="ＭＳ Ｐゴシック" charset="0"/>
                  <a:cs typeface="ＭＳ Ｐゴシック" charset="0"/>
                </a:endParaRPr>
              </a:p>
            </p:txBody>
          </p:sp>
        </p:grpSp>
        <p:sp>
          <p:nvSpPr>
            <p:cNvPr id="54280" name="Freeform 8"/>
            <p:cNvSpPr>
              <a:spLocks/>
            </p:cNvSpPr>
            <p:nvPr/>
          </p:nvSpPr>
          <p:spPr bwMode="auto">
            <a:xfrm flipV="1">
              <a:off x="6248400" y="3775075"/>
              <a:ext cx="127000" cy="685800"/>
            </a:xfrm>
            <a:custGeom>
              <a:avLst/>
              <a:gdLst>
                <a:gd name="T0" fmla="*/ 2147483647 w 80"/>
                <a:gd name="T1" fmla="*/ 0 h 528"/>
                <a:gd name="T2" fmla="*/ 2147483647 w 80"/>
                <a:gd name="T3" fmla="*/ 2147483647 h 528"/>
                <a:gd name="T4" fmla="*/ 2147483647 w 80"/>
                <a:gd name="T5" fmla="*/ 2147483647 h 528"/>
                <a:gd name="T6" fmla="*/ 2147483647 w 80"/>
                <a:gd name="T7" fmla="*/ 2147483647 h 528"/>
                <a:gd name="T8" fmla="*/ 2147483647 w 80"/>
                <a:gd name="T9" fmla="*/ 2147483647 h 528"/>
                <a:gd name="T10" fmla="*/ 2147483647 w 80"/>
                <a:gd name="T11" fmla="*/ 2147483647 h 528"/>
                <a:gd name="T12" fmla="*/ 2147483647 w 80"/>
                <a:gd name="T13" fmla="*/ 2147483647 h 528"/>
                <a:gd name="T14" fmla="*/ 2147483647 w 80"/>
                <a:gd name="T15" fmla="*/ 2147483647 h 528"/>
                <a:gd name="T16" fmla="*/ 2147483647 w 80"/>
                <a:gd name="T17" fmla="*/ 2147483647 h 5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0"/>
                <a:gd name="T28" fmla="*/ 0 h 528"/>
                <a:gd name="T29" fmla="*/ 80 w 80"/>
                <a:gd name="T30" fmla="*/ 528 h 5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0" h="528">
                  <a:moveTo>
                    <a:pt x="63" y="0"/>
                  </a:moveTo>
                  <a:cubicBezTo>
                    <a:pt x="55" y="12"/>
                    <a:pt x="17" y="49"/>
                    <a:pt x="14" y="72"/>
                  </a:cubicBezTo>
                  <a:cubicBezTo>
                    <a:pt x="11" y="95"/>
                    <a:pt x="31" y="120"/>
                    <a:pt x="42" y="141"/>
                  </a:cubicBezTo>
                  <a:cubicBezTo>
                    <a:pt x="53" y="162"/>
                    <a:pt x="80" y="178"/>
                    <a:pt x="80" y="198"/>
                  </a:cubicBezTo>
                  <a:cubicBezTo>
                    <a:pt x="80" y="218"/>
                    <a:pt x="55" y="246"/>
                    <a:pt x="42" y="264"/>
                  </a:cubicBezTo>
                  <a:cubicBezTo>
                    <a:pt x="29" y="282"/>
                    <a:pt x="4" y="290"/>
                    <a:pt x="2" y="306"/>
                  </a:cubicBezTo>
                  <a:cubicBezTo>
                    <a:pt x="0" y="322"/>
                    <a:pt x="21" y="342"/>
                    <a:pt x="32" y="363"/>
                  </a:cubicBezTo>
                  <a:cubicBezTo>
                    <a:pt x="43" y="384"/>
                    <a:pt x="64" y="402"/>
                    <a:pt x="65" y="429"/>
                  </a:cubicBezTo>
                  <a:cubicBezTo>
                    <a:pt x="66" y="456"/>
                    <a:pt x="43" y="508"/>
                    <a:pt x="37" y="528"/>
                  </a:cubicBezTo>
                </a:path>
              </a:pathLst>
            </a:custGeom>
            <a:noFill/>
            <a:ln w="38100">
              <a:solidFill>
                <a:srgbClr val="FF0000"/>
              </a:solidFill>
              <a:round/>
              <a:headEnd/>
              <a:tailEnd type="arrow" w="sm" len="med"/>
            </a:ln>
            <a:extLst>
              <a:ext uri="{909E8E84-426E-40dd-AFC4-6F175D3DCCD1}">
                <a14:hiddenFill xmlns:a14="http://schemas.microsoft.com/office/drawing/2010/main">
                  <a:solidFill>
                    <a:srgbClr val="FFFFFF"/>
                  </a:solidFill>
                </a14:hiddenFill>
              </a:ext>
            </a:extLst>
          </p:spPr>
          <p:txBody>
            <a:bodyPr wrap="none" anchor="ctr"/>
            <a:lstStyle/>
            <a:p>
              <a:pPr defTabSz="914400" eaLnBrk="0" fontAlgn="base" hangingPunct="0">
                <a:spcBef>
                  <a:spcPct val="0"/>
                </a:spcBef>
                <a:spcAft>
                  <a:spcPct val="0"/>
                </a:spcAft>
              </a:pPr>
              <a:endParaRPr lang="en-US" sz="2400">
                <a:solidFill>
                  <a:srgbClr val="000000"/>
                </a:solidFill>
                <a:latin typeface="Times New Roman" charset="0"/>
                <a:ea typeface="ＭＳ Ｐゴシック" charset="0"/>
                <a:cs typeface="ＭＳ Ｐゴシック" charset="0"/>
              </a:endParaRPr>
            </a:p>
          </p:txBody>
        </p:sp>
        <p:grpSp>
          <p:nvGrpSpPr>
            <p:cNvPr id="54281" name="Group 9"/>
            <p:cNvGrpSpPr>
              <a:grpSpLocks/>
            </p:cNvGrpSpPr>
            <p:nvPr/>
          </p:nvGrpSpPr>
          <p:grpSpPr bwMode="auto">
            <a:xfrm flipV="1">
              <a:off x="7264400" y="3775075"/>
              <a:ext cx="736600" cy="685800"/>
              <a:chOff x="336" y="2736"/>
              <a:chExt cx="464" cy="528"/>
            </a:xfrm>
          </p:grpSpPr>
          <p:sp>
            <p:nvSpPr>
              <p:cNvPr id="54284" name="Freeform 10"/>
              <p:cNvSpPr>
                <a:spLocks/>
              </p:cNvSpPr>
              <p:nvPr/>
            </p:nvSpPr>
            <p:spPr bwMode="auto">
              <a:xfrm>
                <a:off x="528" y="2736"/>
                <a:ext cx="80" cy="528"/>
              </a:xfrm>
              <a:custGeom>
                <a:avLst/>
                <a:gdLst>
                  <a:gd name="T0" fmla="*/ 63 w 80"/>
                  <a:gd name="T1" fmla="*/ 0 h 528"/>
                  <a:gd name="T2" fmla="*/ 14 w 80"/>
                  <a:gd name="T3" fmla="*/ 72 h 528"/>
                  <a:gd name="T4" fmla="*/ 42 w 80"/>
                  <a:gd name="T5" fmla="*/ 141 h 528"/>
                  <a:gd name="T6" fmla="*/ 80 w 80"/>
                  <a:gd name="T7" fmla="*/ 198 h 528"/>
                  <a:gd name="T8" fmla="*/ 42 w 80"/>
                  <a:gd name="T9" fmla="*/ 264 h 528"/>
                  <a:gd name="T10" fmla="*/ 2 w 80"/>
                  <a:gd name="T11" fmla="*/ 306 h 528"/>
                  <a:gd name="T12" fmla="*/ 32 w 80"/>
                  <a:gd name="T13" fmla="*/ 363 h 528"/>
                  <a:gd name="T14" fmla="*/ 65 w 80"/>
                  <a:gd name="T15" fmla="*/ 429 h 528"/>
                  <a:gd name="T16" fmla="*/ 37 w 80"/>
                  <a:gd name="T17" fmla="*/ 528 h 5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0"/>
                  <a:gd name="T28" fmla="*/ 0 h 528"/>
                  <a:gd name="T29" fmla="*/ 80 w 80"/>
                  <a:gd name="T30" fmla="*/ 528 h 5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0" h="528">
                    <a:moveTo>
                      <a:pt x="63" y="0"/>
                    </a:moveTo>
                    <a:cubicBezTo>
                      <a:pt x="55" y="12"/>
                      <a:pt x="17" y="49"/>
                      <a:pt x="14" y="72"/>
                    </a:cubicBezTo>
                    <a:cubicBezTo>
                      <a:pt x="11" y="95"/>
                      <a:pt x="31" y="120"/>
                      <a:pt x="42" y="141"/>
                    </a:cubicBezTo>
                    <a:cubicBezTo>
                      <a:pt x="53" y="162"/>
                      <a:pt x="80" y="178"/>
                      <a:pt x="80" y="198"/>
                    </a:cubicBezTo>
                    <a:cubicBezTo>
                      <a:pt x="80" y="218"/>
                      <a:pt x="55" y="246"/>
                      <a:pt x="42" y="264"/>
                    </a:cubicBezTo>
                    <a:cubicBezTo>
                      <a:pt x="29" y="282"/>
                      <a:pt x="4" y="290"/>
                      <a:pt x="2" y="306"/>
                    </a:cubicBezTo>
                    <a:cubicBezTo>
                      <a:pt x="0" y="322"/>
                      <a:pt x="21" y="342"/>
                      <a:pt x="32" y="363"/>
                    </a:cubicBezTo>
                    <a:cubicBezTo>
                      <a:pt x="43" y="384"/>
                      <a:pt x="64" y="402"/>
                      <a:pt x="65" y="429"/>
                    </a:cubicBezTo>
                    <a:cubicBezTo>
                      <a:pt x="66" y="456"/>
                      <a:pt x="43" y="508"/>
                      <a:pt x="37" y="528"/>
                    </a:cubicBezTo>
                  </a:path>
                </a:pathLst>
              </a:custGeom>
              <a:noFill/>
              <a:ln w="38100">
                <a:solidFill>
                  <a:srgbClr val="FF0000"/>
                </a:solidFill>
                <a:round/>
                <a:headEnd/>
                <a:tailEnd type="arrow" w="sm" len="med"/>
              </a:ln>
              <a:extLst>
                <a:ext uri="{909E8E84-426E-40dd-AFC4-6F175D3DCCD1}">
                  <a14:hiddenFill xmlns:a14="http://schemas.microsoft.com/office/drawing/2010/main">
                    <a:solidFill>
                      <a:srgbClr val="FFFFFF"/>
                    </a:solidFill>
                  </a14:hiddenFill>
                </a:ext>
              </a:extLst>
            </p:spPr>
            <p:txBody>
              <a:bodyPr wrap="none" anchor="ctr"/>
              <a:lstStyle/>
              <a:p>
                <a:pPr defTabSz="914400" eaLnBrk="0" fontAlgn="base" hangingPunct="0">
                  <a:spcBef>
                    <a:spcPct val="0"/>
                  </a:spcBef>
                  <a:spcAft>
                    <a:spcPct val="0"/>
                  </a:spcAft>
                </a:pPr>
                <a:endParaRPr lang="en-US" sz="2400">
                  <a:solidFill>
                    <a:srgbClr val="000000"/>
                  </a:solidFill>
                  <a:latin typeface="Times New Roman" charset="0"/>
                  <a:ea typeface="ＭＳ Ｐゴシック" charset="0"/>
                  <a:cs typeface="ＭＳ Ｐゴシック" charset="0"/>
                </a:endParaRPr>
              </a:p>
            </p:txBody>
          </p:sp>
          <p:sp>
            <p:nvSpPr>
              <p:cNvPr id="54285" name="Freeform 11"/>
              <p:cNvSpPr>
                <a:spLocks/>
              </p:cNvSpPr>
              <p:nvPr/>
            </p:nvSpPr>
            <p:spPr bwMode="auto">
              <a:xfrm>
                <a:off x="720" y="2736"/>
                <a:ext cx="80" cy="528"/>
              </a:xfrm>
              <a:custGeom>
                <a:avLst/>
                <a:gdLst>
                  <a:gd name="T0" fmla="*/ 63 w 80"/>
                  <a:gd name="T1" fmla="*/ 0 h 528"/>
                  <a:gd name="T2" fmla="*/ 14 w 80"/>
                  <a:gd name="T3" fmla="*/ 72 h 528"/>
                  <a:gd name="T4" fmla="*/ 42 w 80"/>
                  <a:gd name="T5" fmla="*/ 141 h 528"/>
                  <a:gd name="T6" fmla="*/ 80 w 80"/>
                  <a:gd name="T7" fmla="*/ 198 h 528"/>
                  <a:gd name="T8" fmla="*/ 42 w 80"/>
                  <a:gd name="T9" fmla="*/ 264 h 528"/>
                  <a:gd name="T10" fmla="*/ 2 w 80"/>
                  <a:gd name="T11" fmla="*/ 306 h 528"/>
                  <a:gd name="T12" fmla="*/ 32 w 80"/>
                  <a:gd name="T13" fmla="*/ 363 h 528"/>
                  <a:gd name="T14" fmla="*/ 65 w 80"/>
                  <a:gd name="T15" fmla="*/ 429 h 528"/>
                  <a:gd name="T16" fmla="*/ 37 w 80"/>
                  <a:gd name="T17" fmla="*/ 528 h 5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0"/>
                  <a:gd name="T28" fmla="*/ 0 h 528"/>
                  <a:gd name="T29" fmla="*/ 80 w 80"/>
                  <a:gd name="T30" fmla="*/ 528 h 5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0" h="528">
                    <a:moveTo>
                      <a:pt x="63" y="0"/>
                    </a:moveTo>
                    <a:cubicBezTo>
                      <a:pt x="55" y="12"/>
                      <a:pt x="17" y="49"/>
                      <a:pt x="14" y="72"/>
                    </a:cubicBezTo>
                    <a:cubicBezTo>
                      <a:pt x="11" y="95"/>
                      <a:pt x="31" y="120"/>
                      <a:pt x="42" y="141"/>
                    </a:cubicBezTo>
                    <a:cubicBezTo>
                      <a:pt x="53" y="162"/>
                      <a:pt x="80" y="178"/>
                      <a:pt x="80" y="198"/>
                    </a:cubicBezTo>
                    <a:cubicBezTo>
                      <a:pt x="80" y="218"/>
                      <a:pt x="55" y="246"/>
                      <a:pt x="42" y="264"/>
                    </a:cubicBezTo>
                    <a:cubicBezTo>
                      <a:pt x="29" y="282"/>
                      <a:pt x="4" y="290"/>
                      <a:pt x="2" y="306"/>
                    </a:cubicBezTo>
                    <a:cubicBezTo>
                      <a:pt x="0" y="322"/>
                      <a:pt x="21" y="342"/>
                      <a:pt x="32" y="363"/>
                    </a:cubicBezTo>
                    <a:cubicBezTo>
                      <a:pt x="43" y="384"/>
                      <a:pt x="64" y="402"/>
                      <a:pt x="65" y="429"/>
                    </a:cubicBezTo>
                    <a:cubicBezTo>
                      <a:pt x="66" y="456"/>
                      <a:pt x="43" y="508"/>
                      <a:pt x="37" y="528"/>
                    </a:cubicBezTo>
                  </a:path>
                </a:pathLst>
              </a:custGeom>
              <a:noFill/>
              <a:ln w="38100">
                <a:solidFill>
                  <a:srgbClr val="FF0000"/>
                </a:solidFill>
                <a:round/>
                <a:headEnd/>
                <a:tailEnd type="arrow" w="sm" len="med"/>
              </a:ln>
              <a:extLst>
                <a:ext uri="{909E8E84-426E-40dd-AFC4-6F175D3DCCD1}">
                  <a14:hiddenFill xmlns:a14="http://schemas.microsoft.com/office/drawing/2010/main">
                    <a:solidFill>
                      <a:srgbClr val="FFFFFF"/>
                    </a:solidFill>
                  </a14:hiddenFill>
                </a:ext>
              </a:extLst>
            </p:spPr>
            <p:txBody>
              <a:bodyPr wrap="none" anchor="ctr"/>
              <a:lstStyle/>
              <a:p>
                <a:pPr defTabSz="914400" eaLnBrk="0" fontAlgn="base" hangingPunct="0">
                  <a:spcBef>
                    <a:spcPct val="0"/>
                  </a:spcBef>
                  <a:spcAft>
                    <a:spcPct val="0"/>
                  </a:spcAft>
                </a:pPr>
                <a:endParaRPr lang="en-US" sz="2400">
                  <a:solidFill>
                    <a:srgbClr val="000000"/>
                  </a:solidFill>
                  <a:latin typeface="Times New Roman" charset="0"/>
                  <a:ea typeface="ＭＳ Ｐゴシック" charset="0"/>
                  <a:cs typeface="ＭＳ Ｐゴシック" charset="0"/>
                </a:endParaRPr>
              </a:p>
            </p:txBody>
          </p:sp>
          <p:sp>
            <p:nvSpPr>
              <p:cNvPr id="54286" name="Freeform 12"/>
              <p:cNvSpPr>
                <a:spLocks/>
              </p:cNvSpPr>
              <p:nvPr/>
            </p:nvSpPr>
            <p:spPr bwMode="auto">
              <a:xfrm>
                <a:off x="336" y="2736"/>
                <a:ext cx="80" cy="528"/>
              </a:xfrm>
              <a:custGeom>
                <a:avLst/>
                <a:gdLst>
                  <a:gd name="T0" fmla="*/ 63 w 80"/>
                  <a:gd name="T1" fmla="*/ 0 h 528"/>
                  <a:gd name="T2" fmla="*/ 14 w 80"/>
                  <a:gd name="T3" fmla="*/ 72 h 528"/>
                  <a:gd name="T4" fmla="*/ 42 w 80"/>
                  <a:gd name="T5" fmla="*/ 141 h 528"/>
                  <a:gd name="T6" fmla="*/ 80 w 80"/>
                  <a:gd name="T7" fmla="*/ 198 h 528"/>
                  <a:gd name="T8" fmla="*/ 42 w 80"/>
                  <a:gd name="T9" fmla="*/ 264 h 528"/>
                  <a:gd name="T10" fmla="*/ 2 w 80"/>
                  <a:gd name="T11" fmla="*/ 306 h 528"/>
                  <a:gd name="T12" fmla="*/ 32 w 80"/>
                  <a:gd name="T13" fmla="*/ 363 h 528"/>
                  <a:gd name="T14" fmla="*/ 65 w 80"/>
                  <a:gd name="T15" fmla="*/ 429 h 528"/>
                  <a:gd name="T16" fmla="*/ 37 w 80"/>
                  <a:gd name="T17" fmla="*/ 528 h 5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0"/>
                  <a:gd name="T28" fmla="*/ 0 h 528"/>
                  <a:gd name="T29" fmla="*/ 80 w 80"/>
                  <a:gd name="T30" fmla="*/ 528 h 5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0" h="528">
                    <a:moveTo>
                      <a:pt x="63" y="0"/>
                    </a:moveTo>
                    <a:cubicBezTo>
                      <a:pt x="55" y="12"/>
                      <a:pt x="17" y="49"/>
                      <a:pt x="14" y="72"/>
                    </a:cubicBezTo>
                    <a:cubicBezTo>
                      <a:pt x="11" y="95"/>
                      <a:pt x="31" y="120"/>
                      <a:pt x="42" y="141"/>
                    </a:cubicBezTo>
                    <a:cubicBezTo>
                      <a:pt x="53" y="162"/>
                      <a:pt x="80" y="178"/>
                      <a:pt x="80" y="198"/>
                    </a:cubicBezTo>
                    <a:cubicBezTo>
                      <a:pt x="80" y="218"/>
                      <a:pt x="55" y="246"/>
                      <a:pt x="42" y="264"/>
                    </a:cubicBezTo>
                    <a:cubicBezTo>
                      <a:pt x="29" y="282"/>
                      <a:pt x="4" y="290"/>
                      <a:pt x="2" y="306"/>
                    </a:cubicBezTo>
                    <a:cubicBezTo>
                      <a:pt x="0" y="322"/>
                      <a:pt x="21" y="342"/>
                      <a:pt x="32" y="363"/>
                    </a:cubicBezTo>
                    <a:cubicBezTo>
                      <a:pt x="43" y="384"/>
                      <a:pt x="64" y="402"/>
                      <a:pt x="65" y="429"/>
                    </a:cubicBezTo>
                    <a:cubicBezTo>
                      <a:pt x="66" y="456"/>
                      <a:pt x="43" y="508"/>
                      <a:pt x="37" y="528"/>
                    </a:cubicBezTo>
                  </a:path>
                </a:pathLst>
              </a:custGeom>
              <a:noFill/>
              <a:ln w="38100">
                <a:solidFill>
                  <a:srgbClr val="FF0000"/>
                </a:solidFill>
                <a:round/>
                <a:headEnd/>
                <a:tailEnd type="arrow" w="sm" len="med"/>
              </a:ln>
              <a:extLst>
                <a:ext uri="{909E8E84-426E-40dd-AFC4-6F175D3DCCD1}">
                  <a14:hiddenFill xmlns:a14="http://schemas.microsoft.com/office/drawing/2010/main">
                    <a:solidFill>
                      <a:srgbClr val="FFFFFF"/>
                    </a:solidFill>
                  </a14:hiddenFill>
                </a:ext>
              </a:extLst>
            </p:spPr>
            <p:txBody>
              <a:bodyPr wrap="none" anchor="ctr"/>
              <a:lstStyle/>
              <a:p>
                <a:pPr defTabSz="914400" eaLnBrk="0" fontAlgn="base" hangingPunct="0">
                  <a:spcBef>
                    <a:spcPct val="0"/>
                  </a:spcBef>
                  <a:spcAft>
                    <a:spcPct val="0"/>
                  </a:spcAft>
                </a:pPr>
                <a:endParaRPr lang="en-US" sz="2400">
                  <a:solidFill>
                    <a:srgbClr val="000000"/>
                  </a:solidFill>
                  <a:latin typeface="Times New Roman" charset="0"/>
                  <a:ea typeface="ＭＳ Ｐゴシック" charset="0"/>
                  <a:cs typeface="ＭＳ Ｐゴシック" charset="0"/>
                </a:endParaRPr>
              </a:p>
            </p:txBody>
          </p:sp>
        </p:grpSp>
        <p:sp>
          <p:nvSpPr>
            <p:cNvPr id="54282" name="Text Box 13"/>
            <p:cNvSpPr txBox="1">
              <a:spLocks noChangeArrowheads="1"/>
            </p:cNvSpPr>
            <p:nvPr/>
          </p:nvSpPr>
          <p:spPr bwMode="auto">
            <a:xfrm>
              <a:off x="5638800" y="4460875"/>
              <a:ext cx="1295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lgn="ctr" defTabSz="914400" eaLnBrk="0" fontAlgn="base" hangingPunct="0">
                <a:spcBef>
                  <a:spcPct val="50000"/>
                </a:spcBef>
                <a:spcAft>
                  <a:spcPct val="0"/>
                </a:spcAft>
              </a:pPr>
              <a:r>
                <a:rPr lang="en-US" sz="1600" b="1">
                  <a:solidFill>
                    <a:srgbClr val="000000"/>
                  </a:solidFill>
                </a:rPr>
                <a:t>Weak IR</a:t>
              </a:r>
            </a:p>
          </p:txBody>
        </p:sp>
        <p:sp>
          <p:nvSpPr>
            <p:cNvPr id="54283" name="Text Box 14"/>
            <p:cNvSpPr txBox="1">
              <a:spLocks noChangeArrowheads="1"/>
            </p:cNvSpPr>
            <p:nvPr/>
          </p:nvSpPr>
          <p:spPr bwMode="auto">
            <a:xfrm>
              <a:off x="7010400" y="4460875"/>
              <a:ext cx="1295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lgn="ctr" defTabSz="914400" eaLnBrk="0" fontAlgn="base" hangingPunct="0">
                <a:spcBef>
                  <a:spcPct val="50000"/>
                </a:spcBef>
                <a:spcAft>
                  <a:spcPct val="0"/>
                </a:spcAft>
              </a:pPr>
              <a:r>
                <a:rPr lang="en-US" sz="1600" b="1">
                  <a:solidFill>
                    <a:srgbClr val="000000"/>
                  </a:solidFill>
                </a:rPr>
                <a:t>Strong IR</a:t>
              </a:r>
            </a:p>
          </p:txBody>
        </p:sp>
      </p:grpSp>
      <p:pic>
        <p:nvPicPr>
          <p:cNvPr id="10" name="Sound 9">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178800" y="5892800"/>
            <a:ext cx="812800" cy="812800"/>
          </a:xfrm>
          <a:prstGeom prst="rect">
            <a:avLst/>
          </a:prstGeom>
        </p:spPr>
      </p:pic>
    </p:spTree>
    <p:custDataLst>
      <p:tags r:id="rId1"/>
    </p:custDataLst>
    <p:extLst>
      <p:ext uri="{BB962C8B-B14F-4D97-AF65-F5344CB8AC3E}">
        <p14:creationId xmlns:p14="http://schemas.microsoft.com/office/powerpoint/2010/main" val="4206276930"/>
      </p:ext>
    </p:extLst>
  </p:cSld>
  <p:clrMapOvr>
    <a:masterClrMapping/>
  </p:clrMapOvr>
  <p:transition xmlns:p14="http://schemas.microsoft.com/office/powerpoint/2010/main" advTm="92740"/>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par>
                                <p:cTn id="7" presetID="1" presetClass="entr" presetSubtype="0" fill="hold" grpId="0" nodeType="withEffect">
                                  <p:stCondLst>
                                    <p:cond delay="0"/>
                                  </p:stCondLst>
                                  <p:childTnLst>
                                    <p:set>
                                      <p:cBhvr>
                                        <p:cTn id="8" dur="1" fill="hold">
                                          <p:stCondLst>
                                            <p:cond delay="0"/>
                                          </p:stCondLst>
                                        </p:cTn>
                                        <p:tgtEl>
                                          <p:spTgt spid="81923">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192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192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192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192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1923">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81923">
                                            <p:txEl>
                                              <p:pRg st="6" end="6"/>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81923">
                                            <p:txEl>
                                              <p:pRg st="7" end="7"/>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81923">
                                            <p:txEl>
                                              <p:pRg st="8" end="8"/>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5" fill="hold" display="0">
                  <p:stCondLst>
                    <p:cond delay="indefinite"/>
                  </p:stCondLst>
                  <p:endCondLst>
                    <p:cond evt="onStopAudio" delay="0">
                      <p:tgtEl>
                        <p:sldTgt/>
                      </p:tgtEl>
                    </p:cond>
                  </p:endCondLst>
                </p:cTn>
                <p:tgtEl>
                  <p:spTgt spid="10"/>
                </p:tgtEl>
              </p:cMediaNode>
            </p:audio>
          </p:childTnLst>
        </p:cTn>
      </p:par>
    </p:tnLst>
    <p:bldLst>
      <p:bldP spid="8192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228600" y="1447800"/>
            <a:ext cx="5569448" cy="4395216"/>
          </a:xfrm>
          <a:prstGeom prst="rect">
            <a:avLst/>
          </a:prstGeom>
        </p:spPr>
      </p:pic>
      <p:sp>
        <p:nvSpPr>
          <p:cNvPr id="62467" name="Rectangle 3"/>
          <p:cNvSpPr>
            <a:spLocks noGrp="1" noChangeArrowheads="1"/>
          </p:cNvSpPr>
          <p:nvPr>
            <p:ph type="title"/>
          </p:nvPr>
        </p:nvSpPr>
        <p:spPr>
          <a:xfrm>
            <a:off x="533400" y="152400"/>
            <a:ext cx="8077200" cy="1143000"/>
          </a:xfrm>
        </p:spPr>
        <p:txBody>
          <a:bodyPr/>
          <a:lstStyle/>
          <a:p>
            <a:r>
              <a:rPr lang="en-US" sz="3200" b="1" dirty="0" smtClean="0">
                <a:solidFill>
                  <a:srgbClr val="000000"/>
                </a:solidFill>
                <a:latin typeface="Calibri"/>
                <a:ea typeface="ＭＳ Ｐゴシック" charset="0"/>
                <a:cs typeface="Calibri"/>
              </a:rPr>
              <a:t>What determines when the MAX</a:t>
            </a:r>
            <a:r>
              <a:rPr lang="en-US" sz="3200" b="1" dirty="0">
                <a:latin typeface="Calibri"/>
                <a:ea typeface="ＭＳ Ｐゴシック" charset="0"/>
                <a:cs typeface="Calibri"/>
              </a:rPr>
              <a:t>/</a:t>
            </a:r>
            <a:r>
              <a:rPr lang="en-US" sz="3200" b="1" dirty="0" smtClean="0">
                <a:solidFill>
                  <a:srgbClr val="000000"/>
                </a:solidFill>
                <a:latin typeface="Calibri"/>
                <a:ea typeface="ＭＳ Ｐゴシック" charset="0"/>
                <a:cs typeface="Calibri"/>
              </a:rPr>
              <a:t>MIN occur?</a:t>
            </a:r>
            <a:endParaRPr lang="en-US" sz="2800" b="1" i="1" dirty="0">
              <a:solidFill>
                <a:srgbClr val="000000"/>
              </a:solidFill>
              <a:latin typeface="Calibri"/>
              <a:ea typeface="ＭＳ Ｐゴシック" charset="0"/>
              <a:cs typeface="Calibri"/>
            </a:endParaRPr>
          </a:p>
        </p:txBody>
      </p:sp>
      <p:sp>
        <p:nvSpPr>
          <p:cNvPr id="83972" name="Rectangle 4"/>
          <p:cNvSpPr>
            <a:spLocks noGrp="1" noChangeArrowheads="1"/>
          </p:cNvSpPr>
          <p:nvPr>
            <p:ph type="body" sz="half" idx="2"/>
          </p:nvPr>
        </p:nvSpPr>
        <p:spPr>
          <a:xfrm>
            <a:off x="5867400" y="1524000"/>
            <a:ext cx="3048000" cy="4419600"/>
          </a:xfrm>
          <a:ln>
            <a:miter lim="800000"/>
            <a:headEnd/>
            <a:tailEnd/>
          </a:ln>
        </p:spPr>
        <p:txBody>
          <a:bodyPr/>
          <a:lstStyle/>
          <a:p>
            <a:pPr>
              <a:lnSpc>
                <a:spcPct val="90000"/>
              </a:lnSpc>
              <a:buFontTx/>
              <a:buNone/>
              <a:defRPr/>
            </a:pPr>
            <a:r>
              <a:rPr lang="en-US" sz="2000" b="1" dirty="0">
                <a:solidFill>
                  <a:srgbClr val="000000"/>
                </a:solidFill>
                <a:latin typeface="Calibri"/>
                <a:ea typeface="ＭＳ Ｐゴシック" pitchFamily="-109" charset="-128"/>
                <a:cs typeface="Calibri"/>
              </a:rPr>
              <a:t>When incoming Solar </a:t>
            </a:r>
            <a:r>
              <a:rPr lang="en-US" sz="2000" b="1" dirty="0" smtClean="0">
                <a:solidFill>
                  <a:srgbClr val="000000"/>
                </a:solidFill>
                <a:latin typeface="Calibri"/>
                <a:ea typeface="ＭＳ Ｐゴシック" pitchFamily="-109" charset="-128"/>
                <a:cs typeface="Calibri"/>
              </a:rPr>
              <a:t>exceeds </a:t>
            </a:r>
            <a:r>
              <a:rPr lang="en-US" sz="2000" b="1" dirty="0">
                <a:solidFill>
                  <a:srgbClr val="000000"/>
                </a:solidFill>
                <a:latin typeface="Calibri"/>
                <a:ea typeface="ＭＳ Ｐゴシック" pitchFamily="-109" charset="-128"/>
                <a:cs typeface="Calibri"/>
              </a:rPr>
              <a:t>outgoing </a:t>
            </a:r>
            <a:r>
              <a:rPr lang="en-US" sz="2000" b="1" dirty="0" smtClean="0">
                <a:solidFill>
                  <a:srgbClr val="000000"/>
                </a:solidFill>
                <a:latin typeface="Calibri"/>
                <a:ea typeface="ＭＳ Ｐゴシック" pitchFamily="-109" charset="-128"/>
                <a:cs typeface="Calibri"/>
              </a:rPr>
              <a:t>IR</a:t>
            </a:r>
            <a:endParaRPr lang="en-US" sz="2000" dirty="0">
              <a:solidFill>
                <a:srgbClr val="000000"/>
              </a:solidFill>
              <a:latin typeface="Calibri"/>
              <a:ea typeface="ＭＳ Ｐゴシック" pitchFamily="-109" charset="-128"/>
              <a:cs typeface="Calibri"/>
            </a:endParaRPr>
          </a:p>
          <a:p>
            <a:pPr>
              <a:lnSpc>
                <a:spcPct val="60000"/>
              </a:lnSpc>
              <a:buFontTx/>
              <a:buNone/>
              <a:defRPr/>
            </a:pPr>
            <a:r>
              <a:rPr lang="en-US" sz="2000" b="1" dirty="0">
                <a:ln>
                  <a:solidFill>
                    <a:srgbClr val="FF0000"/>
                  </a:solidFill>
                </a:ln>
                <a:solidFill>
                  <a:srgbClr val="FF0000"/>
                </a:solidFill>
                <a:latin typeface="Calibri"/>
                <a:ea typeface="ＭＳ Ｐゴシック" pitchFamily="-109" charset="-128"/>
                <a:cs typeface="Calibri"/>
              </a:rPr>
              <a:t>	Temperature rises</a:t>
            </a:r>
          </a:p>
          <a:p>
            <a:pPr>
              <a:lnSpc>
                <a:spcPct val="90000"/>
              </a:lnSpc>
              <a:buFontTx/>
              <a:buNone/>
              <a:defRPr/>
            </a:pPr>
            <a:r>
              <a:rPr lang="en-US" sz="2000" b="1" dirty="0">
                <a:solidFill>
                  <a:srgbClr val="000000"/>
                </a:solidFill>
                <a:latin typeface="Calibri"/>
                <a:ea typeface="ＭＳ Ｐゴシック" pitchFamily="-109" charset="-128"/>
                <a:cs typeface="Calibri"/>
              </a:rPr>
              <a:t>When outgoing IR exceeds incoming Solar</a:t>
            </a:r>
            <a:endParaRPr lang="en-US" sz="2000" dirty="0">
              <a:solidFill>
                <a:srgbClr val="000000"/>
              </a:solidFill>
              <a:latin typeface="Calibri"/>
              <a:ea typeface="ＭＳ Ｐゴシック" pitchFamily="-109" charset="-128"/>
              <a:cs typeface="Calibri"/>
            </a:endParaRPr>
          </a:p>
          <a:p>
            <a:pPr>
              <a:lnSpc>
                <a:spcPct val="60000"/>
              </a:lnSpc>
              <a:buFontTx/>
              <a:buNone/>
              <a:defRPr/>
            </a:pPr>
            <a:r>
              <a:rPr lang="en-US" sz="2000" b="1" dirty="0">
                <a:ln>
                  <a:solidFill>
                    <a:srgbClr val="0000FF"/>
                  </a:solidFill>
                </a:ln>
                <a:solidFill>
                  <a:srgbClr val="0000FF"/>
                </a:solidFill>
                <a:latin typeface="Calibri"/>
                <a:ea typeface="ＭＳ Ｐゴシック" pitchFamily="-109" charset="-128"/>
                <a:cs typeface="Calibri"/>
              </a:rPr>
              <a:t>	Temperature falls</a:t>
            </a:r>
          </a:p>
          <a:p>
            <a:pPr>
              <a:lnSpc>
                <a:spcPct val="90000"/>
              </a:lnSpc>
              <a:buFontTx/>
              <a:buNone/>
              <a:defRPr/>
            </a:pPr>
            <a:r>
              <a:rPr lang="en-US" sz="2000" b="1" dirty="0">
                <a:solidFill>
                  <a:srgbClr val="000000"/>
                </a:solidFill>
                <a:latin typeface="Calibri"/>
                <a:ea typeface="ＭＳ Ｐゴシック" pitchFamily="-109" charset="-128"/>
                <a:cs typeface="Calibri"/>
              </a:rPr>
              <a:t>When outgoing IR equals incoming Solar</a:t>
            </a:r>
          </a:p>
          <a:p>
            <a:pPr>
              <a:lnSpc>
                <a:spcPct val="90000"/>
              </a:lnSpc>
              <a:buFontTx/>
              <a:buNone/>
              <a:defRPr/>
            </a:pPr>
            <a:r>
              <a:rPr lang="en-US" sz="2000" b="1" dirty="0" smtClean="0">
                <a:solidFill>
                  <a:srgbClr val="008000"/>
                </a:solidFill>
                <a:latin typeface="Calibri"/>
                <a:ea typeface="ＭＳ Ｐゴシック" pitchFamily="-109" charset="-128"/>
                <a:cs typeface="Calibri"/>
              </a:rPr>
              <a:t>	</a:t>
            </a:r>
            <a:r>
              <a:rPr lang="en-US" sz="2000" b="1" dirty="0" smtClean="0">
                <a:ln>
                  <a:solidFill>
                    <a:srgbClr val="008000"/>
                  </a:solidFill>
                </a:ln>
                <a:solidFill>
                  <a:srgbClr val="008000"/>
                </a:solidFill>
                <a:latin typeface="Calibri"/>
                <a:ea typeface="ＭＳ Ｐゴシック" pitchFamily="-109" charset="-128"/>
                <a:cs typeface="Calibri"/>
              </a:rPr>
              <a:t>Radiative equilibrium</a:t>
            </a:r>
          </a:p>
          <a:p>
            <a:pPr>
              <a:lnSpc>
                <a:spcPct val="90000"/>
              </a:lnSpc>
              <a:buFontTx/>
              <a:buNone/>
              <a:defRPr/>
            </a:pPr>
            <a:r>
              <a:rPr lang="en-US" sz="2000" b="1" dirty="0" smtClean="0">
                <a:ln>
                  <a:solidFill>
                    <a:srgbClr val="008000"/>
                  </a:solidFill>
                </a:ln>
                <a:solidFill>
                  <a:srgbClr val="008000"/>
                </a:solidFill>
                <a:latin typeface="Calibri"/>
                <a:ea typeface="ＭＳ Ｐゴシック" pitchFamily="-109" charset="-128"/>
                <a:cs typeface="Calibri"/>
              </a:rPr>
              <a:t>	Temperature constant</a:t>
            </a:r>
          </a:p>
          <a:p>
            <a:pPr>
              <a:lnSpc>
                <a:spcPct val="90000"/>
              </a:lnSpc>
              <a:buFontTx/>
              <a:buNone/>
              <a:defRPr/>
            </a:pPr>
            <a:r>
              <a:rPr lang="en-US" sz="2000" b="1" dirty="0" smtClean="0">
                <a:solidFill>
                  <a:srgbClr val="000000"/>
                </a:solidFill>
                <a:latin typeface="Calibri"/>
                <a:ea typeface="ＭＳ Ｐゴシック" pitchFamily="-109" charset="-128"/>
                <a:cs typeface="Calibri"/>
              </a:rPr>
              <a:t>	MAX </a:t>
            </a:r>
            <a:r>
              <a:rPr lang="en-US" sz="2000" b="1" dirty="0">
                <a:solidFill>
                  <a:srgbClr val="000000"/>
                </a:solidFill>
                <a:latin typeface="Calibri"/>
                <a:ea typeface="ＭＳ Ｐゴシック" pitchFamily="-109" charset="-128"/>
                <a:cs typeface="Calibri"/>
              </a:rPr>
              <a:t>occurs </a:t>
            </a:r>
          </a:p>
          <a:p>
            <a:pPr>
              <a:lnSpc>
                <a:spcPct val="60000"/>
              </a:lnSpc>
              <a:buFontTx/>
              <a:buNone/>
              <a:defRPr/>
            </a:pPr>
            <a:r>
              <a:rPr lang="en-US" sz="2000" b="1" dirty="0" smtClean="0">
                <a:ln>
                  <a:solidFill>
                    <a:srgbClr val="FF0000"/>
                  </a:solidFill>
                </a:ln>
                <a:solidFill>
                  <a:srgbClr val="FF0000"/>
                </a:solidFill>
                <a:latin typeface="Calibri"/>
                <a:ea typeface="ＭＳ Ｐゴシック" pitchFamily="-109" charset="-128"/>
                <a:cs typeface="Calibri"/>
              </a:rPr>
              <a:t>		Late </a:t>
            </a:r>
            <a:r>
              <a:rPr lang="en-US" sz="2000" b="1" dirty="0">
                <a:ln>
                  <a:solidFill>
                    <a:srgbClr val="FF0000"/>
                  </a:solidFill>
                </a:ln>
                <a:solidFill>
                  <a:srgbClr val="FF0000"/>
                </a:solidFill>
                <a:latin typeface="Calibri"/>
                <a:ea typeface="ＭＳ Ｐゴシック" pitchFamily="-109" charset="-128"/>
                <a:cs typeface="Calibri"/>
              </a:rPr>
              <a:t>afternoon</a:t>
            </a:r>
            <a:endParaRPr lang="en-US" sz="2000" b="1" dirty="0" smtClean="0">
              <a:ln>
                <a:solidFill>
                  <a:srgbClr val="FF0000"/>
                </a:solidFill>
              </a:ln>
              <a:solidFill>
                <a:srgbClr val="FF0000"/>
              </a:solidFill>
              <a:latin typeface="Calibri"/>
              <a:ea typeface="ＭＳ Ｐゴシック" pitchFamily="-109" charset="-128"/>
              <a:cs typeface="Calibri"/>
            </a:endParaRPr>
          </a:p>
          <a:p>
            <a:pPr>
              <a:lnSpc>
                <a:spcPct val="90000"/>
              </a:lnSpc>
              <a:buFontTx/>
              <a:buNone/>
              <a:defRPr/>
            </a:pPr>
            <a:r>
              <a:rPr lang="en-US" sz="2000" b="1" dirty="0" smtClean="0">
                <a:solidFill>
                  <a:srgbClr val="000000"/>
                </a:solidFill>
                <a:latin typeface="Calibri"/>
                <a:ea typeface="ＭＳ Ｐゴシック" pitchFamily="-109" charset="-128"/>
                <a:cs typeface="Calibri"/>
              </a:rPr>
              <a:t>	MIN </a:t>
            </a:r>
            <a:r>
              <a:rPr lang="en-US" sz="2000" b="1" dirty="0">
                <a:solidFill>
                  <a:srgbClr val="000000"/>
                </a:solidFill>
                <a:latin typeface="Calibri"/>
                <a:ea typeface="ＭＳ Ｐゴシック" pitchFamily="-109" charset="-128"/>
                <a:cs typeface="Calibri"/>
              </a:rPr>
              <a:t>occurs </a:t>
            </a:r>
          </a:p>
          <a:p>
            <a:pPr>
              <a:lnSpc>
                <a:spcPct val="60000"/>
              </a:lnSpc>
              <a:buFontTx/>
              <a:buNone/>
              <a:defRPr/>
            </a:pPr>
            <a:r>
              <a:rPr lang="en-US" sz="2000" b="1" dirty="0" smtClean="0">
                <a:ln>
                  <a:solidFill>
                    <a:srgbClr val="0000FF"/>
                  </a:solidFill>
                </a:ln>
                <a:solidFill>
                  <a:srgbClr val="0000FF"/>
                </a:solidFill>
                <a:latin typeface="Calibri"/>
                <a:ea typeface="ＭＳ Ｐゴシック" pitchFamily="-109" charset="-128"/>
                <a:cs typeface="Calibri"/>
              </a:rPr>
              <a:t>		After </a:t>
            </a:r>
            <a:r>
              <a:rPr lang="en-US" sz="2000" b="1" dirty="0">
                <a:ln>
                  <a:solidFill>
                    <a:srgbClr val="0000FF"/>
                  </a:solidFill>
                </a:ln>
                <a:solidFill>
                  <a:srgbClr val="0000FF"/>
                </a:solidFill>
                <a:latin typeface="Calibri"/>
                <a:ea typeface="ＭＳ Ｐゴシック" pitchFamily="-109" charset="-128"/>
                <a:cs typeface="Calibri"/>
              </a:rPr>
              <a:t>sunrise</a:t>
            </a:r>
          </a:p>
        </p:txBody>
      </p:sp>
      <p:sp>
        <p:nvSpPr>
          <p:cNvPr id="62469" name="Text Box 5"/>
          <p:cNvSpPr txBox="1">
            <a:spLocks noChangeArrowheads="1"/>
          </p:cNvSpPr>
          <p:nvPr/>
        </p:nvSpPr>
        <p:spPr bwMode="auto">
          <a:xfrm>
            <a:off x="1905000" y="5943600"/>
            <a:ext cx="2057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lgn="ctr" defTabSz="914400" eaLnBrk="0" fontAlgn="base" hangingPunct="0">
              <a:spcBef>
                <a:spcPct val="50000"/>
              </a:spcBef>
              <a:spcAft>
                <a:spcPct val="0"/>
              </a:spcAft>
            </a:pPr>
            <a:r>
              <a:rPr lang="en-US" sz="1400" b="1">
                <a:solidFill>
                  <a:srgbClr val="000000"/>
                </a:solidFill>
                <a:latin typeface="Calibri"/>
                <a:cs typeface="Calibri"/>
              </a:rPr>
              <a:t>Ahrens</a:t>
            </a:r>
          </a:p>
        </p:txBody>
      </p:sp>
      <p:cxnSp>
        <p:nvCxnSpPr>
          <p:cNvPr id="9" name="Straight Arrow Connector 8"/>
          <p:cNvCxnSpPr>
            <a:cxnSpLocks noChangeShapeType="1"/>
          </p:cNvCxnSpPr>
          <p:nvPr/>
        </p:nvCxnSpPr>
        <p:spPr bwMode="auto">
          <a:xfrm flipH="1">
            <a:off x="2633133" y="2269066"/>
            <a:ext cx="3293535" cy="1642534"/>
          </a:xfrm>
          <a:prstGeom prst="straightConnector1">
            <a:avLst/>
          </a:prstGeom>
          <a:noFill/>
          <a:ln w="63500" cmpd="dbl">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15" name="Straight Arrow Connector 14"/>
          <p:cNvCxnSpPr>
            <a:cxnSpLocks noChangeShapeType="1"/>
          </p:cNvCxnSpPr>
          <p:nvPr/>
        </p:nvCxnSpPr>
        <p:spPr bwMode="auto">
          <a:xfrm flipH="1">
            <a:off x="4360333" y="3098800"/>
            <a:ext cx="1617134" cy="728133"/>
          </a:xfrm>
          <a:prstGeom prst="straightConnector1">
            <a:avLst/>
          </a:prstGeom>
          <a:noFill/>
          <a:ln w="63500" cmpd="dbl">
            <a:solidFill>
              <a:srgbClr val="0000FF"/>
            </a:solidFill>
            <a:round/>
            <a:headEnd/>
            <a:tailEnd type="arrow" w="med" len="med"/>
          </a:ln>
          <a:extLst>
            <a:ext uri="{909E8E84-426E-40dd-AFC4-6F175D3DCCD1}">
              <a14:hiddenFill xmlns:a14="http://schemas.microsoft.com/office/drawing/2010/main">
                <a:noFill/>
              </a14:hiddenFill>
            </a:ext>
          </a:extLst>
        </p:spPr>
      </p:cxnSp>
      <p:grpSp>
        <p:nvGrpSpPr>
          <p:cNvPr id="8" name="Group 7"/>
          <p:cNvGrpSpPr/>
          <p:nvPr/>
        </p:nvGrpSpPr>
        <p:grpSpPr>
          <a:xfrm>
            <a:off x="1752600" y="3200400"/>
            <a:ext cx="4564064" cy="2268538"/>
            <a:chOff x="533400" y="4132263"/>
            <a:chExt cx="4564064" cy="2268538"/>
          </a:xfrm>
        </p:grpSpPr>
        <p:cxnSp>
          <p:nvCxnSpPr>
            <p:cNvPr id="20" name="Straight Arrow Connector 19"/>
            <p:cNvCxnSpPr>
              <a:cxnSpLocks noChangeShapeType="1"/>
            </p:cNvCxnSpPr>
            <p:nvPr/>
          </p:nvCxnSpPr>
          <p:spPr bwMode="auto">
            <a:xfrm flipH="1" flipV="1">
              <a:off x="2057400" y="4132263"/>
              <a:ext cx="3014664" cy="1752600"/>
            </a:xfrm>
            <a:prstGeom prst="straightConnector1">
              <a:avLst/>
            </a:prstGeom>
            <a:noFill/>
            <a:ln w="63500" cmpd="dbl">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21" name="Straight Arrow Connector 20"/>
            <p:cNvCxnSpPr>
              <a:cxnSpLocks noChangeShapeType="1"/>
            </p:cNvCxnSpPr>
            <p:nvPr/>
          </p:nvCxnSpPr>
          <p:spPr bwMode="auto">
            <a:xfrm flipH="1" flipV="1">
              <a:off x="533400" y="5808663"/>
              <a:ext cx="4564064" cy="592138"/>
            </a:xfrm>
            <a:prstGeom prst="straightConnector1">
              <a:avLst/>
            </a:prstGeom>
            <a:noFill/>
            <a:ln w="63500" cmpd="dbl">
              <a:solidFill>
                <a:srgbClr val="0000FF"/>
              </a:solidFill>
              <a:round/>
              <a:headEnd/>
              <a:tailEnd type="arrow" w="med" len="med"/>
            </a:ln>
            <a:extLst>
              <a:ext uri="{909E8E84-426E-40dd-AFC4-6F175D3DCCD1}">
                <a14:hiddenFill xmlns:a14="http://schemas.microsoft.com/office/drawing/2010/main">
                  <a:noFill/>
                </a14:hiddenFill>
              </a:ext>
            </a:extLst>
          </p:spPr>
        </p:cxnSp>
      </p:grpSp>
      <p:grpSp>
        <p:nvGrpSpPr>
          <p:cNvPr id="6" name="Group 5"/>
          <p:cNvGrpSpPr/>
          <p:nvPr/>
        </p:nvGrpSpPr>
        <p:grpSpPr>
          <a:xfrm>
            <a:off x="1981200" y="3124202"/>
            <a:ext cx="3962400" cy="1676398"/>
            <a:chOff x="1596510" y="3505202"/>
            <a:chExt cx="4118490" cy="1676398"/>
          </a:xfrm>
        </p:grpSpPr>
        <p:cxnSp>
          <p:nvCxnSpPr>
            <p:cNvPr id="36" name="Straight Arrow Connector 35"/>
            <p:cNvCxnSpPr>
              <a:cxnSpLocks noChangeShapeType="1"/>
            </p:cNvCxnSpPr>
            <p:nvPr/>
          </p:nvCxnSpPr>
          <p:spPr bwMode="auto">
            <a:xfrm flipH="1" flipV="1">
              <a:off x="2971801" y="3505202"/>
              <a:ext cx="2743199" cy="1066798"/>
            </a:xfrm>
            <a:prstGeom prst="straightConnector1">
              <a:avLst/>
            </a:prstGeom>
            <a:noFill/>
            <a:ln w="63500" cmpd="dbl">
              <a:solidFill>
                <a:srgbClr val="008000"/>
              </a:solidFill>
              <a:round/>
              <a:headEnd/>
              <a:tailEnd type="arrow" w="med" len="med"/>
            </a:ln>
            <a:extLst>
              <a:ext uri="{909E8E84-426E-40dd-AFC4-6F175D3DCCD1}">
                <a14:hiddenFill xmlns:a14="http://schemas.microsoft.com/office/drawing/2010/main">
                  <a:noFill/>
                </a14:hiddenFill>
              </a:ext>
            </a:extLst>
          </p:spPr>
        </p:cxnSp>
        <p:cxnSp>
          <p:nvCxnSpPr>
            <p:cNvPr id="40" name="Straight Arrow Connector 39"/>
            <p:cNvCxnSpPr>
              <a:cxnSpLocks noChangeShapeType="1"/>
            </p:cNvCxnSpPr>
            <p:nvPr/>
          </p:nvCxnSpPr>
          <p:spPr bwMode="auto">
            <a:xfrm flipH="1">
              <a:off x="1596510" y="4572000"/>
              <a:ext cx="4118490" cy="609600"/>
            </a:xfrm>
            <a:prstGeom prst="straightConnector1">
              <a:avLst/>
            </a:prstGeom>
            <a:noFill/>
            <a:ln w="63500" cmpd="dbl">
              <a:solidFill>
                <a:srgbClr val="008000"/>
              </a:solidFill>
              <a:round/>
              <a:headEnd/>
              <a:tailEnd type="arrow" w="med" len="med"/>
            </a:ln>
            <a:extLst>
              <a:ext uri="{909E8E84-426E-40dd-AFC4-6F175D3DCCD1}">
                <a14:hiddenFill xmlns:a14="http://schemas.microsoft.com/office/drawing/2010/main">
                  <a:noFill/>
                </a14:hiddenFill>
              </a:ext>
            </a:extLst>
          </p:spPr>
        </p:cxnSp>
      </p:grpSp>
      <p:sp>
        <p:nvSpPr>
          <p:cNvPr id="2" name="TextBox 1"/>
          <p:cNvSpPr txBox="1"/>
          <p:nvPr/>
        </p:nvSpPr>
        <p:spPr>
          <a:xfrm>
            <a:off x="4111664" y="5272901"/>
            <a:ext cx="1018227" cy="276999"/>
          </a:xfrm>
          <a:prstGeom prst="rect">
            <a:avLst/>
          </a:prstGeom>
          <a:noFill/>
        </p:spPr>
        <p:txBody>
          <a:bodyPr wrap="none" rtlCol="0">
            <a:spAutoFit/>
          </a:bodyPr>
          <a:lstStyle/>
          <a:p>
            <a:r>
              <a:rPr lang="en-US" sz="1200" dirty="0" smtClean="0">
                <a:hlinkClick r:id="rId7"/>
              </a:rPr>
              <a:t>Figure Credit</a:t>
            </a:r>
            <a:endParaRPr lang="en-US" sz="1200" dirty="0"/>
          </a:p>
        </p:txBody>
      </p:sp>
      <p:pic>
        <p:nvPicPr>
          <p:cNvPr id="4" name="Sound 3">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8178800" y="5892800"/>
            <a:ext cx="812800" cy="812800"/>
          </a:xfrm>
          <a:prstGeom prst="rect">
            <a:avLst/>
          </a:prstGeom>
        </p:spPr>
      </p:pic>
    </p:spTree>
    <p:custDataLst>
      <p:tags r:id="rId1"/>
    </p:custDataLst>
    <p:extLst>
      <p:ext uri="{BB962C8B-B14F-4D97-AF65-F5344CB8AC3E}">
        <p14:creationId xmlns:p14="http://schemas.microsoft.com/office/powerpoint/2010/main" val="1326408484"/>
      </p:ext>
    </p:extLst>
  </p:cSld>
  <p:clrMapOvr>
    <a:masterClrMapping/>
  </p:clrMapOvr>
  <p:transition xmlns:p14="http://schemas.microsoft.com/office/powerpoint/2010/main" advTm="173908"/>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3972">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3972">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83972">
                                            <p:txEl>
                                              <p:pRg st="0" end="0"/>
                                            </p:txEl>
                                          </p:spTgt>
                                        </p:tgtEl>
                                        <p:attrNameLst>
                                          <p:attrName>style.visibility</p:attrName>
                                        </p:attrNameLst>
                                      </p:cBhvr>
                                      <p:to>
                                        <p:strVal val="hidden"/>
                                      </p:to>
                                    </p:set>
                                  </p:childTnLst>
                                </p:cTn>
                              </p:par>
                              <p:par>
                                <p:cTn id="19" presetID="1" presetClass="exit" presetSubtype="0" fill="hold" nodeType="withEffect">
                                  <p:stCondLst>
                                    <p:cond delay="0"/>
                                  </p:stCondLst>
                                  <p:childTnLst>
                                    <p:set>
                                      <p:cBhvr>
                                        <p:cTn id="20" dur="1" fill="hold">
                                          <p:stCondLst>
                                            <p:cond delay="0"/>
                                          </p:stCondLst>
                                        </p:cTn>
                                        <p:tgtEl>
                                          <p:spTgt spid="83972">
                                            <p:txEl>
                                              <p:pRg st="1" end="1"/>
                                            </p:txEl>
                                          </p:spTgt>
                                        </p:tgtEl>
                                        <p:attrNameLst>
                                          <p:attrName>style.visibility</p:attrName>
                                        </p:attrNameLst>
                                      </p:cBhvr>
                                      <p:to>
                                        <p:strVal val="hidden"/>
                                      </p:to>
                                    </p:set>
                                  </p:childTnLst>
                                </p:cTn>
                              </p:par>
                              <p:par>
                                <p:cTn id="21" presetID="1" presetClass="exit" presetSubtype="0" fill="hold" nodeType="withEffect">
                                  <p:stCondLst>
                                    <p:cond delay="0"/>
                                  </p:stCondLst>
                                  <p:childTnLst>
                                    <p:set>
                                      <p:cBhvr>
                                        <p:cTn id="22" dur="1" fill="hold">
                                          <p:stCondLst>
                                            <p:cond delay="0"/>
                                          </p:stCondLst>
                                        </p:cTn>
                                        <p:tgtEl>
                                          <p:spTgt spid="9"/>
                                        </p:tgtEl>
                                        <p:attrNameLst>
                                          <p:attrName>style.visibility</p:attrName>
                                        </p:attrNameLst>
                                      </p:cBhvr>
                                      <p:to>
                                        <p:strVal val="hidden"/>
                                      </p:to>
                                    </p:set>
                                  </p:childTnLst>
                                </p:cTn>
                              </p:par>
                              <p:par>
                                <p:cTn id="23" presetID="1" presetClass="entr" presetSubtype="0" fill="hold" nodeType="withEffect">
                                  <p:stCondLst>
                                    <p:cond delay="0"/>
                                  </p:stCondLst>
                                  <p:childTnLst>
                                    <p:set>
                                      <p:cBhvr>
                                        <p:cTn id="24" dur="1" fill="hold">
                                          <p:stCondLst>
                                            <p:cond delay="0"/>
                                          </p:stCondLst>
                                        </p:cTn>
                                        <p:tgtEl>
                                          <p:spTgt spid="83972">
                                            <p:txEl>
                                              <p:pRg st="2" end="2"/>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83972">
                                            <p:txEl>
                                              <p:pRg st="3" end="3"/>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xit" presetSubtype="0" fill="hold" nodeType="clickEffect">
                                  <p:stCondLst>
                                    <p:cond delay="0"/>
                                  </p:stCondLst>
                                  <p:childTnLst>
                                    <p:set>
                                      <p:cBhvr>
                                        <p:cTn id="32" dur="1" fill="hold">
                                          <p:stCondLst>
                                            <p:cond delay="0"/>
                                          </p:stCondLst>
                                        </p:cTn>
                                        <p:tgtEl>
                                          <p:spTgt spid="83972">
                                            <p:txEl>
                                              <p:pRg st="2" end="2"/>
                                            </p:txEl>
                                          </p:spTgt>
                                        </p:tgtEl>
                                        <p:attrNameLst>
                                          <p:attrName>style.visibility</p:attrName>
                                        </p:attrNameLst>
                                      </p:cBhvr>
                                      <p:to>
                                        <p:strVal val="hidden"/>
                                      </p:to>
                                    </p:set>
                                  </p:childTnLst>
                                </p:cTn>
                              </p:par>
                              <p:par>
                                <p:cTn id="33" presetID="1" presetClass="exit" presetSubtype="0" fill="hold" nodeType="withEffect">
                                  <p:stCondLst>
                                    <p:cond delay="0"/>
                                  </p:stCondLst>
                                  <p:childTnLst>
                                    <p:set>
                                      <p:cBhvr>
                                        <p:cTn id="34" dur="1" fill="hold">
                                          <p:stCondLst>
                                            <p:cond delay="0"/>
                                          </p:stCondLst>
                                        </p:cTn>
                                        <p:tgtEl>
                                          <p:spTgt spid="83972">
                                            <p:txEl>
                                              <p:pRg st="3" end="3"/>
                                            </p:txEl>
                                          </p:spTgt>
                                        </p:tgtEl>
                                        <p:attrNameLst>
                                          <p:attrName>style.visibility</p:attrName>
                                        </p:attrNameLst>
                                      </p:cBhvr>
                                      <p:to>
                                        <p:strVal val="hidden"/>
                                      </p:to>
                                    </p:set>
                                  </p:childTnLst>
                                </p:cTn>
                              </p:par>
                              <p:par>
                                <p:cTn id="35" presetID="1" presetClass="exit" presetSubtype="0" fill="hold" nodeType="withEffect">
                                  <p:stCondLst>
                                    <p:cond delay="0"/>
                                  </p:stCondLst>
                                  <p:childTnLst>
                                    <p:set>
                                      <p:cBhvr>
                                        <p:cTn id="36" dur="1" fill="hold">
                                          <p:stCondLst>
                                            <p:cond delay="0"/>
                                          </p:stCondLst>
                                        </p:cTn>
                                        <p:tgtEl>
                                          <p:spTgt spid="15"/>
                                        </p:tgtEl>
                                        <p:attrNameLst>
                                          <p:attrName>style.visibility</p:attrName>
                                        </p:attrNameLst>
                                      </p:cBhvr>
                                      <p:to>
                                        <p:strVal val="hidden"/>
                                      </p:to>
                                    </p:set>
                                  </p:childTnLst>
                                </p:cTn>
                              </p:par>
                              <p:par>
                                <p:cTn id="37" presetID="1" presetClass="entr" presetSubtype="0" fill="hold" nodeType="withEffect">
                                  <p:stCondLst>
                                    <p:cond delay="0"/>
                                  </p:stCondLst>
                                  <p:childTnLst>
                                    <p:set>
                                      <p:cBhvr>
                                        <p:cTn id="38" dur="1" fill="hold">
                                          <p:stCondLst>
                                            <p:cond delay="0"/>
                                          </p:stCondLst>
                                        </p:cTn>
                                        <p:tgtEl>
                                          <p:spTgt spid="83972">
                                            <p:txEl>
                                              <p:pRg st="4" end="4"/>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83972">
                                            <p:txEl>
                                              <p:pRg st="5" end="5"/>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83972">
                                            <p:txEl>
                                              <p:pRg st="6" end="6"/>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6"/>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xit" presetSubtype="0" fill="hold" nodeType="clickEffect">
                                  <p:stCondLst>
                                    <p:cond delay="0"/>
                                  </p:stCondLst>
                                  <p:childTnLst>
                                    <p:set>
                                      <p:cBhvr>
                                        <p:cTn id="48" dur="1" fill="hold">
                                          <p:stCondLst>
                                            <p:cond delay="0"/>
                                          </p:stCondLst>
                                        </p:cTn>
                                        <p:tgtEl>
                                          <p:spTgt spid="83972">
                                            <p:txEl>
                                              <p:pRg st="4" end="4"/>
                                            </p:txEl>
                                          </p:spTgt>
                                        </p:tgtEl>
                                        <p:attrNameLst>
                                          <p:attrName>style.visibility</p:attrName>
                                        </p:attrNameLst>
                                      </p:cBhvr>
                                      <p:to>
                                        <p:strVal val="hidden"/>
                                      </p:to>
                                    </p:set>
                                  </p:childTnLst>
                                </p:cTn>
                              </p:par>
                              <p:par>
                                <p:cTn id="49" presetID="1" presetClass="exit" presetSubtype="0" fill="hold" nodeType="withEffect">
                                  <p:stCondLst>
                                    <p:cond delay="0"/>
                                  </p:stCondLst>
                                  <p:childTnLst>
                                    <p:set>
                                      <p:cBhvr>
                                        <p:cTn id="50" dur="1" fill="hold">
                                          <p:stCondLst>
                                            <p:cond delay="0"/>
                                          </p:stCondLst>
                                        </p:cTn>
                                        <p:tgtEl>
                                          <p:spTgt spid="83972">
                                            <p:txEl>
                                              <p:pRg st="5" end="5"/>
                                            </p:txEl>
                                          </p:spTgt>
                                        </p:tgtEl>
                                        <p:attrNameLst>
                                          <p:attrName>style.visibility</p:attrName>
                                        </p:attrNameLst>
                                      </p:cBhvr>
                                      <p:to>
                                        <p:strVal val="hidden"/>
                                      </p:to>
                                    </p:set>
                                  </p:childTnLst>
                                </p:cTn>
                              </p:par>
                              <p:par>
                                <p:cTn id="51" presetID="1" presetClass="exit" presetSubtype="0" fill="hold" nodeType="withEffect">
                                  <p:stCondLst>
                                    <p:cond delay="0"/>
                                  </p:stCondLst>
                                  <p:childTnLst>
                                    <p:set>
                                      <p:cBhvr>
                                        <p:cTn id="52" dur="1" fill="hold">
                                          <p:stCondLst>
                                            <p:cond delay="0"/>
                                          </p:stCondLst>
                                        </p:cTn>
                                        <p:tgtEl>
                                          <p:spTgt spid="83972">
                                            <p:txEl>
                                              <p:pRg st="6" end="6"/>
                                            </p:txEl>
                                          </p:spTgt>
                                        </p:tgtEl>
                                        <p:attrNameLst>
                                          <p:attrName>style.visibility</p:attrName>
                                        </p:attrNameLst>
                                      </p:cBhvr>
                                      <p:to>
                                        <p:strVal val="hidden"/>
                                      </p:to>
                                    </p:set>
                                  </p:childTnLst>
                                </p:cTn>
                              </p:par>
                              <p:par>
                                <p:cTn id="53" presetID="1" presetClass="exit" presetSubtype="0" fill="hold" nodeType="withEffect">
                                  <p:stCondLst>
                                    <p:cond delay="0"/>
                                  </p:stCondLst>
                                  <p:childTnLst>
                                    <p:set>
                                      <p:cBhvr>
                                        <p:cTn id="54" dur="1" fill="hold">
                                          <p:stCondLst>
                                            <p:cond delay="0"/>
                                          </p:stCondLst>
                                        </p:cTn>
                                        <p:tgtEl>
                                          <p:spTgt spid="6"/>
                                        </p:tgtEl>
                                        <p:attrNameLst>
                                          <p:attrName>style.visibility</p:attrName>
                                        </p:attrNameLst>
                                      </p:cBhvr>
                                      <p:to>
                                        <p:strVal val="hidden"/>
                                      </p:to>
                                    </p:set>
                                  </p:childTnLst>
                                </p:cTn>
                              </p:par>
                              <p:par>
                                <p:cTn id="55" presetID="1" presetClass="entr" presetSubtype="0" fill="hold" nodeType="withEffect">
                                  <p:stCondLst>
                                    <p:cond delay="0"/>
                                  </p:stCondLst>
                                  <p:childTnLst>
                                    <p:set>
                                      <p:cBhvr>
                                        <p:cTn id="56" dur="1" fill="hold">
                                          <p:stCondLst>
                                            <p:cond delay="0"/>
                                          </p:stCondLst>
                                        </p:cTn>
                                        <p:tgtEl>
                                          <p:spTgt spid="83972">
                                            <p:txEl>
                                              <p:pRg st="7" end="7"/>
                                            </p:txEl>
                                          </p:spTgt>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83972">
                                            <p:txEl>
                                              <p:pRg st="8" end="8"/>
                                            </p:txEl>
                                          </p:spTgt>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83972">
                                            <p:txEl>
                                              <p:pRg st="9" end="9"/>
                                            </p:txEl>
                                          </p:spTgt>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83972">
                                            <p:txEl>
                                              <p:pRg st="10" end="10"/>
                                            </p:txEl>
                                          </p:spTgt>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65" fill="hold" display="0">
                  <p:stCondLst>
                    <p:cond delay="indefinite"/>
                  </p:stCondLst>
                  <p:endCondLst>
                    <p:cond evt="onStopAudio" delay="0">
                      <p:tgtEl>
                        <p:sldTgt/>
                      </p:tgtEl>
                    </p:cond>
                  </p:endCondLst>
                </p:cTn>
                <p:tgtEl>
                  <p:spTgt spid="4"/>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p:txBody>
          <a:bodyPr/>
          <a:lstStyle/>
          <a:p>
            <a:r>
              <a:rPr lang="en-US" b="1">
                <a:solidFill>
                  <a:srgbClr val="000000"/>
                </a:solidFill>
                <a:latin typeface="Calibri"/>
                <a:ea typeface="ＭＳ Ｐゴシック" charset="0"/>
                <a:cs typeface="Calibri"/>
              </a:rPr>
              <a:t>Take Home Points</a:t>
            </a:r>
            <a:endParaRPr lang="en-US">
              <a:solidFill>
                <a:srgbClr val="000000"/>
              </a:solidFill>
              <a:latin typeface="Calibri"/>
              <a:ea typeface="ＭＳ Ｐゴシック" charset="0"/>
              <a:cs typeface="Calibri"/>
            </a:endParaRPr>
          </a:p>
        </p:txBody>
      </p:sp>
      <p:sp>
        <p:nvSpPr>
          <p:cNvPr id="95235" name="Rectangle 3"/>
          <p:cNvSpPr>
            <a:spLocks noGrp="1" noChangeArrowheads="1"/>
          </p:cNvSpPr>
          <p:nvPr>
            <p:ph type="body" idx="1"/>
          </p:nvPr>
        </p:nvSpPr>
        <p:spPr>
          <a:xfrm>
            <a:off x="685800" y="1828800"/>
            <a:ext cx="7772400" cy="4495800"/>
          </a:xfrm>
        </p:spPr>
        <p:txBody>
          <a:bodyPr/>
          <a:lstStyle/>
          <a:p>
            <a:pPr>
              <a:lnSpc>
                <a:spcPct val="90000"/>
              </a:lnSpc>
              <a:defRPr/>
            </a:pPr>
            <a:r>
              <a:rPr lang="en-US" b="1" dirty="0">
                <a:solidFill>
                  <a:srgbClr val="000000"/>
                </a:solidFill>
                <a:latin typeface="Calibri"/>
                <a:cs typeface="Calibri"/>
              </a:rPr>
              <a:t>Balance between incoming and outgoing energy controls temperature rises and falls</a:t>
            </a:r>
          </a:p>
          <a:p>
            <a:pPr>
              <a:lnSpc>
                <a:spcPct val="90000"/>
              </a:lnSpc>
              <a:buFontTx/>
              <a:buNone/>
              <a:defRPr/>
            </a:pPr>
            <a:r>
              <a:rPr lang="en-US" b="1" dirty="0">
                <a:solidFill>
                  <a:srgbClr val="FF0000"/>
                </a:solidFill>
                <a:latin typeface="Calibri"/>
                <a:cs typeface="Calibri"/>
              </a:rPr>
              <a:t>	MAX late afternoon, MIN just after </a:t>
            </a:r>
            <a:r>
              <a:rPr lang="en-US" b="1" dirty="0" smtClean="0">
                <a:solidFill>
                  <a:srgbClr val="FF0000"/>
                </a:solidFill>
                <a:latin typeface="Calibri"/>
                <a:cs typeface="Calibri"/>
              </a:rPr>
              <a:t>sunrise</a:t>
            </a:r>
          </a:p>
          <a:p>
            <a:pPr>
              <a:lnSpc>
                <a:spcPct val="90000"/>
              </a:lnSpc>
              <a:buFontTx/>
              <a:buNone/>
              <a:defRPr/>
            </a:pPr>
            <a:r>
              <a:rPr lang="en-US" b="1" dirty="0">
                <a:solidFill>
                  <a:srgbClr val="FF0000"/>
                </a:solidFill>
                <a:latin typeface="Calibri"/>
                <a:cs typeface="Calibri"/>
              </a:rPr>
              <a:t>	</a:t>
            </a:r>
            <a:r>
              <a:rPr lang="en-US" b="1" dirty="0" smtClean="0">
                <a:solidFill>
                  <a:srgbClr val="FF0000"/>
                </a:solidFill>
                <a:latin typeface="Calibri"/>
                <a:cs typeface="Calibri"/>
              </a:rPr>
              <a:t>Brief moment when </a:t>
            </a:r>
            <a:r>
              <a:rPr lang="en-US" b="1" dirty="0" err="1" smtClean="0">
                <a:solidFill>
                  <a:srgbClr val="FF0000"/>
                </a:solidFill>
                <a:latin typeface="Calibri"/>
                <a:cs typeface="Calibri"/>
              </a:rPr>
              <a:t>Radiative</a:t>
            </a:r>
            <a:r>
              <a:rPr lang="en-US" b="1" dirty="0" smtClean="0">
                <a:solidFill>
                  <a:srgbClr val="FF0000"/>
                </a:solidFill>
                <a:latin typeface="Calibri"/>
                <a:cs typeface="Calibri"/>
              </a:rPr>
              <a:t> Equilibrium </a:t>
            </a:r>
            <a:r>
              <a:rPr lang="en-US" b="1" dirty="0" smtClean="0">
                <a:solidFill>
                  <a:srgbClr val="FF0000"/>
                </a:solidFill>
                <a:latin typeface="Calibri"/>
                <a:cs typeface="Calibri"/>
              </a:rPr>
              <a:t>occurs         	(i.e. absorbed energy equal emitted energy)</a:t>
            </a:r>
            <a:endParaRPr lang="en-US" b="1" dirty="0">
              <a:solidFill>
                <a:srgbClr val="FF0000"/>
              </a:solidFill>
              <a:latin typeface="Calibri"/>
              <a:cs typeface="Calibri"/>
            </a:endParaRPr>
          </a:p>
          <a:p>
            <a:pPr>
              <a:lnSpc>
                <a:spcPct val="90000"/>
              </a:lnSpc>
              <a:defRPr/>
            </a:pPr>
            <a:r>
              <a:rPr lang="en-US" b="1" dirty="0">
                <a:solidFill>
                  <a:srgbClr val="000000"/>
                </a:solidFill>
                <a:latin typeface="Calibri"/>
                <a:cs typeface="Calibri"/>
              </a:rPr>
              <a:t>Diurnal </a:t>
            </a:r>
            <a:r>
              <a:rPr lang="en-US" b="1" dirty="0" smtClean="0">
                <a:solidFill>
                  <a:srgbClr val="000000"/>
                </a:solidFill>
                <a:latin typeface="Calibri"/>
                <a:cs typeface="Calibri"/>
              </a:rPr>
              <a:t>temperature </a:t>
            </a:r>
            <a:r>
              <a:rPr lang="en-US" b="1" dirty="0">
                <a:solidFill>
                  <a:srgbClr val="000000"/>
                </a:solidFill>
                <a:latin typeface="Calibri"/>
                <a:cs typeface="Calibri"/>
              </a:rPr>
              <a:t>changes are largest at ground</a:t>
            </a:r>
          </a:p>
          <a:p>
            <a:pPr>
              <a:lnSpc>
                <a:spcPct val="90000"/>
              </a:lnSpc>
              <a:buFontTx/>
              <a:buNone/>
              <a:defRPr/>
            </a:pPr>
            <a:r>
              <a:rPr lang="en-US" b="1" dirty="0">
                <a:solidFill>
                  <a:srgbClr val="FF0000"/>
                </a:solidFill>
                <a:latin typeface="Calibri"/>
                <a:cs typeface="Calibri"/>
              </a:rPr>
              <a:t>	</a:t>
            </a:r>
            <a:r>
              <a:rPr lang="en-US" b="1" dirty="0" smtClean="0">
                <a:solidFill>
                  <a:srgbClr val="FF0000"/>
                </a:solidFill>
                <a:latin typeface="Calibri"/>
                <a:cs typeface="Calibri"/>
              </a:rPr>
              <a:t>Diurnal changes extend up to 1 km on average</a:t>
            </a:r>
          </a:p>
          <a:p>
            <a:pPr>
              <a:lnSpc>
                <a:spcPct val="90000"/>
              </a:lnSpc>
              <a:buFontTx/>
              <a:buNone/>
              <a:defRPr/>
            </a:pPr>
            <a:r>
              <a:rPr lang="en-US" b="1" dirty="0">
                <a:solidFill>
                  <a:srgbClr val="FF0000"/>
                </a:solidFill>
                <a:latin typeface="Calibri"/>
                <a:cs typeface="Calibri"/>
              </a:rPr>
              <a:t>	</a:t>
            </a:r>
            <a:r>
              <a:rPr lang="en-US" b="1" dirty="0" smtClean="0">
                <a:solidFill>
                  <a:srgbClr val="FF0000"/>
                </a:solidFill>
                <a:latin typeface="Calibri"/>
                <a:cs typeface="Calibri"/>
              </a:rPr>
              <a:t>Affected </a:t>
            </a:r>
            <a:r>
              <a:rPr lang="en-US" b="1" dirty="0">
                <a:solidFill>
                  <a:srgbClr val="FF0000"/>
                </a:solidFill>
                <a:latin typeface="Calibri"/>
                <a:cs typeface="Calibri"/>
              </a:rPr>
              <a:t>by </a:t>
            </a:r>
            <a:r>
              <a:rPr lang="en-US" b="1" dirty="0" smtClean="0">
                <a:solidFill>
                  <a:srgbClr val="FF0000"/>
                </a:solidFill>
                <a:latin typeface="Calibri"/>
                <a:cs typeface="Calibri"/>
              </a:rPr>
              <a:t>weather (wind</a:t>
            </a:r>
            <a:r>
              <a:rPr lang="en-US" b="1" dirty="0">
                <a:solidFill>
                  <a:srgbClr val="FF0000"/>
                </a:solidFill>
                <a:latin typeface="Calibri"/>
                <a:cs typeface="Calibri"/>
              </a:rPr>
              <a:t>, cloud </a:t>
            </a:r>
            <a:r>
              <a:rPr lang="en-US" b="1" dirty="0" smtClean="0">
                <a:solidFill>
                  <a:srgbClr val="FF0000"/>
                </a:solidFill>
                <a:latin typeface="Calibri"/>
                <a:cs typeface="Calibri"/>
              </a:rPr>
              <a:t>cover) and </a:t>
            </a:r>
            <a:r>
              <a:rPr lang="en-US" b="1" dirty="0">
                <a:solidFill>
                  <a:srgbClr val="FF0000"/>
                </a:solidFill>
                <a:latin typeface="Calibri"/>
                <a:cs typeface="Calibri"/>
              </a:rPr>
              <a:t>land </a:t>
            </a:r>
            <a:r>
              <a:rPr lang="en-US" b="1" dirty="0" smtClean="0">
                <a:solidFill>
                  <a:srgbClr val="FF0000"/>
                </a:solidFill>
                <a:latin typeface="Calibri"/>
                <a:cs typeface="Calibri"/>
              </a:rPr>
              <a:t>type</a:t>
            </a:r>
            <a:endParaRPr lang="en-US" b="1" dirty="0">
              <a:solidFill>
                <a:srgbClr val="FF0000"/>
              </a:solidFill>
              <a:latin typeface="Calibri"/>
              <a:cs typeface="Calibri"/>
            </a:endParaRPr>
          </a:p>
        </p:txBody>
      </p:sp>
      <p:pic>
        <p:nvPicPr>
          <p:cNvPr id="4" name="Sound 3">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178800" y="5892800"/>
            <a:ext cx="812800" cy="812800"/>
          </a:xfrm>
          <a:prstGeom prst="rect">
            <a:avLst/>
          </a:prstGeom>
        </p:spPr>
      </p:pic>
    </p:spTree>
    <p:custDataLst>
      <p:tags r:id="rId1"/>
    </p:custDataLst>
    <p:extLst>
      <p:ext uri="{BB962C8B-B14F-4D97-AF65-F5344CB8AC3E}">
        <p14:creationId xmlns:p14="http://schemas.microsoft.com/office/powerpoint/2010/main" val="1876752607"/>
      </p:ext>
    </p:extLst>
  </p:cSld>
  <p:clrMapOvr>
    <a:masterClrMapping/>
  </p:clrMapOvr>
  <p:transition xmlns:p14="http://schemas.microsoft.com/office/powerpoint/2010/main" advTm="69526"/>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par>
                                <p:cTn id="7" presetID="1" presetClass="entr" presetSubtype="0" fill="hold" grpId="0" nodeType="withEffect">
                                  <p:stCondLst>
                                    <p:cond delay="0"/>
                                  </p:stCondLst>
                                  <p:childTnLst>
                                    <p:set>
                                      <p:cBhvr>
                                        <p:cTn id="8" dur="1" fill="hold">
                                          <p:stCondLst>
                                            <p:cond delay="0"/>
                                          </p:stCondLst>
                                        </p:cTn>
                                        <p:tgtEl>
                                          <p:spTgt spid="95235">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5235">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5235">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5235">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5235">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523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1" fill="hold" display="0">
                  <p:stCondLst>
                    <p:cond delay="indefinite"/>
                  </p:stCondLst>
                  <p:endCondLst>
                    <p:cond evt="onStopAudio" delay="0">
                      <p:tgtEl>
                        <p:sldTgt/>
                      </p:tgtEl>
                    </p:cond>
                  </p:endCondLst>
                </p:cTn>
                <p:tgtEl>
                  <p:spTgt spid="4"/>
                </p:tgtEl>
              </p:cMediaNode>
            </p:audio>
          </p:childTnLst>
        </p:cTn>
      </p:par>
    </p:tnLst>
    <p:bldLst>
      <p:bldP spid="95235"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dirty="0" smtClean="0"/>
              <a:t>This ends the overview on diurnal temperature variations</a:t>
            </a:r>
          </a:p>
          <a:p>
            <a:pPr marL="0" indent="0">
              <a:buNone/>
            </a:pPr>
            <a:r>
              <a:rPr lang="en-US" dirty="0" smtClean="0"/>
              <a:t>	and factors that affect MAX/MIN temperatures.</a:t>
            </a:r>
          </a:p>
          <a:p>
            <a:pPr marL="0" indent="0">
              <a:buNone/>
            </a:pPr>
            <a:endParaRPr lang="en-US" dirty="0"/>
          </a:p>
        </p:txBody>
      </p:sp>
      <p:pic>
        <p:nvPicPr>
          <p:cNvPr id="4" name="Sound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11822819"/>
      </p:ext>
    </p:extLst>
  </p:cSld>
  <p:clrMapOvr>
    <a:masterClrMapping/>
  </p:clrMapOvr>
  <mc:AlternateContent xmlns:mc="http://schemas.openxmlformats.org/markup-compatibility/2006" xmlns:p14="http://schemas.microsoft.com/office/powerpoint/2010/main">
    <mc:Choice Requires="p14">
      <p:transition spd="slow" p14:dur="2000" advTm="13392"/>
    </mc:Choice>
    <mc:Fallback xmlns="">
      <p:transition xmlns:p14="http://schemas.microsoft.com/office/powerpoint/2010/main" spd="slow" advTm="13392"/>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30.3"/>
</p:tagLst>
</file>

<file path=ppt/tags/tag2.xml><?xml version="1.0" encoding="utf-8"?>
<p:tagLst xmlns:a="http://schemas.openxmlformats.org/drawingml/2006/main" xmlns:r="http://schemas.openxmlformats.org/officeDocument/2006/relationships" xmlns:p="http://schemas.openxmlformats.org/presentationml/2006/main">
  <p:tag name="TIMING" val="|41.1|50.4"/>
</p:tagLst>
</file>

<file path=ppt/tags/tag3.xml><?xml version="1.0" encoding="utf-8"?>
<p:tagLst xmlns:a="http://schemas.openxmlformats.org/drawingml/2006/main" xmlns:r="http://schemas.openxmlformats.org/officeDocument/2006/relationships" xmlns:p="http://schemas.openxmlformats.org/presentationml/2006/main">
  <p:tag name="TIMING" val="|34.7|29.7"/>
</p:tagLst>
</file>

<file path=ppt/tags/tag4.xml><?xml version="1.0" encoding="utf-8"?>
<p:tagLst xmlns:a="http://schemas.openxmlformats.org/drawingml/2006/main" xmlns:r="http://schemas.openxmlformats.org/officeDocument/2006/relationships" xmlns:p="http://schemas.openxmlformats.org/presentationml/2006/main">
  <p:tag name="TIMING" val="|66.8|18.8|14.2|28.8"/>
</p:tagLst>
</file>

<file path=ppt/tags/tag5.xml><?xml version="1.0" encoding="utf-8"?>
<p:tagLst xmlns:a="http://schemas.openxmlformats.org/drawingml/2006/main" xmlns:r="http://schemas.openxmlformats.org/officeDocument/2006/relationships" xmlns:p="http://schemas.openxmlformats.org/presentationml/2006/main">
  <p:tag name="TIMING" val="|27.8"/>
</p:tagLst>
</file>

<file path=ppt/theme/theme1.xml><?xml version="1.0" encoding="utf-8"?>
<a:theme xmlns:a="http://schemas.openxmlformats.org/drawingml/2006/main" name="Default Design">
  <a:themeElements>
    <a:clrScheme name="Custom 4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80FF"/>
      </a:hlink>
      <a:folHlink>
        <a:srgbClr val="0081FF"/>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tx1"/>
        </a:solidFill>
        <a:ln w="381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New Roman" pitchFamily="-65" charset="0"/>
          </a:defRPr>
        </a:defPPr>
      </a:lstStyle>
    </a:spDef>
    <a:lnDef>
      <a:spPr bwMode="auto">
        <a:xfrm>
          <a:off x="0" y="0"/>
          <a:ext cx="1" cy="1"/>
        </a:xfrm>
        <a:custGeom>
          <a:avLst/>
          <a:gdLst/>
          <a:ahLst/>
          <a:cxnLst/>
          <a:rect l="0" t="0" r="0" b="0"/>
          <a:pathLst/>
        </a:custGeom>
        <a:solidFill>
          <a:schemeClr val="tx1"/>
        </a:solidFill>
        <a:ln w="381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New Roman" pitchFamily="-65"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Default Design">
  <a:themeElements>
    <a:clrScheme name="Custom 17">
      <a:dk1>
        <a:srgbClr val="CCCCCC"/>
      </a:dk1>
      <a:lt1>
        <a:srgbClr val="FFFFFF"/>
      </a:lt1>
      <a:dk2>
        <a:srgbClr val="000000"/>
      </a:dk2>
      <a:lt2>
        <a:srgbClr val="000000"/>
      </a:lt2>
      <a:accent1>
        <a:srgbClr val="00CC99"/>
      </a:accent1>
      <a:accent2>
        <a:srgbClr val="3333CC"/>
      </a:accent2>
      <a:accent3>
        <a:srgbClr val="FFFFFF"/>
      </a:accent3>
      <a:accent4>
        <a:srgbClr val="000000"/>
      </a:accent4>
      <a:accent5>
        <a:srgbClr val="AAE2CA"/>
      </a:accent5>
      <a:accent6>
        <a:srgbClr val="2D2DB9"/>
      </a:accent6>
      <a:hlink>
        <a:srgbClr val="3399FF"/>
      </a:hlink>
      <a:folHlink>
        <a:srgbClr val="0066FF"/>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200" b="0" i="0" u="none" strike="noStrike" cap="none" normalizeH="0" baseline="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200" b="0" i="0" u="none" strike="noStrike" cap="none" normalizeH="0" baseline="0">
            <a:ln>
              <a:noFill/>
            </a:ln>
            <a:solidFill>
              <a:schemeClr val="tx1"/>
            </a:solidFill>
            <a:effectLst/>
            <a:latin typeface="Times New Roman"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61708</TotalTime>
  <Words>1053</Words>
  <Application>Microsoft Macintosh PowerPoint</Application>
  <PresentationFormat>On-screen Show (4:3)</PresentationFormat>
  <Paragraphs>158</Paragraphs>
  <Slides>12</Slides>
  <Notes>11</Notes>
  <HiddenSlides>0</HiddenSlides>
  <MMClips>12</MMClips>
  <ScaleCrop>false</ScaleCrop>
  <HeadingPairs>
    <vt:vector size="4" baseType="variant">
      <vt:variant>
        <vt:lpstr>Theme</vt:lpstr>
      </vt:variant>
      <vt:variant>
        <vt:i4>2</vt:i4>
      </vt:variant>
      <vt:variant>
        <vt:lpstr>Slide Titles</vt:lpstr>
      </vt:variant>
      <vt:variant>
        <vt:i4>12</vt:i4>
      </vt:variant>
    </vt:vector>
  </HeadingPairs>
  <TitlesOfParts>
    <vt:vector size="14" baseType="lpstr">
      <vt:lpstr>Default Design</vt:lpstr>
      <vt:lpstr>1_Default Design</vt:lpstr>
      <vt:lpstr>ATMO 170A1 Online       Diurnal Cycle of Temperature</vt:lpstr>
      <vt:lpstr>Last time</vt:lpstr>
      <vt:lpstr>Chicago, where the hottest day of year occurs one month after summer solstice</vt:lpstr>
      <vt:lpstr>PowerPoint Presentation</vt:lpstr>
      <vt:lpstr>PowerPoint Presentation</vt:lpstr>
      <vt:lpstr>PowerPoint Presentation</vt:lpstr>
      <vt:lpstr>Daily Range of Temperatures</vt:lpstr>
      <vt:lpstr>What Affects MAX Temperature?</vt:lpstr>
      <vt:lpstr>What Affects Min Temperature?</vt:lpstr>
      <vt:lpstr>What determines when the MAX/MIN occur?</vt:lpstr>
      <vt:lpstr>Take Home Points</vt:lpstr>
      <vt:lpstr>PowerPoint Presentation</vt:lpstr>
    </vt:vector>
  </TitlesOfParts>
  <Manager/>
  <Company>University of Arizona</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Weather &amp; Climate, Temperature, Heat Transfer</dc:title>
  <dc:subject/>
  <dc:creator>Steven L Mullen</dc:creator>
  <cp:keywords/>
  <dc:description/>
  <cp:lastModifiedBy>Steven Mullen</cp:lastModifiedBy>
  <cp:revision>448</cp:revision>
  <dcterms:created xsi:type="dcterms:W3CDTF">2011-08-31T19:12:27Z</dcterms:created>
  <dcterms:modified xsi:type="dcterms:W3CDTF">2019-01-31T18:07:38Z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teType">
    <vt:i4>1</vt:i4>
  </property>
  <property fmtid="{D5CDD505-2E9C-101B-9397-08002B2CF9AE}" pid="3" name="GraphicType">
    <vt:i4>1</vt:i4>
  </property>
  <property fmtid="{D5CDD505-2E9C-101B-9397-08002B2CF9AE}" pid="4" name="Compression">
    <vt:i4>100</vt:i4>
  </property>
  <property fmtid="{D5CDD505-2E9C-101B-9397-08002B2CF9AE}" pid="5" name="ScreenSize">
    <vt:i4>2</vt:i4>
  </property>
  <property fmtid="{D5CDD505-2E9C-101B-9397-08002B2CF9AE}" pid="6" name="ScreenUsage">
    <vt:i4>1</vt:i4>
  </property>
  <property fmtid="{D5CDD505-2E9C-101B-9397-08002B2CF9AE}" pid="7" name="MailAddress">
    <vt:lpwstr>mullen@atmo.arizona.edu</vt:lpwstr>
  </property>
  <property fmtid="{D5CDD505-2E9C-101B-9397-08002B2CF9AE}" pid="8" name="HomePage">
    <vt:lpwstr/>
  </property>
  <property fmtid="{D5CDD505-2E9C-101B-9397-08002B2CF9AE}" pid="9" name="Other">
    <vt:lpwstr/>
  </property>
  <property fmtid="{D5CDD505-2E9C-101B-9397-08002B2CF9AE}" pid="10" name="DownloadOriginal">
    <vt:bool>true</vt:bool>
  </property>
  <property fmtid="{D5CDD505-2E9C-101B-9397-08002B2CF9AE}" pid="11" name="DownloadIEButton">
    <vt:bool>false</vt:bool>
  </property>
  <property fmtid="{D5CDD505-2E9C-101B-9397-08002B2CF9AE}" pid="12" name="UseBrowserColor">
    <vt:bool>true</vt:bool>
  </property>
  <property fmtid="{D5CDD505-2E9C-101B-9397-08002B2CF9AE}" pid="13" name="BackColor">
    <vt:i4>15132390</vt:i4>
  </property>
  <property fmtid="{D5CDD505-2E9C-101B-9397-08002B2CF9AE}" pid="14" name="TextColor">
    <vt:i4>0</vt:i4>
  </property>
  <property fmtid="{D5CDD505-2E9C-101B-9397-08002B2CF9AE}" pid="15" name="LinkColor">
    <vt:i4>16711782</vt:i4>
  </property>
  <property fmtid="{D5CDD505-2E9C-101B-9397-08002B2CF9AE}" pid="16" name="VisitedColor">
    <vt:i4>10040268</vt:i4>
  </property>
  <property fmtid="{D5CDD505-2E9C-101B-9397-08002B2CF9AE}" pid="17" name="TransparentButton">
    <vt:i4>0</vt:i4>
  </property>
  <property fmtid="{D5CDD505-2E9C-101B-9397-08002B2CF9AE}" pid="18" name="ButtonType">
    <vt:i4>1</vt:i4>
  </property>
  <property fmtid="{D5CDD505-2E9C-101B-9397-08002B2CF9AE}" pid="19" name="ShowNotes">
    <vt:bool>false</vt:bool>
  </property>
  <property fmtid="{D5CDD505-2E9C-101B-9397-08002B2CF9AE}" pid="20" name="NavBtnPos">
    <vt:i4>1</vt:i4>
  </property>
  <property fmtid="{D5CDD505-2E9C-101B-9397-08002B2CF9AE}" pid="21" name="OutputDir">
    <vt:lpwstr>C:\My Documents\Courses\univ101</vt:lpwstr>
  </property>
</Properties>
</file>