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sldIdLst>
    <p:sldId id="334" r:id="rId2"/>
    <p:sldId id="309" r:id="rId3"/>
    <p:sldId id="308" r:id="rId4"/>
    <p:sldId id="310" r:id="rId5"/>
    <p:sldId id="337" r:id="rId6"/>
    <p:sldId id="338" r:id="rId7"/>
    <p:sldId id="339" r:id="rId8"/>
    <p:sldId id="340" r:id="rId9"/>
    <p:sldId id="336" r:id="rId1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3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80844" autoAdjust="0"/>
  </p:normalViewPr>
  <p:slideViewPr>
    <p:cSldViewPr snapToGrid="0" snapToObjects="1">
      <p:cViewPr>
        <p:scale>
          <a:sx n="75" d="100"/>
          <a:sy n="75" d="100"/>
        </p:scale>
        <p:origin x="-1584" y="-272"/>
      </p:cViewPr>
      <p:guideLst>
        <p:guide orient="horz" pos="2160"/>
        <p:guide pos="2832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-97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718813-07DA-BC43-B7B5-E567560B978A}" type="datetimeFigureOut">
              <a:rPr lang="en-US" smtClean="0"/>
              <a:t>1/29/19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064634-04BE-1F4C-82B2-878B464BD3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36911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87B39443-A6D3-4042-9596-8BFD39568A51}" type="slidenum">
              <a:rPr lang="en-US" sz="1200"/>
              <a:pPr/>
              <a:t>1</a:t>
            </a:fld>
            <a:endParaRPr lang="en-US" sz="1200"/>
          </a:p>
        </p:txBody>
      </p:sp>
      <p:sp>
        <p:nvSpPr>
          <p:cNvPr id="993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93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20684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b="1" dirty="0" smtClean="0"/>
              <a:t>Microscopic perspective</a:t>
            </a:r>
            <a:r>
              <a:rPr lang="en-US" baseline="0" dirty="0" smtClean="0"/>
              <a:t> </a:t>
            </a:r>
          </a:p>
          <a:p>
            <a:r>
              <a:rPr lang="en-US" baseline="0" dirty="0" smtClean="0"/>
              <a:t>Energy of random speed of molecules</a:t>
            </a:r>
          </a:p>
          <a:p>
            <a:endParaRPr lang="en-US" baseline="0" dirty="0" smtClean="0"/>
          </a:p>
          <a:p>
            <a:r>
              <a:rPr lang="en-US" baseline="0" dirty="0" smtClean="0"/>
              <a:t>Temp related to the square of the average molecular speed</a:t>
            </a:r>
          </a:p>
          <a:p>
            <a:r>
              <a:rPr lang="en-US" baseline="0" dirty="0" smtClean="0"/>
              <a:t>Speed is 500 m/s for air at room temperature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064634-04BE-1F4C-82B2-878B464BD32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45164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Temp</a:t>
            </a:r>
            <a:r>
              <a:rPr lang="en-US" baseline="0" dirty="0" smtClean="0"/>
              <a:t> =&gt; Random motion of molecules</a:t>
            </a:r>
          </a:p>
          <a:p>
            <a:endParaRPr lang="en-US" baseline="0" dirty="0" smtClean="0"/>
          </a:p>
          <a:p>
            <a:r>
              <a:rPr lang="en-US" baseline="0" dirty="0" smtClean="0"/>
              <a:t>Wind =&gt; Bulk movement of molecules in one direction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064634-04BE-1F4C-82B2-878B464BD32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09261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8453F-5F97-AB4E-B7C3-86FEDC00792F}" type="datetimeFigureOut">
              <a:rPr lang="en-US" smtClean="0"/>
              <a:t>1/29/19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C9398-CF46-774A-BD1D-DB1E89DD53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44424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8453F-5F97-AB4E-B7C3-86FEDC00792F}" type="datetimeFigureOut">
              <a:rPr lang="en-US" smtClean="0"/>
              <a:t>1/29/19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C9398-CF46-774A-BD1D-DB1E89DD53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55067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8453F-5F97-AB4E-B7C3-86FEDC00792F}" type="datetimeFigureOut">
              <a:rPr lang="en-US" smtClean="0"/>
              <a:t>1/29/19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C9398-CF46-774A-BD1D-DB1E89DD53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6116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8453F-5F97-AB4E-B7C3-86FEDC00792F}" type="datetimeFigureOut">
              <a:rPr lang="en-US" smtClean="0"/>
              <a:t>1/29/19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C9398-CF46-774A-BD1D-DB1E89DD53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01162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8453F-5F97-AB4E-B7C3-86FEDC00792F}" type="datetimeFigureOut">
              <a:rPr lang="en-US" smtClean="0"/>
              <a:t>1/29/19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C9398-CF46-774A-BD1D-DB1E89DD53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41455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8453F-5F97-AB4E-B7C3-86FEDC00792F}" type="datetimeFigureOut">
              <a:rPr lang="en-US" smtClean="0"/>
              <a:t>1/29/19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C9398-CF46-774A-BD1D-DB1E89DD53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83597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8453F-5F97-AB4E-B7C3-86FEDC00792F}" type="datetimeFigureOut">
              <a:rPr lang="en-US" smtClean="0"/>
              <a:t>1/29/19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C9398-CF46-774A-BD1D-DB1E89DD53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06726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8453F-5F97-AB4E-B7C3-86FEDC00792F}" type="datetimeFigureOut">
              <a:rPr lang="en-US" smtClean="0"/>
              <a:t>1/29/19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C9398-CF46-774A-BD1D-DB1E89DD53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17043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8453F-5F97-AB4E-B7C3-86FEDC00792F}" type="datetimeFigureOut">
              <a:rPr lang="en-US" smtClean="0"/>
              <a:t>1/29/19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C9398-CF46-774A-BD1D-DB1E89DD53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5267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8453F-5F97-AB4E-B7C3-86FEDC00792F}" type="datetimeFigureOut">
              <a:rPr lang="en-US" smtClean="0"/>
              <a:t>1/29/19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C9398-CF46-774A-BD1D-DB1E89DD53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86767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8453F-5F97-AB4E-B7C3-86FEDC00792F}" type="datetimeFigureOut">
              <a:rPr lang="en-US" smtClean="0"/>
              <a:t>1/29/19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C9398-CF46-774A-BD1D-DB1E89DD53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39350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Lecture 1-ATMO171A1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E0D495-52BD-C24F-B3D7-E694DEA8DC4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45930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88453F-5F97-AB4E-B7C3-86FEDC00792F}" type="datetimeFigureOut">
              <a:rPr lang="en-US" smtClean="0"/>
              <a:t>1/29/19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FC9398-CF46-774A-BD1D-DB1E89DD53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78259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2.png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hyperlink" Target="https://upload.wikimedia.org/wikipedia/commons/a/aa/Annual_Average_Temperature_Map.jpg" TargetMode="External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2.png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6" Type="http://schemas.openxmlformats.org/officeDocument/2006/relationships/hyperlink" Target="http://hyperphysics.phy-astr.gsu.edu/hbase/Kinetic/kintem.html" TargetMode="External"/><Relationship Id="rId5" Type="http://schemas.openxmlformats.org/officeDocument/2006/relationships/hyperlink" Target="http://www.chm.davidson.edu/ChemistryApplets/KineticMolecularTheory/Maxwell.html" TargetMode="Externa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12.xml"/><Relationship Id="rId7" Type="http://schemas.openxmlformats.org/officeDocument/2006/relationships/hyperlink" Target="https://en.wikipedia.org/wiki/Kelvin" TargetMode="External"/><Relationship Id="rId2" Type="http://schemas.openxmlformats.org/officeDocument/2006/relationships/audio" Target="../media/media3.wav"/><Relationship Id="rId1" Type="http://schemas.microsoft.com/office/2007/relationships/media" Target="../media/media3.wav"/><Relationship Id="rId6" Type="http://schemas.openxmlformats.org/officeDocument/2006/relationships/hyperlink" Target="https://en.wikipedia.org/wiki/Celsius" TargetMode="External"/><Relationship Id="rId5" Type="http://schemas.openxmlformats.org/officeDocument/2006/relationships/hyperlink" Target="https://en.wikipedia.org/wiki/Fahrenheit" TargetMode="Externa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4.wav"/><Relationship Id="rId1" Type="http://schemas.microsoft.com/office/2007/relationships/media" Target="../media/media4.wav"/><Relationship Id="rId6" Type="http://schemas.openxmlformats.org/officeDocument/2006/relationships/image" Target="../media/image2.png"/><Relationship Id="rId5" Type="http://schemas.openxmlformats.org/officeDocument/2006/relationships/hyperlink" Target="https://www.thenakedscientists.com/articles/questions/what-speed-does-windchill-give-way-frictional-heating" TargetMode="External"/><Relationship Id="rId4" Type="http://schemas.openxmlformats.org/officeDocument/2006/relationships/notesSlide" Target="../notesSlides/notesSlid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5.wav"/><Relationship Id="rId1" Type="http://schemas.microsoft.com/office/2007/relationships/media" Target="../media/media5.wav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6.wav"/><Relationship Id="rId1" Type="http://schemas.microsoft.com/office/2007/relationships/media" Target="../media/media6.wav"/><Relationship Id="rId6" Type="http://schemas.openxmlformats.org/officeDocument/2006/relationships/image" Target="../media/image2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7.wav"/><Relationship Id="rId1" Type="http://schemas.microsoft.com/office/2007/relationships/media" Target="../media/media7.wav"/><Relationship Id="rId5" Type="http://schemas.openxmlformats.org/officeDocument/2006/relationships/image" Target="../media/image2.pn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8.wav"/><Relationship Id="rId1" Type="http://schemas.microsoft.com/office/2007/relationships/media" Target="../media/media8.wav"/><Relationship Id="rId6" Type="http://schemas.openxmlformats.org/officeDocument/2006/relationships/image" Target="../media/image2.png"/><Relationship Id="rId5" Type="http://schemas.openxmlformats.org/officeDocument/2006/relationships/hyperlink" Target="http://www.nws.noaa.gov/directives/sym/pd01010004curr.pdf" TargetMode="Externa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9.wav"/><Relationship Id="rId1" Type="http://schemas.microsoft.com/office/2007/relationships/media" Target="../media/media9.wav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7469" y="-14941"/>
            <a:ext cx="9144000" cy="7057506"/>
          </a:xfrm>
          <a:prstGeom prst="rect">
            <a:avLst/>
          </a:prstGeom>
        </p:spPr>
      </p:pic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7261411" y="4232760"/>
            <a:ext cx="177800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r" defTabSz="914400" eaLnBrk="0" fontAlgn="base" hangingPunct="0">
              <a:spcAft>
                <a:spcPct val="0"/>
              </a:spcAft>
            </a:pPr>
            <a:r>
              <a:rPr lang="en-US" sz="1400" dirty="0" smtClean="0">
                <a:solidFill>
                  <a:srgbClr val="FFFF00"/>
                </a:solidFill>
                <a:hlinkClick r:id="rId6"/>
              </a:rPr>
              <a:t>Figure credit upload.wikimedia.org</a:t>
            </a:r>
            <a:endParaRPr lang="en-US" sz="1400" dirty="0">
              <a:solidFill>
                <a:srgbClr val="FFFF00"/>
              </a:solidFill>
            </a:endParaRP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914400" y="571799"/>
            <a:ext cx="6934200" cy="1302343"/>
          </a:xfrm>
          <a:prstGeom prst="rect">
            <a:avLst/>
          </a:prstGeom>
          <a:ln>
            <a:miter lim="800000"/>
            <a:headEnd/>
            <a:tailEnd/>
          </a:ln>
          <a:extLst/>
        </p:spPr>
        <p:txBody>
          <a:bodyPr vert="horz" lIns="91440" tIns="45720" rIns="91440" bIns="45720" rtlCol="0" anchor="ctr">
            <a:normAutofit lnSpcReduction="1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600"/>
              </a:spcBef>
              <a:spcAft>
                <a:spcPts val="600"/>
              </a:spcAft>
              <a:defRPr/>
            </a:pPr>
            <a:r>
              <a:rPr lang="en-US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/>
                <a:cs typeface="Arial Black"/>
              </a:rPr>
              <a:t>ATMO 170A1</a:t>
            </a:r>
            <a:br>
              <a:rPr lang="en-US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/>
                <a:cs typeface="Arial Black"/>
              </a:rPr>
            </a:br>
            <a:r>
              <a:rPr lang="en-US" sz="36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/>
                <a:cs typeface="Arial Black"/>
              </a:rPr>
              <a:t>Online</a:t>
            </a:r>
            <a:endParaRPr lang="en-US" sz="36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/>
              <a:cs typeface="Arial Black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295400" y="2955168"/>
            <a:ext cx="6324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ts val="1200"/>
              </a:spcAft>
            </a:pPr>
            <a:r>
              <a:rPr lang="en-US" sz="3600" b="1" dirty="0" smtClean="0">
                <a:ln w="12700">
                  <a:solidFill>
                    <a:srgbClr val="000000">
                      <a:satMod val="155000"/>
                    </a:srgb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/>
                <a:ea typeface="ＭＳ Ｐゴシック" charset="0"/>
                <a:cs typeface="Arial Black"/>
              </a:rPr>
              <a:t>Temperature and Wind</a:t>
            </a:r>
            <a:endParaRPr lang="en-US" sz="3600" b="1" dirty="0">
              <a:ln w="12700">
                <a:solidFill>
                  <a:srgbClr val="000000">
                    <a:satMod val="155000"/>
                  </a:srgbClr>
                </a:solidFill>
                <a:prstDash val="solid"/>
              </a:ln>
              <a:solidFill>
                <a:srgbClr val="FFFFFF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/>
              <a:ea typeface="ＭＳ Ｐゴシック" charset="0"/>
              <a:cs typeface="Arial Black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718235" y="3982955"/>
            <a:ext cx="57075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ln w="635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Arial Black"/>
                <a:ea typeface="ＭＳ Ｐゴシック" charset="0"/>
                <a:cs typeface="Arial Black"/>
              </a:rPr>
              <a:t>Use </a:t>
            </a:r>
            <a:r>
              <a:rPr lang="en-US" sz="2000" b="1">
                <a:ln w="635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Arial Black"/>
                <a:ea typeface="ＭＳ Ｐゴシック" charset="0"/>
                <a:cs typeface="Arial Black"/>
              </a:rPr>
              <a:t>Slide </a:t>
            </a:r>
            <a:r>
              <a:rPr lang="en-US" sz="2000" b="1" smtClean="0">
                <a:ln w="635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Arial Black"/>
                <a:ea typeface="ＭＳ Ｐゴシック" charset="0"/>
                <a:cs typeface="Arial Black"/>
              </a:rPr>
              <a:t>mode </a:t>
            </a:r>
            <a:r>
              <a:rPr lang="en-US" sz="2000" b="1" dirty="0" smtClean="0">
                <a:ln w="635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Arial Black"/>
                <a:ea typeface="ＭＳ Ｐゴシック" charset="0"/>
                <a:cs typeface="Arial Black"/>
              </a:rPr>
              <a:t>to hear narrative </a:t>
            </a:r>
            <a:endParaRPr lang="en-US" b="1" dirty="0">
              <a:ln w="6350">
                <a:solidFill>
                  <a:schemeClr val="tx1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808080"/>
                </a:outerShdw>
              </a:effectLst>
              <a:latin typeface="Arial Black"/>
              <a:ea typeface="ＭＳ Ｐゴシック" charset="0"/>
              <a:cs typeface="Arial Black"/>
            </a:endParaRPr>
          </a:p>
        </p:txBody>
      </p:sp>
      <p:pic>
        <p:nvPicPr>
          <p:cNvPr id="4" name="Sound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1245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870"/>
    </mc:Choice>
    <mc:Fallback xmlns="">
      <p:transition xmlns:p14="http://schemas.microsoft.com/office/powerpoint/2010/main" spd="slow" advTm="887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What is Temperature?</a:t>
            </a:r>
          </a:p>
        </p:txBody>
      </p:sp>
      <p:sp>
        <p:nvSpPr>
          <p:cNvPr id="101379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648200" y="2057400"/>
            <a:ext cx="3695252" cy="3886200"/>
          </a:xfrm>
        </p:spPr>
        <p:txBody>
          <a:bodyPr/>
          <a:lstStyle/>
          <a:p>
            <a:pPr>
              <a:lnSpc>
                <a:spcPct val="90000"/>
              </a:lnSpc>
              <a:spcBef>
                <a:spcPts val="0"/>
              </a:spcBef>
              <a:buFontTx/>
              <a:buNone/>
            </a:pPr>
            <a:r>
              <a:rPr lang="en-US" sz="2400" b="1" u="sng" dirty="0">
                <a:solidFill>
                  <a:srgbClr val="3366FF"/>
                </a:solidFill>
                <a:ea typeface="ＭＳ Ｐゴシック" charset="0"/>
                <a:cs typeface="ＭＳ Ｐゴシック" charset="0"/>
              </a:rPr>
              <a:t>Microscopic View</a:t>
            </a:r>
            <a:endParaRPr lang="en-US" sz="2400" dirty="0">
              <a:solidFill>
                <a:srgbClr val="3366FF"/>
              </a:solidFill>
              <a:ea typeface="ＭＳ Ｐゴシック" charset="0"/>
              <a:cs typeface="ＭＳ Ｐゴシック" charset="0"/>
            </a:endParaRPr>
          </a:p>
          <a:p>
            <a:pPr>
              <a:lnSpc>
                <a:spcPct val="90000"/>
              </a:lnSpc>
              <a:spcBef>
                <a:spcPts val="0"/>
              </a:spcBef>
              <a:buFontTx/>
              <a:buNone/>
            </a:pPr>
            <a:r>
              <a:rPr lang="en-US" sz="2400" b="1" dirty="0">
                <a:ea typeface="ＭＳ Ｐゴシック" charset="0"/>
                <a:cs typeface="ＭＳ Ｐゴシック" charset="0"/>
              </a:rPr>
              <a:t>Energy due to </a:t>
            </a:r>
            <a:r>
              <a:rPr lang="en-US" sz="2400" b="1" dirty="0" smtClean="0">
                <a:ea typeface="ＭＳ Ｐゴシック" charset="0"/>
                <a:cs typeface="ＭＳ Ｐゴシック" charset="0"/>
              </a:rPr>
              <a:t>random speed of </a:t>
            </a:r>
            <a:r>
              <a:rPr lang="en-US" sz="2400" b="1" dirty="0">
                <a:ea typeface="ＭＳ Ｐゴシック" charset="0"/>
                <a:cs typeface="ＭＳ Ｐゴシック" charset="0"/>
              </a:rPr>
              <a:t>molecules</a:t>
            </a:r>
          </a:p>
          <a:p>
            <a:pPr>
              <a:lnSpc>
                <a:spcPct val="90000"/>
              </a:lnSpc>
              <a:spcBef>
                <a:spcPts val="0"/>
              </a:spcBef>
              <a:buFontTx/>
              <a:buNone/>
            </a:pPr>
            <a:r>
              <a:rPr lang="en-US" sz="2400" b="1" dirty="0">
                <a:ea typeface="ＭＳ Ｐゴシック" charset="0"/>
                <a:cs typeface="ＭＳ Ｐゴシック" charset="0"/>
              </a:rPr>
              <a:t>Related to </a:t>
            </a:r>
            <a:r>
              <a:rPr lang="en-US" sz="2400" b="1" u="sng" dirty="0">
                <a:ea typeface="ＭＳ Ｐゴシック" charset="0"/>
                <a:cs typeface="ＭＳ Ｐゴシック" charset="0"/>
              </a:rPr>
              <a:t>average</a:t>
            </a:r>
            <a:r>
              <a:rPr lang="en-US" sz="2400" b="1" dirty="0">
                <a:ea typeface="ＭＳ Ｐゴシック" charset="0"/>
                <a:cs typeface="ＭＳ Ｐゴシック" charset="0"/>
              </a:rPr>
              <a:t> molecular </a:t>
            </a:r>
            <a:r>
              <a:rPr lang="en-US" sz="2400" b="1" dirty="0" smtClean="0">
                <a:ea typeface="ＭＳ Ｐゴシック" charset="0"/>
                <a:cs typeface="ＭＳ Ｐゴシック" charset="0"/>
              </a:rPr>
              <a:t>speed          </a:t>
            </a:r>
            <a:r>
              <a:rPr lang="en-US" sz="2400" b="1" i="1" dirty="0" smtClean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Nearly 500 </a:t>
            </a:r>
            <a:r>
              <a:rPr lang="en-US" sz="2400" b="1" i="1" dirty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m/s at room </a:t>
            </a:r>
            <a:r>
              <a:rPr lang="en-US" sz="2400" b="1" i="1" dirty="0" smtClean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temperature </a:t>
            </a:r>
            <a:r>
              <a:rPr lang="en-US" sz="2400" b="1" i="1" dirty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for air</a:t>
            </a:r>
          </a:p>
          <a:p>
            <a:pPr>
              <a:lnSpc>
                <a:spcPct val="90000"/>
              </a:lnSpc>
              <a:spcBef>
                <a:spcPts val="0"/>
              </a:spcBef>
              <a:buFontTx/>
              <a:buNone/>
            </a:pPr>
            <a:endParaRPr lang="en-US" sz="2400" b="1" dirty="0" smtClean="0">
              <a:solidFill>
                <a:srgbClr val="0000FF"/>
              </a:solidFill>
              <a:ea typeface="ＭＳ Ｐゴシック" charset="0"/>
              <a:cs typeface="ＭＳ Ｐゴシック" charset="0"/>
              <a:hlinkClick r:id="rId5"/>
            </a:endParaRPr>
          </a:p>
          <a:p>
            <a:pPr>
              <a:lnSpc>
                <a:spcPct val="90000"/>
              </a:lnSpc>
              <a:spcBef>
                <a:spcPts val="0"/>
              </a:spcBef>
              <a:buFontTx/>
              <a:buNone/>
            </a:pPr>
            <a:r>
              <a:rPr lang="en-US" sz="2400" b="1" dirty="0" smtClean="0">
                <a:solidFill>
                  <a:srgbClr val="0000FF"/>
                </a:solidFill>
                <a:ea typeface="ＭＳ Ｐゴシック" charset="0"/>
                <a:cs typeface="ＭＳ Ｐゴシック" charset="0"/>
                <a:hlinkClick r:id="rId5"/>
              </a:rPr>
              <a:t>Maxwell </a:t>
            </a:r>
            <a:r>
              <a:rPr lang="en-US" sz="2400" b="1" dirty="0">
                <a:solidFill>
                  <a:srgbClr val="0000FF"/>
                </a:solidFill>
                <a:ea typeface="ＭＳ Ｐゴシック" charset="0"/>
                <a:cs typeface="ＭＳ Ｐゴシック" charset="0"/>
                <a:hlinkClick r:id="rId5"/>
              </a:rPr>
              <a:t>Distribution</a:t>
            </a:r>
            <a:endParaRPr lang="en-US" sz="2400" b="1" dirty="0">
              <a:solidFill>
                <a:srgbClr val="0000FF"/>
              </a:solidFill>
              <a:ea typeface="ＭＳ Ｐゴシック" charset="0"/>
              <a:cs typeface="ＭＳ Ｐゴシック" charset="0"/>
            </a:endParaRPr>
          </a:p>
          <a:p>
            <a:pPr>
              <a:lnSpc>
                <a:spcPct val="90000"/>
              </a:lnSpc>
              <a:spcBef>
                <a:spcPts val="0"/>
              </a:spcBef>
              <a:buFontTx/>
              <a:buNone/>
            </a:pPr>
            <a:r>
              <a:rPr lang="en-US" sz="2400" b="1" dirty="0" smtClean="0">
                <a:ea typeface="ＭＳ Ｐゴシック" charset="0"/>
                <a:cs typeface="ＭＳ Ｐゴシック" charset="0"/>
              </a:rPr>
              <a:t>KE theory of gases shows</a:t>
            </a:r>
          </a:p>
          <a:p>
            <a:pPr>
              <a:lnSpc>
                <a:spcPct val="90000"/>
              </a:lnSpc>
              <a:spcBef>
                <a:spcPts val="0"/>
              </a:spcBef>
              <a:buFontTx/>
              <a:buNone/>
            </a:pPr>
            <a:r>
              <a:rPr lang="en-US" sz="2400" b="1" i="1" dirty="0" smtClean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	T is proportion to speed</a:t>
            </a:r>
            <a:r>
              <a:rPr lang="en-US" b="1" i="1" baseline="30000" dirty="0" smtClean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2</a:t>
            </a:r>
            <a:endParaRPr lang="en-US" sz="2400" b="1" i="1" baseline="30000" dirty="0">
              <a:solidFill>
                <a:srgbClr val="FF0000"/>
              </a:solidFill>
              <a:ea typeface="ＭＳ Ｐゴシック" charset="0"/>
              <a:cs typeface="ＭＳ Ｐゴシック" charset="0"/>
            </a:endParaRPr>
          </a:p>
        </p:txBody>
      </p:sp>
      <p:grpSp>
        <p:nvGrpSpPr>
          <p:cNvPr id="101380" name="Group 25"/>
          <p:cNvGrpSpPr>
            <a:grpSpLocks/>
          </p:cNvGrpSpPr>
          <p:nvPr/>
        </p:nvGrpSpPr>
        <p:grpSpPr bwMode="auto">
          <a:xfrm>
            <a:off x="762000" y="2057400"/>
            <a:ext cx="3657600" cy="3810000"/>
            <a:chOff x="762000" y="2057400"/>
            <a:chExt cx="3657600" cy="3810000"/>
          </a:xfrm>
        </p:grpSpPr>
        <p:sp>
          <p:nvSpPr>
            <p:cNvPr id="101382" name="Rectangle 30"/>
            <p:cNvSpPr>
              <a:spLocks noChangeArrowheads="1"/>
            </p:cNvSpPr>
            <p:nvPr/>
          </p:nvSpPr>
          <p:spPr bwMode="auto">
            <a:xfrm>
              <a:off x="762000" y="2057400"/>
              <a:ext cx="3657600" cy="3810000"/>
            </a:xfrm>
            <a:prstGeom prst="rect">
              <a:avLst/>
            </a:prstGeom>
            <a:solidFill>
              <a:srgbClr val="C0C0C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grpSp>
          <p:nvGrpSpPr>
            <p:cNvPr id="101383" name="Group 28"/>
            <p:cNvGrpSpPr>
              <a:grpSpLocks/>
            </p:cNvGrpSpPr>
            <p:nvPr/>
          </p:nvGrpSpPr>
          <p:grpSpPr bwMode="auto">
            <a:xfrm>
              <a:off x="1371600" y="2743200"/>
              <a:ext cx="2209800" cy="2286000"/>
              <a:chOff x="894" y="1752"/>
              <a:chExt cx="1362" cy="1416"/>
            </a:xfrm>
          </p:grpSpPr>
          <p:sp>
            <p:nvSpPr>
              <p:cNvPr id="101384" name="Line 14"/>
              <p:cNvSpPr>
                <a:spLocks noChangeShapeType="1"/>
              </p:cNvSpPr>
              <p:nvPr/>
            </p:nvSpPr>
            <p:spPr bwMode="auto">
              <a:xfrm rot="288127" flipV="1">
                <a:off x="1414" y="2905"/>
                <a:ext cx="249" cy="238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01385" name="Line 12"/>
              <p:cNvSpPr>
                <a:spLocks noChangeShapeType="1"/>
              </p:cNvSpPr>
              <p:nvPr/>
            </p:nvSpPr>
            <p:spPr bwMode="auto">
              <a:xfrm>
                <a:off x="1965" y="2149"/>
                <a:ext cx="291" cy="279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01386" name="Line 13"/>
              <p:cNvSpPr>
                <a:spLocks noChangeShapeType="1"/>
              </p:cNvSpPr>
              <p:nvPr/>
            </p:nvSpPr>
            <p:spPr bwMode="auto">
              <a:xfrm flipV="1">
                <a:off x="1549" y="1752"/>
                <a:ext cx="250" cy="238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01387" name="Line 5"/>
              <p:cNvSpPr>
                <a:spLocks noChangeShapeType="1"/>
              </p:cNvSpPr>
              <p:nvPr/>
            </p:nvSpPr>
            <p:spPr bwMode="auto">
              <a:xfrm>
                <a:off x="941" y="1896"/>
                <a:ext cx="166" cy="79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01388" name="AutoShape 6"/>
              <p:cNvSpPr>
                <a:spLocks noChangeArrowheads="1"/>
              </p:cNvSpPr>
              <p:nvPr/>
            </p:nvSpPr>
            <p:spPr bwMode="auto">
              <a:xfrm>
                <a:off x="894" y="1861"/>
                <a:ext cx="83" cy="80"/>
              </a:xfrm>
              <a:prstGeom prst="octagon">
                <a:avLst>
                  <a:gd name="adj" fmla="val 29287"/>
                </a:avLst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01389" name="AutoShape 7"/>
              <p:cNvSpPr>
                <a:spLocks noChangeArrowheads="1"/>
              </p:cNvSpPr>
              <p:nvPr/>
            </p:nvSpPr>
            <p:spPr bwMode="auto">
              <a:xfrm>
                <a:off x="1507" y="1951"/>
                <a:ext cx="84" cy="79"/>
              </a:xfrm>
              <a:prstGeom prst="octagon">
                <a:avLst>
                  <a:gd name="adj" fmla="val 29287"/>
                </a:avLst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grpSp>
            <p:nvGrpSpPr>
              <p:cNvPr id="101390" name="Group 21"/>
              <p:cNvGrpSpPr>
                <a:grpSpLocks/>
              </p:cNvGrpSpPr>
              <p:nvPr/>
            </p:nvGrpSpPr>
            <p:grpSpPr bwMode="auto">
              <a:xfrm>
                <a:off x="1461" y="2269"/>
                <a:ext cx="213" cy="208"/>
                <a:chOff x="1461" y="2269"/>
                <a:chExt cx="213" cy="208"/>
              </a:xfrm>
            </p:grpSpPr>
            <p:sp>
              <p:nvSpPr>
                <p:cNvPr id="101401" name="Line 19"/>
                <p:cNvSpPr>
                  <a:spLocks noChangeShapeType="1"/>
                </p:cNvSpPr>
                <p:nvPr/>
              </p:nvSpPr>
              <p:spPr bwMode="auto">
                <a:xfrm flipH="1">
                  <a:off x="1461" y="2318"/>
                  <a:ext cx="166" cy="159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 type="arrow" w="med" len="med"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01402" name="AutoShape 8"/>
                <p:cNvSpPr>
                  <a:spLocks noChangeArrowheads="1"/>
                </p:cNvSpPr>
                <p:nvPr/>
              </p:nvSpPr>
              <p:spPr bwMode="auto">
                <a:xfrm>
                  <a:off x="1591" y="2269"/>
                  <a:ext cx="83" cy="79"/>
                </a:xfrm>
                <a:prstGeom prst="octagon">
                  <a:avLst>
                    <a:gd name="adj" fmla="val 29287"/>
                  </a:avLst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101391" name="AutoShape 10"/>
              <p:cNvSpPr>
                <a:spLocks noChangeArrowheads="1"/>
              </p:cNvSpPr>
              <p:nvPr/>
            </p:nvSpPr>
            <p:spPr bwMode="auto">
              <a:xfrm>
                <a:off x="1377" y="3089"/>
                <a:ext cx="84" cy="79"/>
              </a:xfrm>
              <a:prstGeom prst="octagon">
                <a:avLst>
                  <a:gd name="adj" fmla="val 29287"/>
                </a:avLst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01392" name="AutoShape 11"/>
              <p:cNvSpPr>
                <a:spLocks noChangeArrowheads="1"/>
              </p:cNvSpPr>
              <p:nvPr/>
            </p:nvSpPr>
            <p:spPr bwMode="auto">
              <a:xfrm>
                <a:off x="1923" y="2110"/>
                <a:ext cx="83" cy="79"/>
              </a:xfrm>
              <a:prstGeom prst="octagon">
                <a:avLst>
                  <a:gd name="adj" fmla="val 29287"/>
                </a:avLst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01393" name="Line 16"/>
              <p:cNvSpPr>
                <a:spLocks noChangeShapeType="1"/>
              </p:cNvSpPr>
              <p:nvPr/>
            </p:nvSpPr>
            <p:spPr bwMode="auto">
              <a:xfrm rot="-1430790" flipH="1" flipV="1">
                <a:off x="1658" y="2825"/>
                <a:ext cx="458" cy="3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01394" name="Line 17"/>
              <p:cNvSpPr>
                <a:spLocks noChangeShapeType="1"/>
              </p:cNvSpPr>
              <p:nvPr/>
            </p:nvSpPr>
            <p:spPr bwMode="auto">
              <a:xfrm flipH="1" flipV="1">
                <a:off x="1424" y="2746"/>
                <a:ext cx="250" cy="159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01395" name="Line 18"/>
              <p:cNvSpPr>
                <a:spLocks noChangeShapeType="1"/>
              </p:cNvSpPr>
              <p:nvPr/>
            </p:nvSpPr>
            <p:spPr bwMode="auto">
              <a:xfrm rot="-1430790" flipH="1" flipV="1">
                <a:off x="1731" y="2830"/>
                <a:ext cx="338" cy="31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 type="arrow" w="med" len="med"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01396" name="AutoShape 9"/>
              <p:cNvSpPr>
                <a:spLocks noChangeArrowheads="1"/>
              </p:cNvSpPr>
              <p:nvPr/>
            </p:nvSpPr>
            <p:spPr bwMode="auto">
              <a:xfrm>
                <a:off x="2069" y="2731"/>
                <a:ext cx="83" cy="79"/>
              </a:xfrm>
              <a:prstGeom prst="octagon">
                <a:avLst>
                  <a:gd name="adj" fmla="val 29287"/>
                </a:avLst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01397" name="Line 23"/>
              <p:cNvSpPr>
                <a:spLocks noChangeShapeType="1"/>
              </p:cNvSpPr>
              <p:nvPr/>
            </p:nvSpPr>
            <p:spPr bwMode="auto">
              <a:xfrm rot="12940423" flipH="1">
                <a:off x="1813" y="2465"/>
                <a:ext cx="166" cy="159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01398" name="AutoShape 24"/>
              <p:cNvSpPr>
                <a:spLocks noChangeArrowheads="1"/>
              </p:cNvSpPr>
              <p:nvPr/>
            </p:nvSpPr>
            <p:spPr bwMode="auto">
              <a:xfrm rot="-8659577">
                <a:off x="1729" y="2526"/>
                <a:ext cx="83" cy="79"/>
              </a:xfrm>
              <a:prstGeom prst="octagon">
                <a:avLst>
                  <a:gd name="adj" fmla="val 29287"/>
                </a:avLst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01399" name="Line 26"/>
              <p:cNvSpPr>
                <a:spLocks noChangeShapeType="1"/>
              </p:cNvSpPr>
              <p:nvPr/>
            </p:nvSpPr>
            <p:spPr bwMode="auto">
              <a:xfrm rot="4112087" flipH="1">
                <a:off x="955" y="2747"/>
                <a:ext cx="221" cy="228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01400" name="AutoShape 27"/>
              <p:cNvSpPr>
                <a:spLocks noChangeArrowheads="1"/>
              </p:cNvSpPr>
              <p:nvPr/>
            </p:nvSpPr>
            <p:spPr bwMode="auto">
              <a:xfrm rot="4112087">
                <a:off x="1183" y="2885"/>
                <a:ext cx="83" cy="79"/>
              </a:xfrm>
              <a:prstGeom prst="octagon">
                <a:avLst>
                  <a:gd name="adj" fmla="val 29287"/>
                </a:avLst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</p:grpSp>
      </p:grpSp>
      <p:sp>
        <p:nvSpPr>
          <p:cNvPr id="2" name="TextBox 1"/>
          <p:cNvSpPr txBox="1"/>
          <p:nvPr/>
        </p:nvSpPr>
        <p:spPr>
          <a:xfrm>
            <a:off x="4691536" y="5833639"/>
            <a:ext cx="36104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hlinkClick r:id="rId6"/>
              </a:rPr>
              <a:t>ADVANCED: Molecular Speed Calculatio</a:t>
            </a:r>
            <a:r>
              <a:rPr lang="en-US" sz="1600" dirty="0" smtClean="0"/>
              <a:t>n</a:t>
            </a:r>
            <a:endParaRPr lang="en-US" sz="1600" dirty="0"/>
          </a:p>
        </p:txBody>
      </p:sp>
      <p:pic>
        <p:nvPicPr>
          <p:cNvPr id="3" name="Sound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2984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4866"/>
    </mc:Choice>
    <mc:Fallback xmlns="">
      <p:transition xmlns:p14="http://schemas.microsoft.com/office/powerpoint/2010/main" spd="slow" advTm="5486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00539" y="1505844"/>
            <a:ext cx="3536355" cy="4875530"/>
          </a:xfrm>
          <a:prstGeom prst="rect">
            <a:avLst/>
          </a:prstGeom>
        </p:spPr>
      </p:pic>
      <p:sp>
        <p:nvSpPr>
          <p:cNvPr id="100354" name="Rectangle 2"/>
          <p:cNvSpPr>
            <a:spLocks noGrp="1" noChangeArrowheads="1"/>
          </p:cNvSpPr>
          <p:nvPr>
            <p:ph type="title"/>
          </p:nvPr>
        </p:nvSpPr>
        <p:spPr>
          <a:xfrm>
            <a:off x="896472" y="304800"/>
            <a:ext cx="7419670" cy="1143000"/>
          </a:xfrm>
        </p:spPr>
        <p:txBody>
          <a:bodyPr/>
          <a:lstStyle/>
          <a:p>
            <a:r>
              <a:rPr lang="en-US" dirty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Temperature </a:t>
            </a:r>
            <a:r>
              <a:rPr lang="en-US" dirty="0" smtClean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Scales</a:t>
            </a:r>
            <a:endParaRPr lang="en-US" dirty="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88067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4038600" y="1508850"/>
            <a:ext cx="4277541" cy="4978400"/>
          </a:xfrm>
        </p:spPr>
        <p:txBody>
          <a:bodyPr>
            <a:normAutofit fontScale="92500" lnSpcReduction="20000"/>
          </a:bodyPr>
          <a:lstStyle/>
          <a:p>
            <a:r>
              <a:rPr lang="en-US" sz="2400" b="1" dirty="0">
                <a:solidFill>
                  <a:srgbClr val="3366FF"/>
                </a:solidFill>
                <a:ea typeface="ＭＳ Ｐゴシック" charset="0"/>
                <a:cs typeface="ＭＳ Ｐゴシック" charset="0"/>
                <a:hlinkClick r:id="rId5"/>
              </a:rPr>
              <a:t>Fahrenheit (</a:t>
            </a:r>
            <a:r>
              <a:rPr lang="en-US" sz="2400" b="1" baseline="40000" dirty="0" err="1" smtClean="0">
                <a:solidFill>
                  <a:srgbClr val="3366FF"/>
                </a:solidFill>
                <a:ea typeface="ＭＳ Ｐゴシック" charset="0"/>
                <a:cs typeface="ＭＳ Ｐゴシック" charset="0"/>
                <a:hlinkClick r:id="rId5"/>
              </a:rPr>
              <a:t>o</a:t>
            </a:r>
            <a:r>
              <a:rPr lang="en-US" sz="2400" b="1" dirty="0" err="1" smtClean="0">
                <a:solidFill>
                  <a:srgbClr val="3366FF"/>
                </a:solidFill>
                <a:ea typeface="ＭＳ Ｐゴシック" charset="0"/>
                <a:cs typeface="ＭＳ Ｐゴシック" charset="0"/>
                <a:hlinkClick r:id="rId5"/>
              </a:rPr>
              <a:t>F</a:t>
            </a:r>
            <a:r>
              <a:rPr lang="en-US" sz="2400" b="1" dirty="0">
                <a:solidFill>
                  <a:srgbClr val="3366FF"/>
                </a:solidFill>
                <a:ea typeface="ＭＳ Ｐゴシック" charset="0"/>
                <a:cs typeface="ＭＳ Ｐゴシック" charset="0"/>
                <a:hlinkClick r:id="rId5"/>
              </a:rPr>
              <a:t>)</a:t>
            </a:r>
            <a:r>
              <a:rPr lang="en-US" sz="2400" b="1" dirty="0">
                <a:solidFill>
                  <a:srgbClr val="FF0000"/>
                </a:solidFill>
                <a:ea typeface="ＭＳ Ｐゴシック" charset="0"/>
                <a:cs typeface="ＭＳ Ｐゴシック" charset="0"/>
                <a:hlinkClick r:id="rId5"/>
              </a:rPr>
              <a:t> </a:t>
            </a:r>
            <a:r>
              <a:rPr lang="en-US" sz="2400" b="1" dirty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- </a:t>
            </a:r>
            <a:r>
              <a:rPr lang="en-US" sz="2400" b="1" i="1" dirty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relative</a:t>
            </a:r>
            <a:endParaRPr lang="en-US" sz="2400" b="1" dirty="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  <a:p>
            <a:pPr>
              <a:buFontTx/>
              <a:buNone/>
            </a:pPr>
            <a:r>
              <a:rPr lang="en-US" sz="2400" b="1" dirty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	US public standard </a:t>
            </a:r>
          </a:p>
          <a:p>
            <a:r>
              <a:rPr lang="en-US" sz="2400" b="1" dirty="0">
                <a:solidFill>
                  <a:srgbClr val="3366FF"/>
                </a:solidFill>
                <a:ea typeface="ＭＳ Ｐゴシック" charset="0"/>
                <a:cs typeface="ＭＳ Ｐゴシック" charset="0"/>
                <a:hlinkClick r:id="rId6"/>
              </a:rPr>
              <a:t>Celsius (</a:t>
            </a:r>
            <a:r>
              <a:rPr lang="en-US" sz="2400" b="1" baseline="40000" dirty="0" err="1" smtClean="0">
                <a:solidFill>
                  <a:srgbClr val="3366FF"/>
                </a:solidFill>
                <a:ea typeface="ＭＳ Ｐゴシック" charset="0"/>
                <a:cs typeface="ＭＳ Ｐゴシック" charset="0"/>
                <a:hlinkClick r:id="rId6"/>
              </a:rPr>
              <a:t>o</a:t>
            </a:r>
            <a:r>
              <a:rPr lang="en-US" sz="2400" b="1" dirty="0" err="1" smtClean="0">
                <a:solidFill>
                  <a:srgbClr val="3366FF"/>
                </a:solidFill>
                <a:ea typeface="ＭＳ Ｐゴシック" charset="0"/>
                <a:cs typeface="ＭＳ Ｐゴシック" charset="0"/>
                <a:hlinkClick r:id="rId6"/>
              </a:rPr>
              <a:t>C</a:t>
            </a:r>
            <a:r>
              <a:rPr lang="en-US" sz="2400" b="1" dirty="0" smtClean="0">
                <a:solidFill>
                  <a:srgbClr val="FF0000"/>
                </a:solidFill>
                <a:ea typeface="ＭＳ Ｐゴシック" charset="0"/>
                <a:cs typeface="ＭＳ Ｐゴシック" charset="0"/>
                <a:hlinkClick r:id="rId6"/>
              </a:rPr>
              <a:t>)</a:t>
            </a:r>
            <a:r>
              <a:rPr lang="en-US" sz="2400" b="1" dirty="0" smtClean="0">
                <a:solidFill>
                  <a:srgbClr val="000000"/>
                </a:solidFill>
                <a:ea typeface="ＭＳ Ｐゴシック" charset="0"/>
                <a:cs typeface="ＭＳ Ｐゴシック" charset="0"/>
                <a:hlinkClick r:id="rId6"/>
              </a:rPr>
              <a:t> </a:t>
            </a:r>
            <a:r>
              <a:rPr lang="en-US" sz="2400" b="1" dirty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- </a:t>
            </a:r>
            <a:r>
              <a:rPr lang="en-US" sz="2400" b="1" i="1" dirty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relative</a:t>
            </a:r>
            <a:endParaRPr lang="en-US" sz="2400" b="1" dirty="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  <a:p>
            <a:pPr>
              <a:buFontTx/>
              <a:buNone/>
            </a:pPr>
            <a:r>
              <a:rPr lang="en-US" sz="2400" b="1" dirty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	Freezing point </a:t>
            </a:r>
            <a:r>
              <a:rPr lang="en-US" sz="2400" b="1" dirty="0" smtClean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0</a:t>
            </a:r>
            <a:r>
              <a:rPr lang="en-US" sz="2400" b="1" baseline="40000" dirty="0" smtClean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o</a:t>
            </a:r>
            <a:r>
              <a:rPr lang="en-US" sz="2400" b="1" dirty="0" smtClean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C</a:t>
            </a:r>
            <a:endParaRPr lang="en-US" sz="2400" b="1" dirty="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  <a:p>
            <a:pPr>
              <a:buFontTx/>
              <a:buNone/>
            </a:pPr>
            <a:r>
              <a:rPr lang="en-US" sz="2400" b="1" dirty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	Boiling point </a:t>
            </a:r>
            <a:r>
              <a:rPr lang="en-US" sz="2400" b="1" dirty="0" smtClean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100</a:t>
            </a:r>
            <a:r>
              <a:rPr lang="en-US" sz="2400" b="1" baseline="40000" dirty="0" smtClean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o</a:t>
            </a:r>
            <a:r>
              <a:rPr lang="en-US" sz="2400" b="1" dirty="0" smtClean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C</a:t>
            </a:r>
            <a:endParaRPr lang="en-US" sz="2400" b="1" dirty="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  <a:p>
            <a:pPr>
              <a:buFontTx/>
              <a:buNone/>
            </a:pPr>
            <a:r>
              <a:rPr lang="en-US" sz="2400" b="1" baseline="40000" dirty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	</a:t>
            </a:r>
            <a:r>
              <a:rPr lang="en-US" sz="2400" b="1" baseline="40000" dirty="0" err="1" smtClean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o</a:t>
            </a:r>
            <a:r>
              <a:rPr lang="en-US" sz="2400" b="1" dirty="0" err="1" smtClean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C</a:t>
            </a:r>
            <a:r>
              <a:rPr lang="en-US" sz="2400" b="1" dirty="0" smtClean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 = </a:t>
            </a:r>
            <a:r>
              <a:rPr lang="en-US" sz="2400" b="1" dirty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5/9 (</a:t>
            </a:r>
            <a:r>
              <a:rPr lang="en-US" sz="2400" b="1" baseline="40000" dirty="0" smtClean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o</a:t>
            </a:r>
            <a:r>
              <a:rPr lang="en-US" sz="2400" b="1" dirty="0" smtClean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F</a:t>
            </a:r>
            <a:r>
              <a:rPr lang="en-US" sz="2400" b="1" dirty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-32)</a:t>
            </a:r>
          </a:p>
          <a:p>
            <a:r>
              <a:rPr lang="en-US" sz="2400" b="1" dirty="0">
                <a:solidFill>
                  <a:srgbClr val="3366FF"/>
                </a:solidFill>
                <a:ea typeface="ＭＳ Ｐゴシック" charset="0"/>
                <a:cs typeface="ＭＳ Ｐゴシック" charset="0"/>
                <a:hlinkClick r:id="rId7"/>
              </a:rPr>
              <a:t>Kelvin </a:t>
            </a:r>
            <a:r>
              <a:rPr lang="en-US" sz="2400" b="1" dirty="0" smtClean="0">
                <a:solidFill>
                  <a:srgbClr val="3366FF"/>
                </a:solidFill>
                <a:ea typeface="ＭＳ Ｐゴシック" charset="0"/>
                <a:cs typeface="ＭＳ Ｐゴシック" charset="0"/>
                <a:hlinkClick r:id="rId7"/>
              </a:rPr>
              <a:t>(k)</a:t>
            </a:r>
            <a:r>
              <a:rPr lang="en-US" sz="2400" b="1" dirty="0" smtClean="0">
                <a:solidFill>
                  <a:srgbClr val="3366FF"/>
                </a:solidFill>
                <a:ea typeface="ＭＳ Ｐゴシック" charset="0"/>
                <a:cs typeface="ＭＳ Ｐゴシック" charset="0"/>
              </a:rPr>
              <a:t> </a:t>
            </a:r>
            <a:r>
              <a:rPr lang="en-US" sz="2400" b="1" dirty="0">
                <a:ea typeface="ＭＳ Ｐゴシック" charset="0"/>
                <a:cs typeface="ＭＳ Ｐゴシック" charset="0"/>
              </a:rPr>
              <a:t>- </a:t>
            </a:r>
            <a:r>
              <a:rPr lang="en-US" sz="2400" b="1" i="1" dirty="0">
                <a:ea typeface="ＭＳ Ｐゴシック" charset="0"/>
                <a:cs typeface="ＭＳ Ｐゴシック" charset="0"/>
              </a:rPr>
              <a:t>absolute</a:t>
            </a:r>
            <a:endParaRPr lang="en-US" sz="2400" b="1" dirty="0">
              <a:ea typeface="ＭＳ Ｐゴシック" charset="0"/>
              <a:cs typeface="ＭＳ Ｐゴシック" charset="0"/>
            </a:endParaRPr>
          </a:p>
          <a:p>
            <a:pPr>
              <a:buFontTx/>
              <a:buNone/>
            </a:pPr>
            <a:r>
              <a:rPr lang="en-US" sz="2400" b="1" dirty="0">
                <a:ea typeface="ＭＳ Ｐゴシック" charset="0"/>
                <a:cs typeface="ＭＳ Ｐゴシック" charset="0"/>
              </a:rPr>
              <a:t>	k</a:t>
            </a:r>
            <a:r>
              <a:rPr lang="en-US" sz="2400" b="1" dirty="0" smtClean="0">
                <a:ea typeface="ＭＳ Ｐゴシック" charset="0"/>
                <a:cs typeface="ＭＳ Ｐゴシック" charset="0"/>
              </a:rPr>
              <a:t> = </a:t>
            </a:r>
            <a:r>
              <a:rPr lang="en-US" sz="2400" b="1" baseline="40000" dirty="0" smtClean="0">
                <a:ea typeface="ＭＳ Ｐゴシック" charset="0"/>
                <a:cs typeface="ＭＳ Ｐゴシック" charset="0"/>
              </a:rPr>
              <a:t>o</a:t>
            </a:r>
            <a:r>
              <a:rPr lang="en-US" sz="2400" b="1" dirty="0" smtClean="0">
                <a:ea typeface="ＭＳ Ｐゴシック" charset="0"/>
                <a:cs typeface="ＭＳ Ｐゴシック" charset="0"/>
              </a:rPr>
              <a:t>C</a:t>
            </a:r>
            <a:r>
              <a:rPr lang="en-US" sz="2400" b="1" dirty="0">
                <a:ea typeface="ＭＳ Ｐゴシック" charset="0"/>
                <a:cs typeface="ＭＳ Ｐゴシック" charset="0"/>
              </a:rPr>
              <a:t>+</a:t>
            </a:r>
            <a:r>
              <a:rPr lang="en-US" sz="2400" b="1" dirty="0" smtClean="0">
                <a:ea typeface="ＭＳ Ｐゴシック" charset="0"/>
                <a:cs typeface="ＭＳ Ｐゴシック" charset="0"/>
              </a:rPr>
              <a:t>273</a:t>
            </a:r>
          </a:p>
          <a:p>
            <a:pPr>
              <a:buFontTx/>
              <a:buNone/>
            </a:pPr>
            <a:r>
              <a:rPr lang="en-US" sz="2400" b="1" dirty="0" smtClean="0">
                <a:ea typeface="ＭＳ Ｐゴシック" charset="0"/>
                <a:cs typeface="ＭＳ Ｐゴシック" charset="0"/>
              </a:rPr>
              <a:t>	Note that the symbol for kelvin does not have a degree symbol and uses a lower case “k” when referring to a specific absolute temperature (e.g. 273 k)</a:t>
            </a:r>
            <a:endParaRPr lang="en-US" sz="2400" b="1" dirty="0">
              <a:ea typeface="ＭＳ Ｐゴシック" charset="0"/>
              <a:cs typeface="ＭＳ Ｐゴシック" charset="0"/>
            </a:endParaRPr>
          </a:p>
          <a:p>
            <a:pPr>
              <a:buFontTx/>
              <a:buNone/>
            </a:pPr>
            <a:endParaRPr lang="en-US" sz="2400" i="1" dirty="0" smtClean="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  <a:p>
            <a:pPr>
              <a:buFontTx/>
              <a:buNone/>
            </a:pPr>
            <a:r>
              <a:rPr lang="en-US" sz="2400" i="1" dirty="0" smtClean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Know </a:t>
            </a:r>
            <a:r>
              <a:rPr lang="en-US" sz="2400" i="1" dirty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how to do conversions</a:t>
            </a:r>
            <a:endParaRPr lang="en-US" sz="2400" b="1" dirty="0">
              <a:ea typeface="ＭＳ Ｐゴシック" charset="0"/>
              <a:cs typeface="ＭＳ Ｐゴシック" charset="0"/>
            </a:endParaRPr>
          </a:p>
        </p:txBody>
      </p:sp>
      <p:sp>
        <p:nvSpPr>
          <p:cNvPr id="100357" name="Text Box 5"/>
          <p:cNvSpPr txBox="1">
            <a:spLocks noChangeArrowheads="1"/>
          </p:cNvSpPr>
          <p:nvPr/>
        </p:nvSpPr>
        <p:spPr bwMode="auto">
          <a:xfrm>
            <a:off x="2151528" y="6001867"/>
            <a:ext cx="164054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1400" b="1" dirty="0"/>
              <a:t>Ahrens </a:t>
            </a:r>
            <a:r>
              <a:rPr lang="en-US" sz="1400" b="1" dirty="0" smtClean="0"/>
              <a:t>&amp; Hanson</a:t>
            </a:r>
            <a:endParaRPr lang="en-US" dirty="0"/>
          </a:p>
        </p:txBody>
      </p:sp>
      <p:pic>
        <p:nvPicPr>
          <p:cNvPr id="3" name="Sound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0109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7607"/>
    </mc:Choice>
    <mc:Fallback xmlns="">
      <p:transition xmlns:p14="http://schemas.microsoft.com/office/powerpoint/2010/main" spd="slow" advTm="9760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So what is the difference between temperature and wind?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99" y="2259513"/>
            <a:ext cx="7890435" cy="3570942"/>
          </a:xfrm>
        </p:spPr>
        <p:txBody>
          <a:bodyPr/>
          <a:lstStyle/>
          <a:p>
            <a:r>
              <a:rPr lang="en-US" dirty="0" smtClean="0"/>
              <a:t>Temperature - random motion of molecules</a:t>
            </a:r>
          </a:p>
          <a:p>
            <a:r>
              <a:rPr lang="en-US" dirty="0" smtClean="0"/>
              <a:t>Wind </a:t>
            </a:r>
            <a:r>
              <a:rPr lang="en-US" dirty="0"/>
              <a:t>-</a:t>
            </a:r>
            <a:r>
              <a:rPr lang="en-US" dirty="0" smtClean="0"/>
              <a:t> bulk movement of molecules</a:t>
            </a:r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1524000" y="3872176"/>
            <a:ext cx="6121399" cy="1984330"/>
            <a:chOff x="1524000" y="4223820"/>
            <a:chExt cx="6121399" cy="1984330"/>
          </a:xfrm>
        </p:grpSpPr>
        <p:sp>
          <p:nvSpPr>
            <p:cNvPr id="68" name="Right Arrow 67"/>
            <p:cNvSpPr/>
            <p:nvPr/>
          </p:nvSpPr>
          <p:spPr bwMode="auto">
            <a:xfrm>
              <a:off x="3810000" y="5062020"/>
              <a:ext cx="1524000" cy="381000"/>
            </a:xfrm>
            <a:prstGeom prst="rightArrow">
              <a:avLst/>
            </a:prstGeom>
            <a:solidFill>
              <a:schemeClr val="tx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65" charset="0"/>
              </a:endParaRPr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3886200" y="4651154"/>
              <a:ext cx="12192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/>
                <a:t>WIND</a:t>
              </a:r>
              <a:endParaRPr lang="en-US" dirty="0"/>
            </a:p>
          </p:txBody>
        </p:sp>
        <p:grpSp>
          <p:nvGrpSpPr>
            <p:cNvPr id="5" name="Group 4"/>
            <p:cNvGrpSpPr/>
            <p:nvPr/>
          </p:nvGrpSpPr>
          <p:grpSpPr>
            <a:xfrm>
              <a:off x="5651752" y="4223820"/>
              <a:ext cx="1993647" cy="1981200"/>
              <a:chOff x="5651752" y="4038600"/>
              <a:chExt cx="1993647" cy="1981200"/>
            </a:xfrm>
          </p:grpSpPr>
          <p:sp>
            <p:nvSpPr>
              <p:cNvPr id="97" name="Freeform 96"/>
              <p:cNvSpPr/>
              <p:nvPr/>
            </p:nvSpPr>
            <p:spPr>
              <a:xfrm rot="5400000">
                <a:off x="5657976" y="4032376"/>
                <a:ext cx="1981200" cy="1993647"/>
              </a:xfrm>
              <a:custGeom>
                <a:avLst/>
                <a:gdLst>
                  <a:gd name="connsiteX0" fmla="*/ 778933 w 2472267"/>
                  <a:gd name="connsiteY0" fmla="*/ 254000 h 1625600"/>
                  <a:gd name="connsiteX1" fmla="*/ 474133 w 2472267"/>
                  <a:gd name="connsiteY1" fmla="*/ 254000 h 1625600"/>
                  <a:gd name="connsiteX2" fmla="*/ 355600 w 2472267"/>
                  <a:gd name="connsiteY2" fmla="*/ 304800 h 1625600"/>
                  <a:gd name="connsiteX3" fmla="*/ 287867 w 2472267"/>
                  <a:gd name="connsiteY3" fmla="*/ 321734 h 1625600"/>
                  <a:gd name="connsiteX4" fmla="*/ 237067 w 2472267"/>
                  <a:gd name="connsiteY4" fmla="*/ 355600 h 1625600"/>
                  <a:gd name="connsiteX5" fmla="*/ 152400 w 2472267"/>
                  <a:gd name="connsiteY5" fmla="*/ 440267 h 1625600"/>
                  <a:gd name="connsiteX6" fmla="*/ 84667 w 2472267"/>
                  <a:gd name="connsiteY6" fmla="*/ 541867 h 1625600"/>
                  <a:gd name="connsiteX7" fmla="*/ 33867 w 2472267"/>
                  <a:gd name="connsiteY7" fmla="*/ 694267 h 1625600"/>
                  <a:gd name="connsiteX8" fmla="*/ 16933 w 2472267"/>
                  <a:gd name="connsiteY8" fmla="*/ 745067 h 1625600"/>
                  <a:gd name="connsiteX9" fmla="*/ 0 w 2472267"/>
                  <a:gd name="connsiteY9" fmla="*/ 795867 h 1625600"/>
                  <a:gd name="connsiteX10" fmla="*/ 16933 w 2472267"/>
                  <a:gd name="connsiteY10" fmla="*/ 1016000 h 1625600"/>
                  <a:gd name="connsiteX11" fmla="*/ 118533 w 2472267"/>
                  <a:gd name="connsiteY11" fmla="*/ 1083734 h 1625600"/>
                  <a:gd name="connsiteX12" fmla="*/ 220133 w 2472267"/>
                  <a:gd name="connsiteY12" fmla="*/ 1185334 h 1625600"/>
                  <a:gd name="connsiteX13" fmla="*/ 304800 w 2472267"/>
                  <a:gd name="connsiteY13" fmla="*/ 1439334 h 1625600"/>
                  <a:gd name="connsiteX14" fmla="*/ 321733 w 2472267"/>
                  <a:gd name="connsiteY14" fmla="*/ 1490134 h 1625600"/>
                  <a:gd name="connsiteX15" fmla="*/ 389467 w 2472267"/>
                  <a:gd name="connsiteY15" fmla="*/ 1507067 h 1625600"/>
                  <a:gd name="connsiteX16" fmla="*/ 440267 w 2472267"/>
                  <a:gd name="connsiteY16" fmla="*/ 1540934 h 1625600"/>
                  <a:gd name="connsiteX17" fmla="*/ 491067 w 2472267"/>
                  <a:gd name="connsiteY17" fmla="*/ 1557867 h 1625600"/>
                  <a:gd name="connsiteX18" fmla="*/ 1066800 w 2472267"/>
                  <a:gd name="connsiteY18" fmla="*/ 1540934 h 1625600"/>
                  <a:gd name="connsiteX19" fmla="*/ 1117600 w 2472267"/>
                  <a:gd name="connsiteY19" fmla="*/ 1524000 h 1625600"/>
                  <a:gd name="connsiteX20" fmla="*/ 1202267 w 2472267"/>
                  <a:gd name="connsiteY20" fmla="*/ 1371600 h 1625600"/>
                  <a:gd name="connsiteX21" fmla="*/ 1320800 w 2472267"/>
                  <a:gd name="connsiteY21" fmla="*/ 1490134 h 1625600"/>
                  <a:gd name="connsiteX22" fmla="*/ 1371600 w 2472267"/>
                  <a:gd name="connsiteY22" fmla="*/ 1540934 h 1625600"/>
                  <a:gd name="connsiteX23" fmla="*/ 1439333 w 2472267"/>
                  <a:gd name="connsiteY23" fmla="*/ 1574800 h 1625600"/>
                  <a:gd name="connsiteX24" fmla="*/ 1490133 w 2472267"/>
                  <a:gd name="connsiteY24" fmla="*/ 1591734 h 1625600"/>
                  <a:gd name="connsiteX25" fmla="*/ 1540933 w 2472267"/>
                  <a:gd name="connsiteY25" fmla="*/ 1625600 h 1625600"/>
                  <a:gd name="connsiteX26" fmla="*/ 1879600 w 2472267"/>
                  <a:gd name="connsiteY26" fmla="*/ 1608667 h 1625600"/>
                  <a:gd name="connsiteX27" fmla="*/ 1947333 w 2472267"/>
                  <a:gd name="connsiteY27" fmla="*/ 1591734 h 1625600"/>
                  <a:gd name="connsiteX28" fmla="*/ 2099733 w 2472267"/>
                  <a:gd name="connsiteY28" fmla="*/ 1507067 h 1625600"/>
                  <a:gd name="connsiteX29" fmla="*/ 2133600 w 2472267"/>
                  <a:gd name="connsiteY29" fmla="*/ 1456267 h 1625600"/>
                  <a:gd name="connsiteX30" fmla="*/ 2184400 w 2472267"/>
                  <a:gd name="connsiteY30" fmla="*/ 1422400 h 1625600"/>
                  <a:gd name="connsiteX31" fmla="*/ 2252133 w 2472267"/>
                  <a:gd name="connsiteY31" fmla="*/ 1320800 h 1625600"/>
                  <a:gd name="connsiteX32" fmla="*/ 2286000 w 2472267"/>
                  <a:gd name="connsiteY32" fmla="*/ 1270000 h 1625600"/>
                  <a:gd name="connsiteX33" fmla="*/ 2269067 w 2472267"/>
                  <a:gd name="connsiteY33" fmla="*/ 1016000 h 1625600"/>
                  <a:gd name="connsiteX34" fmla="*/ 2286000 w 2472267"/>
                  <a:gd name="connsiteY34" fmla="*/ 931334 h 1625600"/>
                  <a:gd name="connsiteX35" fmla="*/ 2336800 w 2472267"/>
                  <a:gd name="connsiteY35" fmla="*/ 914400 h 1625600"/>
                  <a:gd name="connsiteX36" fmla="*/ 2387600 w 2472267"/>
                  <a:gd name="connsiteY36" fmla="*/ 880534 h 1625600"/>
                  <a:gd name="connsiteX37" fmla="*/ 2472267 w 2472267"/>
                  <a:gd name="connsiteY37" fmla="*/ 728134 h 1625600"/>
                  <a:gd name="connsiteX38" fmla="*/ 2438400 w 2472267"/>
                  <a:gd name="connsiteY38" fmla="*/ 423334 h 1625600"/>
                  <a:gd name="connsiteX39" fmla="*/ 2404533 w 2472267"/>
                  <a:gd name="connsiteY39" fmla="*/ 372534 h 1625600"/>
                  <a:gd name="connsiteX40" fmla="*/ 2302933 w 2472267"/>
                  <a:gd name="connsiteY40" fmla="*/ 338667 h 1625600"/>
                  <a:gd name="connsiteX41" fmla="*/ 2252133 w 2472267"/>
                  <a:gd name="connsiteY41" fmla="*/ 304800 h 1625600"/>
                  <a:gd name="connsiteX42" fmla="*/ 2201333 w 2472267"/>
                  <a:gd name="connsiteY42" fmla="*/ 287867 h 1625600"/>
                  <a:gd name="connsiteX43" fmla="*/ 1879600 w 2472267"/>
                  <a:gd name="connsiteY43" fmla="*/ 237067 h 1625600"/>
                  <a:gd name="connsiteX44" fmla="*/ 1828800 w 2472267"/>
                  <a:gd name="connsiteY44" fmla="*/ 169334 h 1625600"/>
                  <a:gd name="connsiteX45" fmla="*/ 1794933 w 2472267"/>
                  <a:gd name="connsiteY45" fmla="*/ 118534 h 1625600"/>
                  <a:gd name="connsiteX46" fmla="*/ 1744133 w 2472267"/>
                  <a:gd name="connsiteY46" fmla="*/ 67734 h 1625600"/>
                  <a:gd name="connsiteX47" fmla="*/ 1659467 w 2472267"/>
                  <a:gd name="connsiteY47" fmla="*/ 0 h 1625600"/>
                  <a:gd name="connsiteX48" fmla="*/ 1134533 w 2472267"/>
                  <a:gd name="connsiteY48" fmla="*/ 16934 h 1625600"/>
                  <a:gd name="connsiteX49" fmla="*/ 999067 w 2472267"/>
                  <a:gd name="connsiteY49" fmla="*/ 84667 h 1625600"/>
                  <a:gd name="connsiteX50" fmla="*/ 948267 w 2472267"/>
                  <a:gd name="connsiteY50" fmla="*/ 101600 h 1625600"/>
                  <a:gd name="connsiteX51" fmla="*/ 897467 w 2472267"/>
                  <a:gd name="connsiteY51" fmla="*/ 152400 h 1625600"/>
                  <a:gd name="connsiteX52" fmla="*/ 778933 w 2472267"/>
                  <a:gd name="connsiteY52" fmla="*/ 254000 h 1625600"/>
                  <a:gd name="connsiteX0" fmla="*/ 778933 w 2472267"/>
                  <a:gd name="connsiteY0" fmla="*/ 254000 h 1625600"/>
                  <a:gd name="connsiteX1" fmla="*/ 474133 w 2472267"/>
                  <a:gd name="connsiteY1" fmla="*/ 254000 h 1625600"/>
                  <a:gd name="connsiteX2" fmla="*/ 355600 w 2472267"/>
                  <a:gd name="connsiteY2" fmla="*/ 304800 h 1625600"/>
                  <a:gd name="connsiteX3" fmla="*/ 287867 w 2472267"/>
                  <a:gd name="connsiteY3" fmla="*/ 321734 h 1625600"/>
                  <a:gd name="connsiteX4" fmla="*/ 237067 w 2472267"/>
                  <a:gd name="connsiteY4" fmla="*/ 355600 h 1625600"/>
                  <a:gd name="connsiteX5" fmla="*/ 152400 w 2472267"/>
                  <a:gd name="connsiteY5" fmla="*/ 440267 h 1625600"/>
                  <a:gd name="connsiteX6" fmla="*/ 84667 w 2472267"/>
                  <a:gd name="connsiteY6" fmla="*/ 541867 h 1625600"/>
                  <a:gd name="connsiteX7" fmla="*/ 33867 w 2472267"/>
                  <a:gd name="connsiteY7" fmla="*/ 694267 h 1625600"/>
                  <a:gd name="connsiteX8" fmla="*/ 16933 w 2472267"/>
                  <a:gd name="connsiteY8" fmla="*/ 745067 h 1625600"/>
                  <a:gd name="connsiteX9" fmla="*/ 0 w 2472267"/>
                  <a:gd name="connsiteY9" fmla="*/ 795867 h 1625600"/>
                  <a:gd name="connsiteX10" fmla="*/ 16933 w 2472267"/>
                  <a:gd name="connsiteY10" fmla="*/ 1016000 h 1625600"/>
                  <a:gd name="connsiteX11" fmla="*/ 118533 w 2472267"/>
                  <a:gd name="connsiteY11" fmla="*/ 1083734 h 1625600"/>
                  <a:gd name="connsiteX12" fmla="*/ 220133 w 2472267"/>
                  <a:gd name="connsiteY12" fmla="*/ 1185334 h 1625600"/>
                  <a:gd name="connsiteX13" fmla="*/ 304800 w 2472267"/>
                  <a:gd name="connsiteY13" fmla="*/ 1439334 h 1625600"/>
                  <a:gd name="connsiteX14" fmla="*/ 321733 w 2472267"/>
                  <a:gd name="connsiteY14" fmla="*/ 1490134 h 1625600"/>
                  <a:gd name="connsiteX15" fmla="*/ 389467 w 2472267"/>
                  <a:gd name="connsiteY15" fmla="*/ 1507067 h 1625600"/>
                  <a:gd name="connsiteX16" fmla="*/ 440267 w 2472267"/>
                  <a:gd name="connsiteY16" fmla="*/ 1540934 h 1625600"/>
                  <a:gd name="connsiteX17" fmla="*/ 491067 w 2472267"/>
                  <a:gd name="connsiteY17" fmla="*/ 1557867 h 1625600"/>
                  <a:gd name="connsiteX18" fmla="*/ 1066800 w 2472267"/>
                  <a:gd name="connsiteY18" fmla="*/ 1540934 h 1625600"/>
                  <a:gd name="connsiteX19" fmla="*/ 1117600 w 2472267"/>
                  <a:gd name="connsiteY19" fmla="*/ 1524000 h 1625600"/>
                  <a:gd name="connsiteX20" fmla="*/ 1320800 w 2472267"/>
                  <a:gd name="connsiteY20" fmla="*/ 1490134 h 1625600"/>
                  <a:gd name="connsiteX21" fmla="*/ 1371600 w 2472267"/>
                  <a:gd name="connsiteY21" fmla="*/ 1540934 h 1625600"/>
                  <a:gd name="connsiteX22" fmla="*/ 1439333 w 2472267"/>
                  <a:gd name="connsiteY22" fmla="*/ 1574800 h 1625600"/>
                  <a:gd name="connsiteX23" fmla="*/ 1490133 w 2472267"/>
                  <a:gd name="connsiteY23" fmla="*/ 1591734 h 1625600"/>
                  <a:gd name="connsiteX24" fmla="*/ 1540933 w 2472267"/>
                  <a:gd name="connsiteY24" fmla="*/ 1625600 h 1625600"/>
                  <a:gd name="connsiteX25" fmla="*/ 1879600 w 2472267"/>
                  <a:gd name="connsiteY25" fmla="*/ 1608667 h 1625600"/>
                  <a:gd name="connsiteX26" fmla="*/ 1947333 w 2472267"/>
                  <a:gd name="connsiteY26" fmla="*/ 1591734 h 1625600"/>
                  <a:gd name="connsiteX27" fmla="*/ 2099733 w 2472267"/>
                  <a:gd name="connsiteY27" fmla="*/ 1507067 h 1625600"/>
                  <a:gd name="connsiteX28" fmla="*/ 2133600 w 2472267"/>
                  <a:gd name="connsiteY28" fmla="*/ 1456267 h 1625600"/>
                  <a:gd name="connsiteX29" fmla="*/ 2184400 w 2472267"/>
                  <a:gd name="connsiteY29" fmla="*/ 1422400 h 1625600"/>
                  <a:gd name="connsiteX30" fmla="*/ 2252133 w 2472267"/>
                  <a:gd name="connsiteY30" fmla="*/ 1320800 h 1625600"/>
                  <a:gd name="connsiteX31" fmla="*/ 2286000 w 2472267"/>
                  <a:gd name="connsiteY31" fmla="*/ 1270000 h 1625600"/>
                  <a:gd name="connsiteX32" fmla="*/ 2269067 w 2472267"/>
                  <a:gd name="connsiteY32" fmla="*/ 1016000 h 1625600"/>
                  <a:gd name="connsiteX33" fmla="*/ 2286000 w 2472267"/>
                  <a:gd name="connsiteY33" fmla="*/ 931334 h 1625600"/>
                  <a:gd name="connsiteX34" fmla="*/ 2336800 w 2472267"/>
                  <a:gd name="connsiteY34" fmla="*/ 914400 h 1625600"/>
                  <a:gd name="connsiteX35" fmla="*/ 2387600 w 2472267"/>
                  <a:gd name="connsiteY35" fmla="*/ 880534 h 1625600"/>
                  <a:gd name="connsiteX36" fmla="*/ 2472267 w 2472267"/>
                  <a:gd name="connsiteY36" fmla="*/ 728134 h 1625600"/>
                  <a:gd name="connsiteX37" fmla="*/ 2438400 w 2472267"/>
                  <a:gd name="connsiteY37" fmla="*/ 423334 h 1625600"/>
                  <a:gd name="connsiteX38" fmla="*/ 2404533 w 2472267"/>
                  <a:gd name="connsiteY38" fmla="*/ 372534 h 1625600"/>
                  <a:gd name="connsiteX39" fmla="*/ 2302933 w 2472267"/>
                  <a:gd name="connsiteY39" fmla="*/ 338667 h 1625600"/>
                  <a:gd name="connsiteX40" fmla="*/ 2252133 w 2472267"/>
                  <a:gd name="connsiteY40" fmla="*/ 304800 h 1625600"/>
                  <a:gd name="connsiteX41" fmla="*/ 2201333 w 2472267"/>
                  <a:gd name="connsiteY41" fmla="*/ 287867 h 1625600"/>
                  <a:gd name="connsiteX42" fmla="*/ 1879600 w 2472267"/>
                  <a:gd name="connsiteY42" fmla="*/ 237067 h 1625600"/>
                  <a:gd name="connsiteX43" fmla="*/ 1828800 w 2472267"/>
                  <a:gd name="connsiteY43" fmla="*/ 169334 h 1625600"/>
                  <a:gd name="connsiteX44" fmla="*/ 1794933 w 2472267"/>
                  <a:gd name="connsiteY44" fmla="*/ 118534 h 1625600"/>
                  <a:gd name="connsiteX45" fmla="*/ 1744133 w 2472267"/>
                  <a:gd name="connsiteY45" fmla="*/ 67734 h 1625600"/>
                  <a:gd name="connsiteX46" fmla="*/ 1659467 w 2472267"/>
                  <a:gd name="connsiteY46" fmla="*/ 0 h 1625600"/>
                  <a:gd name="connsiteX47" fmla="*/ 1134533 w 2472267"/>
                  <a:gd name="connsiteY47" fmla="*/ 16934 h 1625600"/>
                  <a:gd name="connsiteX48" fmla="*/ 999067 w 2472267"/>
                  <a:gd name="connsiteY48" fmla="*/ 84667 h 1625600"/>
                  <a:gd name="connsiteX49" fmla="*/ 948267 w 2472267"/>
                  <a:gd name="connsiteY49" fmla="*/ 101600 h 1625600"/>
                  <a:gd name="connsiteX50" fmla="*/ 897467 w 2472267"/>
                  <a:gd name="connsiteY50" fmla="*/ 152400 h 1625600"/>
                  <a:gd name="connsiteX51" fmla="*/ 778933 w 2472267"/>
                  <a:gd name="connsiteY51" fmla="*/ 254000 h 1625600"/>
                  <a:gd name="connsiteX0" fmla="*/ 778933 w 2472267"/>
                  <a:gd name="connsiteY0" fmla="*/ 254000 h 1625600"/>
                  <a:gd name="connsiteX1" fmla="*/ 474133 w 2472267"/>
                  <a:gd name="connsiteY1" fmla="*/ 254000 h 1625600"/>
                  <a:gd name="connsiteX2" fmla="*/ 355600 w 2472267"/>
                  <a:gd name="connsiteY2" fmla="*/ 304800 h 1625600"/>
                  <a:gd name="connsiteX3" fmla="*/ 287867 w 2472267"/>
                  <a:gd name="connsiteY3" fmla="*/ 321734 h 1625600"/>
                  <a:gd name="connsiteX4" fmla="*/ 237067 w 2472267"/>
                  <a:gd name="connsiteY4" fmla="*/ 355600 h 1625600"/>
                  <a:gd name="connsiteX5" fmla="*/ 152400 w 2472267"/>
                  <a:gd name="connsiteY5" fmla="*/ 440267 h 1625600"/>
                  <a:gd name="connsiteX6" fmla="*/ 84667 w 2472267"/>
                  <a:gd name="connsiteY6" fmla="*/ 541867 h 1625600"/>
                  <a:gd name="connsiteX7" fmla="*/ 33867 w 2472267"/>
                  <a:gd name="connsiteY7" fmla="*/ 694267 h 1625600"/>
                  <a:gd name="connsiteX8" fmla="*/ 16933 w 2472267"/>
                  <a:gd name="connsiteY8" fmla="*/ 745067 h 1625600"/>
                  <a:gd name="connsiteX9" fmla="*/ 0 w 2472267"/>
                  <a:gd name="connsiteY9" fmla="*/ 795867 h 1625600"/>
                  <a:gd name="connsiteX10" fmla="*/ 16933 w 2472267"/>
                  <a:gd name="connsiteY10" fmla="*/ 1016000 h 1625600"/>
                  <a:gd name="connsiteX11" fmla="*/ 118533 w 2472267"/>
                  <a:gd name="connsiteY11" fmla="*/ 1083734 h 1625600"/>
                  <a:gd name="connsiteX12" fmla="*/ 220133 w 2472267"/>
                  <a:gd name="connsiteY12" fmla="*/ 1185334 h 1625600"/>
                  <a:gd name="connsiteX13" fmla="*/ 304800 w 2472267"/>
                  <a:gd name="connsiteY13" fmla="*/ 1439334 h 1625600"/>
                  <a:gd name="connsiteX14" fmla="*/ 321733 w 2472267"/>
                  <a:gd name="connsiteY14" fmla="*/ 1490134 h 1625600"/>
                  <a:gd name="connsiteX15" fmla="*/ 440267 w 2472267"/>
                  <a:gd name="connsiteY15" fmla="*/ 1540934 h 1625600"/>
                  <a:gd name="connsiteX16" fmla="*/ 491067 w 2472267"/>
                  <a:gd name="connsiteY16" fmla="*/ 1557867 h 1625600"/>
                  <a:gd name="connsiteX17" fmla="*/ 1066800 w 2472267"/>
                  <a:gd name="connsiteY17" fmla="*/ 1540934 h 1625600"/>
                  <a:gd name="connsiteX18" fmla="*/ 1117600 w 2472267"/>
                  <a:gd name="connsiteY18" fmla="*/ 1524000 h 1625600"/>
                  <a:gd name="connsiteX19" fmla="*/ 1320800 w 2472267"/>
                  <a:gd name="connsiteY19" fmla="*/ 1490134 h 1625600"/>
                  <a:gd name="connsiteX20" fmla="*/ 1371600 w 2472267"/>
                  <a:gd name="connsiteY20" fmla="*/ 1540934 h 1625600"/>
                  <a:gd name="connsiteX21" fmla="*/ 1439333 w 2472267"/>
                  <a:gd name="connsiteY21" fmla="*/ 1574800 h 1625600"/>
                  <a:gd name="connsiteX22" fmla="*/ 1490133 w 2472267"/>
                  <a:gd name="connsiteY22" fmla="*/ 1591734 h 1625600"/>
                  <a:gd name="connsiteX23" fmla="*/ 1540933 w 2472267"/>
                  <a:gd name="connsiteY23" fmla="*/ 1625600 h 1625600"/>
                  <a:gd name="connsiteX24" fmla="*/ 1879600 w 2472267"/>
                  <a:gd name="connsiteY24" fmla="*/ 1608667 h 1625600"/>
                  <a:gd name="connsiteX25" fmla="*/ 1947333 w 2472267"/>
                  <a:gd name="connsiteY25" fmla="*/ 1591734 h 1625600"/>
                  <a:gd name="connsiteX26" fmla="*/ 2099733 w 2472267"/>
                  <a:gd name="connsiteY26" fmla="*/ 1507067 h 1625600"/>
                  <a:gd name="connsiteX27" fmla="*/ 2133600 w 2472267"/>
                  <a:gd name="connsiteY27" fmla="*/ 1456267 h 1625600"/>
                  <a:gd name="connsiteX28" fmla="*/ 2184400 w 2472267"/>
                  <a:gd name="connsiteY28" fmla="*/ 1422400 h 1625600"/>
                  <a:gd name="connsiteX29" fmla="*/ 2252133 w 2472267"/>
                  <a:gd name="connsiteY29" fmla="*/ 1320800 h 1625600"/>
                  <a:gd name="connsiteX30" fmla="*/ 2286000 w 2472267"/>
                  <a:gd name="connsiteY30" fmla="*/ 1270000 h 1625600"/>
                  <a:gd name="connsiteX31" fmla="*/ 2269067 w 2472267"/>
                  <a:gd name="connsiteY31" fmla="*/ 1016000 h 1625600"/>
                  <a:gd name="connsiteX32" fmla="*/ 2286000 w 2472267"/>
                  <a:gd name="connsiteY32" fmla="*/ 931334 h 1625600"/>
                  <a:gd name="connsiteX33" fmla="*/ 2336800 w 2472267"/>
                  <a:gd name="connsiteY33" fmla="*/ 914400 h 1625600"/>
                  <a:gd name="connsiteX34" fmla="*/ 2387600 w 2472267"/>
                  <a:gd name="connsiteY34" fmla="*/ 880534 h 1625600"/>
                  <a:gd name="connsiteX35" fmla="*/ 2472267 w 2472267"/>
                  <a:gd name="connsiteY35" fmla="*/ 728134 h 1625600"/>
                  <a:gd name="connsiteX36" fmla="*/ 2438400 w 2472267"/>
                  <a:gd name="connsiteY36" fmla="*/ 423334 h 1625600"/>
                  <a:gd name="connsiteX37" fmla="*/ 2404533 w 2472267"/>
                  <a:gd name="connsiteY37" fmla="*/ 372534 h 1625600"/>
                  <a:gd name="connsiteX38" fmla="*/ 2302933 w 2472267"/>
                  <a:gd name="connsiteY38" fmla="*/ 338667 h 1625600"/>
                  <a:gd name="connsiteX39" fmla="*/ 2252133 w 2472267"/>
                  <a:gd name="connsiteY39" fmla="*/ 304800 h 1625600"/>
                  <a:gd name="connsiteX40" fmla="*/ 2201333 w 2472267"/>
                  <a:gd name="connsiteY40" fmla="*/ 287867 h 1625600"/>
                  <a:gd name="connsiteX41" fmla="*/ 1879600 w 2472267"/>
                  <a:gd name="connsiteY41" fmla="*/ 237067 h 1625600"/>
                  <a:gd name="connsiteX42" fmla="*/ 1828800 w 2472267"/>
                  <a:gd name="connsiteY42" fmla="*/ 169334 h 1625600"/>
                  <a:gd name="connsiteX43" fmla="*/ 1794933 w 2472267"/>
                  <a:gd name="connsiteY43" fmla="*/ 118534 h 1625600"/>
                  <a:gd name="connsiteX44" fmla="*/ 1744133 w 2472267"/>
                  <a:gd name="connsiteY44" fmla="*/ 67734 h 1625600"/>
                  <a:gd name="connsiteX45" fmla="*/ 1659467 w 2472267"/>
                  <a:gd name="connsiteY45" fmla="*/ 0 h 1625600"/>
                  <a:gd name="connsiteX46" fmla="*/ 1134533 w 2472267"/>
                  <a:gd name="connsiteY46" fmla="*/ 16934 h 1625600"/>
                  <a:gd name="connsiteX47" fmla="*/ 999067 w 2472267"/>
                  <a:gd name="connsiteY47" fmla="*/ 84667 h 1625600"/>
                  <a:gd name="connsiteX48" fmla="*/ 948267 w 2472267"/>
                  <a:gd name="connsiteY48" fmla="*/ 101600 h 1625600"/>
                  <a:gd name="connsiteX49" fmla="*/ 897467 w 2472267"/>
                  <a:gd name="connsiteY49" fmla="*/ 152400 h 1625600"/>
                  <a:gd name="connsiteX50" fmla="*/ 778933 w 2472267"/>
                  <a:gd name="connsiteY50" fmla="*/ 254000 h 1625600"/>
                  <a:gd name="connsiteX0" fmla="*/ 778933 w 2472267"/>
                  <a:gd name="connsiteY0" fmla="*/ 254000 h 1625600"/>
                  <a:gd name="connsiteX1" fmla="*/ 474133 w 2472267"/>
                  <a:gd name="connsiteY1" fmla="*/ 254000 h 1625600"/>
                  <a:gd name="connsiteX2" fmla="*/ 355600 w 2472267"/>
                  <a:gd name="connsiteY2" fmla="*/ 304800 h 1625600"/>
                  <a:gd name="connsiteX3" fmla="*/ 287867 w 2472267"/>
                  <a:gd name="connsiteY3" fmla="*/ 321734 h 1625600"/>
                  <a:gd name="connsiteX4" fmla="*/ 237067 w 2472267"/>
                  <a:gd name="connsiteY4" fmla="*/ 355600 h 1625600"/>
                  <a:gd name="connsiteX5" fmla="*/ 152400 w 2472267"/>
                  <a:gd name="connsiteY5" fmla="*/ 440267 h 1625600"/>
                  <a:gd name="connsiteX6" fmla="*/ 84667 w 2472267"/>
                  <a:gd name="connsiteY6" fmla="*/ 541867 h 1625600"/>
                  <a:gd name="connsiteX7" fmla="*/ 33867 w 2472267"/>
                  <a:gd name="connsiteY7" fmla="*/ 694267 h 1625600"/>
                  <a:gd name="connsiteX8" fmla="*/ 16933 w 2472267"/>
                  <a:gd name="connsiteY8" fmla="*/ 745067 h 1625600"/>
                  <a:gd name="connsiteX9" fmla="*/ 0 w 2472267"/>
                  <a:gd name="connsiteY9" fmla="*/ 795867 h 1625600"/>
                  <a:gd name="connsiteX10" fmla="*/ 16933 w 2472267"/>
                  <a:gd name="connsiteY10" fmla="*/ 1016000 h 1625600"/>
                  <a:gd name="connsiteX11" fmla="*/ 118533 w 2472267"/>
                  <a:gd name="connsiteY11" fmla="*/ 1083734 h 1625600"/>
                  <a:gd name="connsiteX12" fmla="*/ 220133 w 2472267"/>
                  <a:gd name="connsiteY12" fmla="*/ 1185334 h 1625600"/>
                  <a:gd name="connsiteX13" fmla="*/ 304800 w 2472267"/>
                  <a:gd name="connsiteY13" fmla="*/ 1439334 h 1625600"/>
                  <a:gd name="connsiteX14" fmla="*/ 321733 w 2472267"/>
                  <a:gd name="connsiteY14" fmla="*/ 1490134 h 1625600"/>
                  <a:gd name="connsiteX15" fmla="*/ 440267 w 2472267"/>
                  <a:gd name="connsiteY15" fmla="*/ 1540934 h 1625600"/>
                  <a:gd name="connsiteX16" fmla="*/ 1066800 w 2472267"/>
                  <a:gd name="connsiteY16" fmla="*/ 1540934 h 1625600"/>
                  <a:gd name="connsiteX17" fmla="*/ 1117600 w 2472267"/>
                  <a:gd name="connsiteY17" fmla="*/ 1524000 h 1625600"/>
                  <a:gd name="connsiteX18" fmla="*/ 1320800 w 2472267"/>
                  <a:gd name="connsiteY18" fmla="*/ 1490134 h 1625600"/>
                  <a:gd name="connsiteX19" fmla="*/ 1371600 w 2472267"/>
                  <a:gd name="connsiteY19" fmla="*/ 1540934 h 1625600"/>
                  <a:gd name="connsiteX20" fmla="*/ 1439333 w 2472267"/>
                  <a:gd name="connsiteY20" fmla="*/ 1574800 h 1625600"/>
                  <a:gd name="connsiteX21" fmla="*/ 1490133 w 2472267"/>
                  <a:gd name="connsiteY21" fmla="*/ 1591734 h 1625600"/>
                  <a:gd name="connsiteX22" fmla="*/ 1540933 w 2472267"/>
                  <a:gd name="connsiteY22" fmla="*/ 1625600 h 1625600"/>
                  <a:gd name="connsiteX23" fmla="*/ 1879600 w 2472267"/>
                  <a:gd name="connsiteY23" fmla="*/ 1608667 h 1625600"/>
                  <a:gd name="connsiteX24" fmla="*/ 1947333 w 2472267"/>
                  <a:gd name="connsiteY24" fmla="*/ 1591734 h 1625600"/>
                  <a:gd name="connsiteX25" fmla="*/ 2099733 w 2472267"/>
                  <a:gd name="connsiteY25" fmla="*/ 1507067 h 1625600"/>
                  <a:gd name="connsiteX26" fmla="*/ 2133600 w 2472267"/>
                  <a:gd name="connsiteY26" fmla="*/ 1456267 h 1625600"/>
                  <a:gd name="connsiteX27" fmla="*/ 2184400 w 2472267"/>
                  <a:gd name="connsiteY27" fmla="*/ 1422400 h 1625600"/>
                  <a:gd name="connsiteX28" fmla="*/ 2252133 w 2472267"/>
                  <a:gd name="connsiteY28" fmla="*/ 1320800 h 1625600"/>
                  <a:gd name="connsiteX29" fmla="*/ 2286000 w 2472267"/>
                  <a:gd name="connsiteY29" fmla="*/ 1270000 h 1625600"/>
                  <a:gd name="connsiteX30" fmla="*/ 2269067 w 2472267"/>
                  <a:gd name="connsiteY30" fmla="*/ 1016000 h 1625600"/>
                  <a:gd name="connsiteX31" fmla="*/ 2286000 w 2472267"/>
                  <a:gd name="connsiteY31" fmla="*/ 931334 h 1625600"/>
                  <a:gd name="connsiteX32" fmla="*/ 2336800 w 2472267"/>
                  <a:gd name="connsiteY32" fmla="*/ 914400 h 1625600"/>
                  <a:gd name="connsiteX33" fmla="*/ 2387600 w 2472267"/>
                  <a:gd name="connsiteY33" fmla="*/ 880534 h 1625600"/>
                  <a:gd name="connsiteX34" fmla="*/ 2472267 w 2472267"/>
                  <a:gd name="connsiteY34" fmla="*/ 728134 h 1625600"/>
                  <a:gd name="connsiteX35" fmla="*/ 2438400 w 2472267"/>
                  <a:gd name="connsiteY35" fmla="*/ 423334 h 1625600"/>
                  <a:gd name="connsiteX36" fmla="*/ 2404533 w 2472267"/>
                  <a:gd name="connsiteY36" fmla="*/ 372534 h 1625600"/>
                  <a:gd name="connsiteX37" fmla="*/ 2302933 w 2472267"/>
                  <a:gd name="connsiteY37" fmla="*/ 338667 h 1625600"/>
                  <a:gd name="connsiteX38" fmla="*/ 2252133 w 2472267"/>
                  <a:gd name="connsiteY38" fmla="*/ 304800 h 1625600"/>
                  <a:gd name="connsiteX39" fmla="*/ 2201333 w 2472267"/>
                  <a:gd name="connsiteY39" fmla="*/ 287867 h 1625600"/>
                  <a:gd name="connsiteX40" fmla="*/ 1879600 w 2472267"/>
                  <a:gd name="connsiteY40" fmla="*/ 237067 h 1625600"/>
                  <a:gd name="connsiteX41" fmla="*/ 1828800 w 2472267"/>
                  <a:gd name="connsiteY41" fmla="*/ 169334 h 1625600"/>
                  <a:gd name="connsiteX42" fmla="*/ 1794933 w 2472267"/>
                  <a:gd name="connsiteY42" fmla="*/ 118534 h 1625600"/>
                  <a:gd name="connsiteX43" fmla="*/ 1744133 w 2472267"/>
                  <a:gd name="connsiteY43" fmla="*/ 67734 h 1625600"/>
                  <a:gd name="connsiteX44" fmla="*/ 1659467 w 2472267"/>
                  <a:gd name="connsiteY44" fmla="*/ 0 h 1625600"/>
                  <a:gd name="connsiteX45" fmla="*/ 1134533 w 2472267"/>
                  <a:gd name="connsiteY45" fmla="*/ 16934 h 1625600"/>
                  <a:gd name="connsiteX46" fmla="*/ 999067 w 2472267"/>
                  <a:gd name="connsiteY46" fmla="*/ 84667 h 1625600"/>
                  <a:gd name="connsiteX47" fmla="*/ 948267 w 2472267"/>
                  <a:gd name="connsiteY47" fmla="*/ 101600 h 1625600"/>
                  <a:gd name="connsiteX48" fmla="*/ 897467 w 2472267"/>
                  <a:gd name="connsiteY48" fmla="*/ 152400 h 1625600"/>
                  <a:gd name="connsiteX49" fmla="*/ 778933 w 2472267"/>
                  <a:gd name="connsiteY49" fmla="*/ 254000 h 1625600"/>
                  <a:gd name="connsiteX0" fmla="*/ 778933 w 2472267"/>
                  <a:gd name="connsiteY0" fmla="*/ 254000 h 1625600"/>
                  <a:gd name="connsiteX1" fmla="*/ 474133 w 2472267"/>
                  <a:gd name="connsiteY1" fmla="*/ 254000 h 1625600"/>
                  <a:gd name="connsiteX2" fmla="*/ 355600 w 2472267"/>
                  <a:gd name="connsiteY2" fmla="*/ 304800 h 1625600"/>
                  <a:gd name="connsiteX3" fmla="*/ 287867 w 2472267"/>
                  <a:gd name="connsiteY3" fmla="*/ 321734 h 1625600"/>
                  <a:gd name="connsiteX4" fmla="*/ 237067 w 2472267"/>
                  <a:gd name="connsiteY4" fmla="*/ 355600 h 1625600"/>
                  <a:gd name="connsiteX5" fmla="*/ 152400 w 2472267"/>
                  <a:gd name="connsiteY5" fmla="*/ 440267 h 1625600"/>
                  <a:gd name="connsiteX6" fmla="*/ 84667 w 2472267"/>
                  <a:gd name="connsiteY6" fmla="*/ 541867 h 1625600"/>
                  <a:gd name="connsiteX7" fmla="*/ 33867 w 2472267"/>
                  <a:gd name="connsiteY7" fmla="*/ 694267 h 1625600"/>
                  <a:gd name="connsiteX8" fmla="*/ 16933 w 2472267"/>
                  <a:gd name="connsiteY8" fmla="*/ 745067 h 1625600"/>
                  <a:gd name="connsiteX9" fmla="*/ 0 w 2472267"/>
                  <a:gd name="connsiteY9" fmla="*/ 795867 h 1625600"/>
                  <a:gd name="connsiteX10" fmla="*/ 16933 w 2472267"/>
                  <a:gd name="connsiteY10" fmla="*/ 1016000 h 1625600"/>
                  <a:gd name="connsiteX11" fmla="*/ 118533 w 2472267"/>
                  <a:gd name="connsiteY11" fmla="*/ 1083734 h 1625600"/>
                  <a:gd name="connsiteX12" fmla="*/ 220133 w 2472267"/>
                  <a:gd name="connsiteY12" fmla="*/ 1185334 h 1625600"/>
                  <a:gd name="connsiteX13" fmla="*/ 304800 w 2472267"/>
                  <a:gd name="connsiteY13" fmla="*/ 1439334 h 1625600"/>
                  <a:gd name="connsiteX14" fmla="*/ 440267 w 2472267"/>
                  <a:gd name="connsiteY14" fmla="*/ 1540934 h 1625600"/>
                  <a:gd name="connsiteX15" fmla="*/ 1066800 w 2472267"/>
                  <a:gd name="connsiteY15" fmla="*/ 1540934 h 1625600"/>
                  <a:gd name="connsiteX16" fmla="*/ 1117600 w 2472267"/>
                  <a:gd name="connsiteY16" fmla="*/ 1524000 h 1625600"/>
                  <a:gd name="connsiteX17" fmla="*/ 1320800 w 2472267"/>
                  <a:gd name="connsiteY17" fmla="*/ 1490134 h 1625600"/>
                  <a:gd name="connsiteX18" fmla="*/ 1371600 w 2472267"/>
                  <a:gd name="connsiteY18" fmla="*/ 1540934 h 1625600"/>
                  <a:gd name="connsiteX19" fmla="*/ 1439333 w 2472267"/>
                  <a:gd name="connsiteY19" fmla="*/ 1574800 h 1625600"/>
                  <a:gd name="connsiteX20" fmla="*/ 1490133 w 2472267"/>
                  <a:gd name="connsiteY20" fmla="*/ 1591734 h 1625600"/>
                  <a:gd name="connsiteX21" fmla="*/ 1540933 w 2472267"/>
                  <a:gd name="connsiteY21" fmla="*/ 1625600 h 1625600"/>
                  <a:gd name="connsiteX22" fmla="*/ 1879600 w 2472267"/>
                  <a:gd name="connsiteY22" fmla="*/ 1608667 h 1625600"/>
                  <a:gd name="connsiteX23" fmla="*/ 1947333 w 2472267"/>
                  <a:gd name="connsiteY23" fmla="*/ 1591734 h 1625600"/>
                  <a:gd name="connsiteX24" fmla="*/ 2099733 w 2472267"/>
                  <a:gd name="connsiteY24" fmla="*/ 1507067 h 1625600"/>
                  <a:gd name="connsiteX25" fmla="*/ 2133600 w 2472267"/>
                  <a:gd name="connsiteY25" fmla="*/ 1456267 h 1625600"/>
                  <a:gd name="connsiteX26" fmla="*/ 2184400 w 2472267"/>
                  <a:gd name="connsiteY26" fmla="*/ 1422400 h 1625600"/>
                  <a:gd name="connsiteX27" fmla="*/ 2252133 w 2472267"/>
                  <a:gd name="connsiteY27" fmla="*/ 1320800 h 1625600"/>
                  <a:gd name="connsiteX28" fmla="*/ 2286000 w 2472267"/>
                  <a:gd name="connsiteY28" fmla="*/ 1270000 h 1625600"/>
                  <a:gd name="connsiteX29" fmla="*/ 2269067 w 2472267"/>
                  <a:gd name="connsiteY29" fmla="*/ 1016000 h 1625600"/>
                  <a:gd name="connsiteX30" fmla="*/ 2286000 w 2472267"/>
                  <a:gd name="connsiteY30" fmla="*/ 931334 h 1625600"/>
                  <a:gd name="connsiteX31" fmla="*/ 2336800 w 2472267"/>
                  <a:gd name="connsiteY31" fmla="*/ 914400 h 1625600"/>
                  <a:gd name="connsiteX32" fmla="*/ 2387600 w 2472267"/>
                  <a:gd name="connsiteY32" fmla="*/ 880534 h 1625600"/>
                  <a:gd name="connsiteX33" fmla="*/ 2472267 w 2472267"/>
                  <a:gd name="connsiteY33" fmla="*/ 728134 h 1625600"/>
                  <a:gd name="connsiteX34" fmla="*/ 2438400 w 2472267"/>
                  <a:gd name="connsiteY34" fmla="*/ 423334 h 1625600"/>
                  <a:gd name="connsiteX35" fmla="*/ 2404533 w 2472267"/>
                  <a:gd name="connsiteY35" fmla="*/ 372534 h 1625600"/>
                  <a:gd name="connsiteX36" fmla="*/ 2302933 w 2472267"/>
                  <a:gd name="connsiteY36" fmla="*/ 338667 h 1625600"/>
                  <a:gd name="connsiteX37" fmla="*/ 2252133 w 2472267"/>
                  <a:gd name="connsiteY37" fmla="*/ 304800 h 1625600"/>
                  <a:gd name="connsiteX38" fmla="*/ 2201333 w 2472267"/>
                  <a:gd name="connsiteY38" fmla="*/ 287867 h 1625600"/>
                  <a:gd name="connsiteX39" fmla="*/ 1879600 w 2472267"/>
                  <a:gd name="connsiteY39" fmla="*/ 237067 h 1625600"/>
                  <a:gd name="connsiteX40" fmla="*/ 1828800 w 2472267"/>
                  <a:gd name="connsiteY40" fmla="*/ 169334 h 1625600"/>
                  <a:gd name="connsiteX41" fmla="*/ 1794933 w 2472267"/>
                  <a:gd name="connsiteY41" fmla="*/ 118534 h 1625600"/>
                  <a:gd name="connsiteX42" fmla="*/ 1744133 w 2472267"/>
                  <a:gd name="connsiteY42" fmla="*/ 67734 h 1625600"/>
                  <a:gd name="connsiteX43" fmla="*/ 1659467 w 2472267"/>
                  <a:gd name="connsiteY43" fmla="*/ 0 h 1625600"/>
                  <a:gd name="connsiteX44" fmla="*/ 1134533 w 2472267"/>
                  <a:gd name="connsiteY44" fmla="*/ 16934 h 1625600"/>
                  <a:gd name="connsiteX45" fmla="*/ 999067 w 2472267"/>
                  <a:gd name="connsiteY45" fmla="*/ 84667 h 1625600"/>
                  <a:gd name="connsiteX46" fmla="*/ 948267 w 2472267"/>
                  <a:gd name="connsiteY46" fmla="*/ 101600 h 1625600"/>
                  <a:gd name="connsiteX47" fmla="*/ 897467 w 2472267"/>
                  <a:gd name="connsiteY47" fmla="*/ 152400 h 1625600"/>
                  <a:gd name="connsiteX48" fmla="*/ 778933 w 2472267"/>
                  <a:gd name="connsiteY48" fmla="*/ 254000 h 1625600"/>
                  <a:gd name="connsiteX0" fmla="*/ 778933 w 2472267"/>
                  <a:gd name="connsiteY0" fmla="*/ 254000 h 1625600"/>
                  <a:gd name="connsiteX1" fmla="*/ 474133 w 2472267"/>
                  <a:gd name="connsiteY1" fmla="*/ 254000 h 1625600"/>
                  <a:gd name="connsiteX2" fmla="*/ 355600 w 2472267"/>
                  <a:gd name="connsiteY2" fmla="*/ 304800 h 1625600"/>
                  <a:gd name="connsiteX3" fmla="*/ 287867 w 2472267"/>
                  <a:gd name="connsiteY3" fmla="*/ 321734 h 1625600"/>
                  <a:gd name="connsiteX4" fmla="*/ 237067 w 2472267"/>
                  <a:gd name="connsiteY4" fmla="*/ 355600 h 1625600"/>
                  <a:gd name="connsiteX5" fmla="*/ 152400 w 2472267"/>
                  <a:gd name="connsiteY5" fmla="*/ 440267 h 1625600"/>
                  <a:gd name="connsiteX6" fmla="*/ 84667 w 2472267"/>
                  <a:gd name="connsiteY6" fmla="*/ 541867 h 1625600"/>
                  <a:gd name="connsiteX7" fmla="*/ 33867 w 2472267"/>
                  <a:gd name="connsiteY7" fmla="*/ 694267 h 1625600"/>
                  <a:gd name="connsiteX8" fmla="*/ 16933 w 2472267"/>
                  <a:gd name="connsiteY8" fmla="*/ 745067 h 1625600"/>
                  <a:gd name="connsiteX9" fmla="*/ 0 w 2472267"/>
                  <a:gd name="connsiteY9" fmla="*/ 795867 h 1625600"/>
                  <a:gd name="connsiteX10" fmla="*/ 16933 w 2472267"/>
                  <a:gd name="connsiteY10" fmla="*/ 1016000 h 1625600"/>
                  <a:gd name="connsiteX11" fmla="*/ 118533 w 2472267"/>
                  <a:gd name="connsiteY11" fmla="*/ 1083734 h 1625600"/>
                  <a:gd name="connsiteX12" fmla="*/ 220133 w 2472267"/>
                  <a:gd name="connsiteY12" fmla="*/ 1185334 h 1625600"/>
                  <a:gd name="connsiteX13" fmla="*/ 304800 w 2472267"/>
                  <a:gd name="connsiteY13" fmla="*/ 1439334 h 1625600"/>
                  <a:gd name="connsiteX14" fmla="*/ 440267 w 2472267"/>
                  <a:gd name="connsiteY14" fmla="*/ 1540934 h 1625600"/>
                  <a:gd name="connsiteX15" fmla="*/ 1066800 w 2472267"/>
                  <a:gd name="connsiteY15" fmla="*/ 1540934 h 1625600"/>
                  <a:gd name="connsiteX16" fmla="*/ 1117600 w 2472267"/>
                  <a:gd name="connsiteY16" fmla="*/ 1524000 h 1625600"/>
                  <a:gd name="connsiteX17" fmla="*/ 1320800 w 2472267"/>
                  <a:gd name="connsiteY17" fmla="*/ 1490134 h 1625600"/>
                  <a:gd name="connsiteX18" fmla="*/ 1371600 w 2472267"/>
                  <a:gd name="connsiteY18" fmla="*/ 1540934 h 1625600"/>
                  <a:gd name="connsiteX19" fmla="*/ 1490133 w 2472267"/>
                  <a:gd name="connsiteY19" fmla="*/ 1591734 h 1625600"/>
                  <a:gd name="connsiteX20" fmla="*/ 1540933 w 2472267"/>
                  <a:gd name="connsiteY20" fmla="*/ 1625600 h 1625600"/>
                  <a:gd name="connsiteX21" fmla="*/ 1879600 w 2472267"/>
                  <a:gd name="connsiteY21" fmla="*/ 1608667 h 1625600"/>
                  <a:gd name="connsiteX22" fmla="*/ 1947333 w 2472267"/>
                  <a:gd name="connsiteY22" fmla="*/ 1591734 h 1625600"/>
                  <a:gd name="connsiteX23" fmla="*/ 2099733 w 2472267"/>
                  <a:gd name="connsiteY23" fmla="*/ 1507067 h 1625600"/>
                  <a:gd name="connsiteX24" fmla="*/ 2133600 w 2472267"/>
                  <a:gd name="connsiteY24" fmla="*/ 1456267 h 1625600"/>
                  <a:gd name="connsiteX25" fmla="*/ 2184400 w 2472267"/>
                  <a:gd name="connsiteY25" fmla="*/ 1422400 h 1625600"/>
                  <a:gd name="connsiteX26" fmla="*/ 2252133 w 2472267"/>
                  <a:gd name="connsiteY26" fmla="*/ 1320800 h 1625600"/>
                  <a:gd name="connsiteX27" fmla="*/ 2286000 w 2472267"/>
                  <a:gd name="connsiteY27" fmla="*/ 1270000 h 1625600"/>
                  <a:gd name="connsiteX28" fmla="*/ 2269067 w 2472267"/>
                  <a:gd name="connsiteY28" fmla="*/ 1016000 h 1625600"/>
                  <a:gd name="connsiteX29" fmla="*/ 2286000 w 2472267"/>
                  <a:gd name="connsiteY29" fmla="*/ 931334 h 1625600"/>
                  <a:gd name="connsiteX30" fmla="*/ 2336800 w 2472267"/>
                  <a:gd name="connsiteY30" fmla="*/ 914400 h 1625600"/>
                  <a:gd name="connsiteX31" fmla="*/ 2387600 w 2472267"/>
                  <a:gd name="connsiteY31" fmla="*/ 880534 h 1625600"/>
                  <a:gd name="connsiteX32" fmla="*/ 2472267 w 2472267"/>
                  <a:gd name="connsiteY32" fmla="*/ 728134 h 1625600"/>
                  <a:gd name="connsiteX33" fmla="*/ 2438400 w 2472267"/>
                  <a:gd name="connsiteY33" fmla="*/ 423334 h 1625600"/>
                  <a:gd name="connsiteX34" fmla="*/ 2404533 w 2472267"/>
                  <a:gd name="connsiteY34" fmla="*/ 372534 h 1625600"/>
                  <a:gd name="connsiteX35" fmla="*/ 2302933 w 2472267"/>
                  <a:gd name="connsiteY35" fmla="*/ 338667 h 1625600"/>
                  <a:gd name="connsiteX36" fmla="*/ 2252133 w 2472267"/>
                  <a:gd name="connsiteY36" fmla="*/ 304800 h 1625600"/>
                  <a:gd name="connsiteX37" fmla="*/ 2201333 w 2472267"/>
                  <a:gd name="connsiteY37" fmla="*/ 287867 h 1625600"/>
                  <a:gd name="connsiteX38" fmla="*/ 1879600 w 2472267"/>
                  <a:gd name="connsiteY38" fmla="*/ 237067 h 1625600"/>
                  <a:gd name="connsiteX39" fmla="*/ 1828800 w 2472267"/>
                  <a:gd name="connsiteY39" fmla="*/ 169334 h 1625600"/>
                  <a:gd name="connsiteX40" fmla="*/ 1794933 w 2472267"/>
                  <a:gd name="connsiteY40" fmla="*/ 118534 h 1625600"/>
                  <a:gd name="connsiteX41" fmla="*/ 1744133 w 2472267"/>
                  <a:gd name="connsiteY41" fmla="*/ 67734 h 1625600"/>
                  <a:gd name="connsiteX42" fmla="*/ 1659467 w 2472267"/>
                  <a:gd name="connsiteY42" fmla="*/ 0 h 1625600"/>
                  <a:gd name="connsiteX43" fmla="*/ 1134533 w 2472267"/>
                  <a:gd name="connsiteY43" fmla="*/ 16934 h 1625600"/>
                  <a:gd name="connsiteX44" fmla="*/ 999067 w 2472267"/>
                  <a:gd name="connsiteY44" fmla="*/ 84667 h 1625600"/>
                  <a:gd name="connsiteX45" fmla="*/ 948267 w 2472267"/>
                  <a:gd name="connsiteY45" fmla="*/ 101600 h 1625600"/>
                  <a:gd name="connsiteX46" fmla="*/ 897467 w 2472267"/>
                  <a:gd name="connsiteY46" fmla="*/ 152400 h 1625600"/>
                  <a:gd name="connsiteX47" fmla="*/ 778933 w 2472267"/>
                  <a:gd name="connsiteY47" fmla="*/ 254000 h 1625600"/>
                  <a:gd name="connsiteX0" fmla="*/ 778933 w 2472267"/>
                  <a:gd name="connsiteY0" fmla="*/ 254000 h 1625600"/>
                  <a:gd name="connsiteX1" fmla="*/ 474133 w 2472267"/>
                  <a:gd name="connsiteY1" fmla="*/ 254000 h 1625600"/>
                  <a:gd name="connsiteX2" fmla="*/ 355600 w 2472267"/>
                  <a:gd name="connsiteY2" fmla="*/ 304800 h 1625600"/>
                  <a:gd name="connsiteX3" fmla="*/ 287867 w 2472267"/>
                  <a:gd name="connsiteY3" fmla="*/ 321734 h 1625600"/>
                  <a:gd name="connsiteX4" fmla="*/ 237067 w 2472267"/>
                  <a:gd name="connsiteY4" fmla="*/ 355600 h 1625600"/>
                  <a:gd name="connsiteX5" fmla="*/ 152400 w 2472267"/>
                  <a:gd name="connsiteY5" fmla="*/ 440267 h 1625600"/>
                  <a:gd name="connsiteX6" fmla="*/ 84667 w 2472267"/>
                  <a:gd name="connsiteY6" fmla="*/ 541867 h 1625600"/>
                  <a:gd name="connsiteX7" fmla="*/ 33867 w 2472267"/>
                  <a:gd name="connsiteY7" fmla="*/ 694267 h 1625600"/>
                  <a:gd name="connsiteX8" fmla="*/ 16933 w 2472267"/>
                  <a:gd name="connsiteY8" fmla="*/ 745067 h 1625600"/>
                  <a:gd name="connsiteX9" fmla="*/ 0 w 2472267"/>
                  <a:gd name="connsiteY9" fmla="*/ 795867 h 1625600"/>
                  <a:gd name="connsiteX10" fmla="*/ 16933 w 2472267"/>
                  <a:gd name="connsiteY10" fmla="*/ 1016000 h 1625600"/>
                  <a:gd name="connsiteX11" fmla="*/ 118533 w 2472267"/>
                  <a:gd name="connsiteY11" fmla="*/ 1083734 h 1625600"/>
                  <a:gd name="connsiteX12" fmla="*/ 220133 w 2472267"/>
                  <a:gd name="connsiteY12" fmla="*/ 1185334 h 1625600"/>
                  <a:gd name="connsiteX13" fmla="*/ 304800 w 2472267"/>
                  <a:gd name="connsiteY13" fmla="*/ 1439334 h 1625600"/>
                  <a:gd name="connsiteX14" fmla="*/ 440267 w 2472267"/>
                  <a:gd name="connsiteY14" fmla="*/ 1540934 h 1625600"/>
                  <a:gd name="connsiteX15" fmla="*/ 1066800 w 2472267"/>
                  <a:gd name="connsiteY15" fmla="*/ 1540934 h 1625600"/>
                  <a:gd name="connsiteX16" fmla="*/ 1117600 w 2472267"/>
                  <a:gd name="connsiteY16" fmla="*/ 1524000 h 1625600"/>
                  <a:gd name="connsiteX17" fmla="*/ 1320800 w 2472267"/>
                  <a:gd name="connsiteY17" fmla="*/ 1490134 h 1625600"/>
                  <a:gd name="connsiteX18" fmla="*/ 1490133 w 2472267"/>
                  <a:gd name="connsiteY18" fmla="*/ 1591734 h 1625600"/>
                  <a:gd name="connsiteX19" fmla="*/ 1540933 w 2472267"/>
                  <a:gd name="connsiteY19" fmla="*/ 1625600 h 1625600"/>
                  <a:gd name="connsiteX20" fmla="*/ 1879600 w 2472267"/>
                  <a:gd name="connsiteY20" fmla="*/ 1608667 h 1625600"/>
                  <a:gd name="connsiteX21" fmla="*/ 1947333 w 2472267"/>
                  <a:gd name="connsiteY21" fmla="*/ 1591734 h 1625600"/>
                  <a:gd name="connsiteX22" fmla="*/ 2099733 w 2472267"/>
                  <a:gd name="connsiteY22" fmla="*/ 1507067 h 1625600"/>
                  <a:gd name="connsiteX23" fmla="*/ 2133600 w 2472267"/>
                  <a:gd name="connsiteY23" fmla="*/ 1456267 h 1625600"/>
                  <a:gd name="connsiteX24" fmla="*/ 2184400 w 2472267"/>
                  <a:gd name="connsiteY24" fmla="*/ 1422400 h 1625600"/>
                  <a:gd name="connsiteX25" fmla="*/ 2252133 w 2472267"/>
                  <a:gd name="connsiteY25" fmla="*/ 1320800 h 1625600"/>
                  <a:gd name="connsiteX26" fmla="*/ 2286000 w 2472267"/>
                  <a:gd name="connsiteY26" fmla="*/ 1270000 h 1625600"/>
                  <a:gd name="connsiteX27" fmla="*/ 2269067 w 2472267"/>
                  <a:gd name="connsiteY27" fmla="*/ 1016000 h 1625600"/>
                  <a:gd name="connsiteX28" fmla="*/ 2286000 w 2472267"/>
                  <a:gd name="connsiteY28" fmla="*/ 931334 h 1625600"/>
                  <a:gd name="connsiteX29" fmla="*/ 2336800 w 2472267"/>
                  <a:gd name="connsiteY29" fmla="*/ 914400 h 1625600"/>
                  <a:gd name="connsiteX30" fmla="*/ 2387600 w 2472267"/>
                  <a:gd name="connsiteY30" fmla="*/ 880534 h 1625600"/>
                  <a:gd name="connsiteX31" fmla="*/ 2472267 w 2472267"/>
                  <a:gd name="connsiteY31" fmla="*/ 728134 h 1625600"/>
                  <a:gd name="connsiteX32" fmla="*/ 2438400 w 2472267"/>
                  <a:gd name="connsiteY32" fmla="*/ 423334 h 1625600"/>
                  <a:gd name="connsiteX33" fmla="*/ 2404533 w 2472267"/>
                  <a:gd name="connsiteY33" fmla="*/ 372534 h 1625600"/>
                  <a:gd name="connsiteX34" fmla="*/ 2302933 w 2472267"/>
                  <a:gd name="connsiteY34" fmla="*/ 338667 h 1625600"/>
                  <a:gd name="connsiteX35" fmla="*/ 2252133 w 2472267"/>
                  <a:gd name="connsiteY35" fmla="*/ 304800 h 1625600"/>
                  <a:gd name="connsiteX36" fmla="*/ 2201333 w 2472267"/>
                  <a:gd name="connsiteY36" fmla="*/ 287867 h 1625600"/>
                  <a:gd name="connsiteX37" fmla="*/ 1879600 w 2472267"/>
                  <a:gd name="connsiteY37" fmla="*/ 237067 h 1625600"/>
                  <a:gd name="connsiteX38" fmla="*/ 1828800 w 2472267"/>
                  <a:gd name="connsiteY38" fmla="*/ 169334 h 1625600"/>
                  <a:gd name="connsiteX39" fmla="*/ 1794933 w 2472267"/>
                  <a:gd name="connsiteY39" fmla="*/ 118534 h 1625600"/>
                  <a:gd name="connsiteX40" fmla="*/ 1744133 w 2472267"/>
                  <a:gd name="connsiteY40" fmla="*/ 67734 h 1625600"/>
                  <a:gd name="connsiteX41" fmla="*/ 1659467 w 2472267"/>
                  <a:gd name="connsiteY41" fmla="*/ 0 h 1625600"/>
                  <a:gd name="connsiteX42" fmla="*/ 1134533 w 2472267"/>
                  <a:gd name="connsiteY42" fmla="*/ 16934 h 1625600"/>
                  <a:gd name="connsiteX43" fmla="*/ 999067 w 2472267"/>
                  <a:gd name="connsiteY43" fmla="*/ 84667 h 1625600"/>
                  <a:gd name="connsiteX44" fmla="*/ 948267 w 2472267"/>
                  <a:gd name="connsiteY44" fmla="*/ 101600 h 1625600"/>
                  <a:gd name="connsiteX45" fmla="*/ 897467 w 2472267"/>
                  <a:gd name="connsiteY45" fmla="*/ 152400 h 1625600"/>
                  <a:gd name="connsiteX46" fmla="*/ 778933 w 2472267"/>
                  <a:gd name="connsiteY46" fmla="*/ 254000 h 1625600"/>
                  <a:gd name="connsiteX0" fmla="*/ 778933 w 2472267"/>
                  <a:gd name="connsiteY0" fmla="*/ 254000 h 1608806"/>
                  <a:gd name="connsiteX1" fmla="*/ 474133 w 2472267"/>
                  <a:gd name="connsiteY1" fmla="*/ 254000 h 1608806"/>
                  <a:gd name="connsiteX2" fmla="*/ 355600 w 2472267"/>
                  <a:gd name="connsiteY2" fmla="*/ 304800 h 1608806"/>
                  <a:gd name="connsiteX3" fmla="*/ 287867 w 2472267"/>
                  <a:gd name="connsiteY3" fmla="*/ 321734 h 1608806"/>
                  <a:gd name="connsiteX4" fmla="*/ 237067 w 2472267"/>
                  <a:gd name="connsiteY4" fmla="*/ 355600 h 1608806"/>
                  <a:gd name="connsiteX5" fmla="*/ 152400 w 2472267"/>
                  <a:gd name="connsiteY5" fmla="*/ 440267 h 1608806"/>
                  <a:gd name="connsiteX6" fmla="*/ 84667 w 2472267"/>
                  <a:gd name="connsiteY6" fmla="*/ 541867 h 1608806"/>
                  <a:gd name="connsiteX7" fmla="*/ 33867 w 2472267"/>
                  <a:gd name="connsiteY7" fmla="*/ 694267 h 1608806"/>
                  <a:gd name="connsiteX8" fmla="*/ 16933 w 2472267"/>
                  <a:gd name="connsiteY8" fmla="*/ 745067 h 1608806"/>
                  <a:gd name="connsiteX9" fmla="*/ 0 w 2472267"/>
                  <a:gd name="connsiteY9" fmla="*/ 795867 h 1608806"/>
                  <a:gd name="connsiteX10" fmla="*/ 16933 w 2472267"/>
                  <a:gd name="connsiteY10" fmla="*/ 1016000 h 1608806"/>
                  <a:gd name="connsiteX11" fmla="*/ 118533 w 2472267"/>
                  <a:gd name="connsiteY11" fmla="*/ 1083734 h 1608806"/>
                  <a:gd name="connsiteX12" fmla="*/ 220133 w 2472267"/>
                  <a:gd name="connsiteY12" fmla="*/ 1185334 h 1608806"/>
                  <a:gd name="connsiteX13" fmla="*/ 304800 w 2472267"/>
                  <a:gd name="connsiteY13" fmla="*/ 1439334 h 1608806"/>
                  <a:gd name="connsiteX14" fmla="*/ 440267 w 2472267"/>
                  <a:gd name="connsiteY14" fmla="*/ 1540934 h 1608806"/>
                  <a:gd name="connsiteX15" fmla="*/ 1066800 w 2472267"/>
                  <a:gd name="connsiteY15" fmla="*/ 1540934 h 1608806"/>
                  <a:gd name="connsiteX16" fmla="*/ 1117600 w 2472267"/>
                  <a:gd name="connsiteY16" fmla="*/ 1524000 h 1608806"/>
                  <a:gd name="connsiteX17" fmla="*/ 1320800 w 2472267"/>
                  <a:gd name="connsiteY17" fmla="*/ 1490134 h 1608806"/>
                  <a:gd name="connsiteX18" fmla="*/ 1490133 w 2472267"/>
                  <a:gd name="connsiteY18" fmla="*/ 1591734 h 1608806"/>
                  <a:gd name="connsiteX19" fmla="*/ 1879600 w 2472267"/>
                  <a:gd name="connsiteY19" fmla="*/ 1608667 h 1608806"/>
                  <a:gd name="connsiteX20" fmla="*/ 1947333 w 2472267"/>
                  <a:gd name="connsiteY20" fmla="*/ 1591734 h 1608806"/>
                  <a:gd name="connsiteX21" fmla="*/ 2099733 w 2472267"/>
                  <a:gd name="connsiteY21" fmla="*/ 1507067 h 1608806"/>
                  <a:gd name="connsiteX22" fmla="*/ 2133600 w 2472267"/>
                  <a:gd name="connsiteY22" fmla="*/ 1456267 h 1608806"/>
                  <a:gd name="connsiteX23" fmla="*/ 2184400 w 2472267"/>
                  <a:gd name="connsiteY23" fmla="*/ 1422400 h 1608806"/>
                  <a:gd name="connsiteX24" fmla="*/ 2252133 w 2472267"/>
                  <a:gd name="connsiteY24" fmla="*/ 1320800 h 1608806"/>
                  <a:gd name="connsiteX25" fmla="*/ 2286000 w 2472267"/>
                  <a:gd name="connsiteY25" fmla="*/ 1270000 h 1608806"/>
                  <a:gd name="connsiteX26" fmla="*/ 2269067 w 2472267"/>
                  <a:gd name="connsiteY26" fmla="*/ 1016000 h 1608806"/>
                  <a:gd name="connsiteX27" fmla="*/ 2286000 w 2472267"/>
                  <a:gd name="connsiteY27" fmla="*/ 931334 h 1608806"/>
                  <a:gd name="connsiteX28" fmla="*/ 2336800 w 2472267"/>
                  <a:gd name="connsiteY28" fmla="*/ 914400 h 1608806"/>
                  <a:gd name="connsiteX29" fmla="*/ 2387600 w 2472267"/>
                  <a:gd name="connsiteY29" fmla="*/ 880534 h 1608806"/>
                  <a:gd name="connsiteX30" fmla="*/ 2472267 w 2472267"/>
                  <a:gd name="connsiteY30" fmla="*/ 728134 h 1608806"/>
                  <a:gd name="connsiteX31" fmla="*/ 2438400 w 2472267"/>
                  <a:gd name="connsiteY31" fmla="*/ 423334 h 1608806"/>
                  <a:gd name="connsiteX32" fmla="*/ 2404533 w 2472267"/>
                  <a:gd name="connsiteY32" fmla="*/ 372534 h 1608806"/>
                  <a:gd name="connsiteX33" fmla="*/ 2302933 w 2472267"/>
                  <a:gd name="connsiteY33" fmla="*/ 338667 h 1608806"/>
                  <a:gd name="connsiteX34" fmla="*/ 2252133 w 2472267"/>
                  <a:gd name="connsiteY34" fmla="*/ 304800 h 1608806"/>
                  <a:gd name="connsiteX35" fmla="*/ 2201333 w 2472267"/>
                  <a:gd name="connsiteY35" fmla="*/ 287867 h 1608806"/>
                  <a:gd name="connsiteX36" fmla="*/ 1879600 w 2472267"/>
                  <a:gd name="connsiteY36" fmla="*/ 237067 h 1608806"/>
                  <a:gd name="connsiteX37" fmla="*/ 1828800 w 2472267"/>
                  <a:gd name="connsiteY37" fmla="*/ 169334 h 1608806"/>
                  <a:gd name="connsiteX38" fmla="*/ 1794933 w 2472267"/>
                  <a:gd name="connsiteY38" fmla="*/ 118534 h 1608806"/>
                  <a:gd name="connsiteX39" fmla="*/ 1744133 w 2472267"/>
                  <a:gd name="connsiteY39" fmla="*/ 67734 h 1608806"/>
                  <a:gd name="connsiteX40" fmla="*/ 1659467 w 2472267"/>
                  <a:gd name="connsiteY40" fmla="*/ 0 h 1608806"/>
                  <a:gd name="connsiteX41" fmla="*/ 1134533 w 2472267"/>
                  <a:gd name="connsiteY41" fmla="*/ 16934 h 1608806"/>
                  <a:gd name="connsiteX42" fmla="*/ 999067 w 2472267"/>
                  <a:gd name="connsiteY42" fmla="*/ 84667 h 1608806"/>
                  <a:gd name="connsiteX43" fmla="*/ 948267 w 2472267"/>
                  <a:gd name="connsiteY43" fmla="*/ 101600 h 1608806"/>
                  <a:gd name="connsiteX44" fmla="*/ 897467 w 2472267"/>
                  <a:gd name="connsiteY44" fmla="*/ 152400 h 1608806"/>
                  <a:gd name="connsiteX45" fmla="*/ 778933 w 2472267"/>
                  <a:gd name="connsiteY45" fmla="*/ 254000 h 1608806"/>
                  <a:gd name="connsiteX0" fmla="*/ 778933 w 2472267"/>
                  <a:gd name="connsiteY0" fmla="*/ 254000 h 1608806"/>
                  <a:gd name="connsiteX1" fmla="*/ 474133 w 2472267"/>
                  <a:gd name="connsiteY1" fmla="*/ 254000 h 1608806"/>
                  <a:gd name="connsiteX2" fmla="*/ 355600 w 2472267"/>
                  <a:gd name="connsiteY2" fmla="*/ 304800 h 1608806"/>
                  <a:gd name="connsiteX3" fmla="*/ 287867 w 2472267"/>
                  <a:gd name="connsiteY3" fmla="*/ 321734 h 1608806"/>
                  <a:gd name="connsiteX4" fmla="*/ 237067 w 2472267"/>
                  <a:gd name="connsiteY4" fmla="*/ 355600 h 1608806"/>
                  <a:gd name="connsiteX5" fmla="*/ 152400 w 2472267"/>
                  <a:gd name="connsiteY5" fmla="*/ 440267 h 1608806"/>
                  <a:gd name="connsiteX6" fmla="*/ 84667 w 2472267"/>
                  <a:gd name="connsiteY6" fmla="*/ 541867 h 1608806"/>
                  <a:gd name="connsiteX7" fmla="*/ 33867 w 2472267"/>
                  <a:gd name="connsiteY7" fmla="*/ 694267 h 1608806"/>
                  <a:gd name="connsiteX8" fmla="*/ 16933 w 2472267"/>
                  <a:gd name="connsiteY8" fmla="*/ 745067 h 1608806"/>
                  <a:gd name="connsiteX9" fmla="*/ 0 w 2472267"/>
                  <a:gd name="connsiteY9" fmla="*/ 795867 h 1608806"/>
                  <a:gd name="connsiteX10" fmla="*/ 16933 w 2472267"/>
                  <a:gd name="connsiteY10" fmla="*/ 1016000 h 1608806"/>
                  <a:gd name="connsiteX11" fmla="*/ 118533 w 2472267"/>
                  <a:gd name="connsiteY11" fmla="*/ 1083734 h 1608806"/>
                  <a:gd name="connsiteX12" fmla="*/ 220133 w 2472267"/>
                  <a:gd name="connsiteY12" fmla="*/ 1185334 h 1608806"/>
                  <a:gd name="connsiteX13" fmla="*/ 304800 w 2472267"/>
                  <a:gd name="connsiteY13" fmla="*/ 1439334 h 1608806"/>
                  <a:gd name="connsiteX14" fmla="*/ 440267 w 2472267"/>
                  <a:gd name="connsiteY14" fmla="*/ 1540934 h 1608806"/>
                  <a:gd name="connsiteX15" fmla="*/ 1066800 w 2472267"/>
                  <a:gd name="connsiteY15" fmla="*/ 1540934 h 1608806"/>
                  <a:gd name="connsiteX16" fmla="*/ 1117600 w 2472267"/>
                  <a:gd name="connsiteY16" fmla="*/ 1524000 h 1608806"/>
                  <a:gd name="connsiteX17" fmla="*/ 1320800 w 2472267"/>
                  <a:gd name="connsiteY17" fmla="*/ 1490134 h 1608806"/>
                  <a:gd name="connsiteX18" fmla="*/ 1490133 w 2472267"/>
                  <a:gd name="connsiteY18" fmla="*/ 1591734 h 1608806"/>
                  <a:gd name="connsiteX19" fmla="*/ 1879600 w 2472267"/>
                  <a:gd name="connsiteY19" fmla="*/ 1608667 h 1608806"/>
                  <a:gd name="connsiteX20" fmla="*/ 1947333 w 2472267"/>
                  <a:gd name="connsiteY20" fmla="*/ 1591734 h 1608806"/>
                  <a:gd name="connsiteX21" fmla="*/ 2099733 w 2472267"/>
                  <a:gd name="connsiteY21" fmla="*/ 1507067 h 1608806"/>
                  <a:gd name="connsiteX22" fmla="*/ 2133600 w 2472267"/>
                  <a:gd name="connsiteY22" fmla="*/ 1456267 h 1608806"/>
                  <a:gd name="connsiteX23" fmla="*/ 2252133 w 2472267"/>
                  <a:gd name="connsiteY23" fmla="*/ 1320800 h 1608806"/>
                  <a:gd name="connsiteX24" fmla="*/ 2286000 w 2472267"/>
                  <a:gd name="connsiteY24" fmla="*/ 1270000 h 1608806"/>
                  <a:gd name="connsiteX25" fmla="*/ 2269067 w 2472267"/>
                  <a:gd name="connsiteY25" fmla="*/ 1016000 h 1608806"/>
                  <a:gd name="connsiteX26" fmla="*/ 2286000 w 2472267"/>
                  <a:gd name="connsiteY26" fmla="*/ 931334 h 1608806"/>
                  <a:gd name="connsiteX27" fmla="*/ 2336800 w 2472267"/>
                  <a:gd name="connsiteY27" fmla="*/ 914400 h 1608806"/>
                  <a:gd name="connsiteX28" fmla="*/ 2387600 w 2472267"/>
                  <a:gd name="connsiteY28" fmla="*/ 880534 h 1608806"/>
                  <a:gd name="connsiteX29" fmla="*/ 2472267 w 2472267"/>
                  <a:gd name="connsiteY29" fmla="*/ 728134 h 1608806"/>
                  <a:gd name="connsiteX30" fmla="*/ 2438400 w 2472267"/>
                  <a:gd name="connsiteY30" fmla="*/ 423334 h 1608806"/>
                  <a:gd name="connsiteX31" fmla="*/ 2404533 w 2472267"/>
                  <a:gd name="connsiteY31" fmla="*/ 372534 h 1608806"/>
                  <a:gd name="connsiteX32" fmla="*/ 2302933 w 2472267"/>
                  <a:gd name="connsiteY32" fmla="*/ 338667 h 1608806"/>
                  <a:gd name="connsiteX33" fmla="*/ 2252133 w 2472267"/>
                  <a:gd name="connsiteY33" fmla="*/ 304800 h 1608806"/>
                  <a:gd name="connsiteX34" fmla="*/ 2201333 w 2472267"/>
                  <a:gd name="connsiteY34" fmla="*/ 287867 h 1608806"/>
                  <a:gd name="connsiteX35" fmla="*/ 1879600 w 2472267"/>
                  <a:gd name="connsiteY35" fmla="*/ 237067 h 1608806"/>
                  <a:gd name="connsiteX36" fmla="*/ 1828800 w 2472267"/>
                  <a:gd name="connsiteY36" fmla="*/ 169334 h 1608806"/>
                  <a:gd name="connsiteX37" fmla="*/ 1794933 w 2472267"/>
                  <a:gd name="connsiteY37" fmla="*/ 118534 h 1608806"/>
                  <a:gd name="connsiteX38" fmla="*/ 1744133 w 2472267"/>
                  <a:gd name="connsiteY38" fmla="*/ 67734 h 1608806"/>
                  <a:gd name="connsiteX39" fmla="*/ 1659467 w 2472267"/>
                  <a:gd name="connsiteY39" fmla="*/ 0 h 1608806"/>
                  <a:gd name="connsiteX40" fmla="*/ 1134533 w 2472267"/>
                  <a:gd name="connsiteY40" fmla="*/ 16934 h 1608806"/>
                  <a:gd name="connsiteX41" fmla="*/ 999067 w 2472267"/>
                  <a:gd name="connsiteY41" fmla="*/ 84667 h 1608806"/>
                  <a:gd name="connsiteX42" fmla="*/ 948267 w 2472267"/>
                  <a:gd name="connsiteY42" fmla="*/ 101600 h 1608806"/>
                  <a:gd name="connsiteX43" fmla="*/ 897467 w 2472267"/>
                  <a:gd name="connsiteY43" fmla="*/ 152400 h 1608806"/>
                  <a:gd name="connsiteX44" fmla="*/ 778933 w 2472267"/>
                  <a:gd name="connsiteY44" fmla="*/ 254000 h 1608806"/>
                  <a:gd name="connsiteX0" fmla="*/ 778933 w 2472267"/>
                  <a:gd name="connsiteY0" fmla="*/ 254000 h 1608806"/>
                  <a:gd name="connsiteX1" fmla="*/ 474133 w 2472267"/>
                  <a:gd name="connsiteY1" fmla="*/ 254000 h 1608806"/>
                  <a:gd name="connsiteX2" fmla="*/ 355600 w 2472267"/>
                  <a:gd name="connsiteY2" fmla="*/ 304800 h 1608806"/>
                  <a:gd name="connsiteX3" fmla="*/ 287867 w 2472267"/>
                  <a:gd name="connsiteY3" fmla="*/ 321734 h 1608806"/>
                  <a:gd name="connsiteX4" fmla="*/ 237067 w 2472267"/>
                  <a:gd name="connsiteY4" fmla="*/ 355600 h 1608806"/>
                  <a:gd name="connsiteX5" fmla="*/ 152400 w 2472267"/>
                  <a:gd name="connsiteY5" fmla="*/ 440267 h 1608806"/>
                  <a:gd name="connsiteX6" fmla="*/ 84667 w 2472267"/>
                  <a:gd name="connsiteY6" fmla="*/ 541867 h 1608806"/>
                  <a:gd name="connsiteX7" fmla="*/ 33867 w 2472267"/>
                  <a:gd name="connsiteY7" fmla="*/ 694267 h 1608806"/>
                  <a:gd name="connsiteX8" fmla="*/ 16933 w 2472267"/>
                  <a:gd name="connsiteY8" fmla="*/ 745067 h 1608806"/>
                  <a:gd name="connsiteX9" fmla="*/ 0 w 2472267"/>
                  <a:gd name="connsiteY9" fmla="*/ 795867 h 1608806"/>
                  <a:gd name="connsiteX10" fmla="*/ 16933 w 2472267"/>
                  <a:gd name="connsiteY10" fmla="*/ 1016000 h 1608806"/>
                  <a:gd name="connsiteX11" fmla="*/ 118533 w 2472267"/>
                  <a:gd name="connsiteY11" fmla="*/ 1083734 h 1608806"/>
                  <a:gd name="connsiteX12" fmla="*/ 220133 w 2472267"/>
                  <a:gd name="connsiteY12" fmla="*/ 1185334 h 1608806"/>
                  <a:gd name="connsiteX13" fmla="*/ 304800 w 2472267"/>
                  <a:gd name="connsiteY13" fmla="*/ 1439334 h 1608806"/>
                  <a:gd name="connsiteX14" fmla="*/ 440267 w 2472267"/>
                  <a:gd name="connsiteY14" fmla="*/ 1540934 h 1608806"/>
                  <a:gd name="connsiteX15" fmla="*/ 1066800 w 2472267"/>
                  <a:gd name="connsiteY15" fmla="*/ 1540934 h 1608806"/>
                  <a:gd name="connsiteX16" fmla="*/ 1117600 w 2472267"/>
                  <a:gd name="connsiteY16" fmla="*/ 1524000 h 1608806"/>
                  <a:gd name="connsiteX17" fmla="*/ 1320800 w 2472267"/>
                  <a:gd name="connsiteY17" fmla="*/ 1490134 h 1608806"/>
                  <a:gd name="connsiteX18" fmla="*/ 1490133 w 2472267"/>
                  <a:gd name="connsiteY18" fmla="*/ 1591734 h 1608806"/>
                  <a:gd name="connsiteX19" fmla="*/ 1879600 w 2472267"/>
                  <a:gd name="connsiteY19" fmla="*/ 1608667 h 1608806"/>
                  <a:gd name="connsiteX20" fmla="*/ 1947333 w 2472267"/>
                  <a:gd name="connsiteY20" fmla="*/ 1591734 h 1608806"/>
                  <a:gd name="connsiteX21" fmla="*/ 2099733 w 2472267"/>
                  <a:gd name="connsiteY21" fmla="*/ 1507067 h 1608806"/>
                  <a:gd name="connsiteX22" fmla="*/ 2133600 w 2472267"/>
                  <a:gd name="connsiteY22" fmla="*/ 1456267 h 1608806"/>
                  <a:gd name="connsiteX23" fmla="*/ 2252133 w 2472267"/>
                  <a:gd name="connsiteY23" fmla="*/ 1320800 h 1608806"/>
                  <a:gd name="connsiteX24" fmla="*/ 2269067 w 2472267"/>
                  <a:gd name="connsiteY24" fmla="*/ 1016000 h 1608806"/>
                  <a:gd name="connsiteX25" fmla="*/ 2286000 w 2472267"/>
                  <a:gd name="connsiteY25" fmla="*/ 931334 h 1608806"/>
                  <a:gd name="connsiteX26" fmla="*/ 2336800 w 2472267"/>
                  <a:gd name="connsiteY26" fmla="*/ 914400 h 1608806"/>
                  <a:gd name="connsiteX27" fmla="*/ 2387600 w 2472267"/>
                  <a:gd name="connsiteY27" fmla="*/ 880534 h 1608806"/>
                  <a:gd name="connsiteX28" fmla="*/ 2472267 w 2472267"/>
                  <a:gd name="connsiteY28" fmla="*/ 728134 h 1608806"/>
                  <a:gd name="connsiteX29" fmla="*/ 2438400 w 2472267"/>
                  <a:gd name="connsiteY29" fmla="*/ 423334 h 1608806"/>
                  <a:gd name="connsiteX30" fmla="*/ 2404533 w 2472267"/>
                  <a:gd name="connsiteY30" fmla="*/ 372534 h 1608806"/>
                  <a:gd name="connsiteX31" fmla="*/ 2302933 w 2472267"/>
                  <a:gd name="connsiteY31" fmla="*/ 338667 h 1608806"/>
                  <a:gd name="connsiteX32" fmla="*/ 2252133 w 2472267"/>
                  <a:gd name="connsiteY32" fmla="*/ 304800 h 1608806"/>
                  <a:gd name="connsiteX33" fmla="*/ 2201333 w 2472267"/>
                  <a:gd name="connsiteY33" fmla="*/ 287867 h 1608806"/>
                  <a:gd name="connsiteX34" fmla="*/ 1879600 w 2472267"/>
                  <a:gd name="connsiteY34" fmla="*/ 237067 h 1608806"/>
                  <a:gd name="connsiteX35" fmla="*/ 1828800 w 2472267"/>
                  <a:gd name="connsiteY35" fmla="*/ 169334 h 1608806"/>
                  <a:gd name="connsiteX36" fmla="*/ 1794933 w 2472267"/>
                  <a:gd name="connsiteY36" fmla="*/ 118534 h 1608806"/>
                  <a:gd name="connsiteX37" fmla="*/ 1744133 w 2472267"/>
                  <a:gd name="connsiteY37" fmla="*/ 67734 h 1608806"/>
                  <a:gd name="connsiteX38" fmla="*/ 1659467 w 2472267"/>
                  <a:gd name="connsiteY38" fmla="*/ 0 h 1608806"/>
                  <a:gd name="connsiteX39" fmla="*/ 1134533 w 2472267"/>
                  <a:gd name="connsiteY39" fmla="*/ 16934 h 1608806"/>
                  <a:gd name="connsiteX40" fmla="*/ 999067 w 2472267"/>
                  <a:gd name="connsiteY40" fmla="*/ 84667 h 1608806"/>
                  <a:gd name="connsiteX41" fmla="*/ 948267 w 2472267"/>
                  <a:gd name="connsiteY41" fmla="*/ 101600 h 1608806"/>
                  <a:gd name="connsiteX42" fmla="*/ 897467 w 2472267"/>
                  <a:gd name="connsiteY42" fmla="*/ 152400 h 1608806"/>
                  <a:gd name="connsiteX43" fmla="*/ 778933 w 2472267"/>
                  <a:gd name="connsiteY43" fmla="*/ 254000 h 1608806"/>
                  <a:gd name="connsiteX0" fmla="*/ 778933 w 2472267"/>
                  <a:gd name="connsiteY0" fmla="*/ 254000 h 1608806"/>
                  <a:gd name="connsiteX1" fmla="*/ 474133 w 2472267"/>
                  <a:gd name="connsiteY1" fmla="*/ 254000 h 1608806"/>
                  <a:gd name="connsiteX2" fmla="*/ 355600 w 2472267"/>
                  <a:gd name="connsiteY2" fmla="*/ 304800 h 1608806"/>
                  <a:gd name="connsiteX3" fmla="*/ 287867 w 2472267"/>
                  <a:gd name="connsiteY3" fmla="*/ 321734 h 1608806"/>
                  <a:gd name="connsiteX4" fmla="*/ 237067 w 2472267"/>
                  <a:gd name="connsiteY4" fmla="*/ 355600 h 1608806"/>
                  <a:gd name="connsiteX5" fmla="*/ 152400 w 2472267"/>
                  <a:gd name="connsiteY5" fmla="*/ 440267 h 1608806"/>
                  <a:gd name="connsiteX6" fmla="*/ 84667 w 2472267"/>
                  <a:gd name="connsiteY6" fmla="*/ 541867 h 1608806"/>
                  <a:gd name="connsiteX7" fmla="*/ 33867 w 2472267"/>
                  <a:gd name="connsiteY7" fmla="*/ 694267 h 1608806"/>
                  <a:gd name="connsiteX8" fmla="*/ 16933 w 2472267"/>
                  <a:gd name="connsiteY8" fmla="*/ 745067 h 1608806"/>
                  <a:gd name="connsiteX9" fmla="*/ 0 w 2472267"/>
                  <a:gd name="connsiteY9" fmla="*/ 795867 h 1608806"/>
                  <a:gd name="connsiteX10" fmla="*/ 16933 w 2472267"/>
                  <a:gd name="connsiteY10" fmla="*/ 1016000 h 1608806"/>
                  <a:gd name="connsiteX11" fmla="*/ 118533 w 2472267"/>
                  <a:gd name="connsiteY11" fmla="*/ 1083734 h 1608806"/>
                  <a:gd name="connsiteX12" fmla="*/ 220133 w 2472267"/>
                  <a:gd name="connsiteY12" fmla="*/ 1185334 h 1608806"/>
                  <a:gd name="connsiteX13" fmla="*/ 304800 w 2472267"/>
                  <a:gd name="connsiteY13" fmla="*/ 1439334 h 1608806"/>
                  <a:gd name="connsiteX14" fmla="*/ 1066800 w 2472267"/>
                  <a:gd name="connsiteY14" fmla="*/ 1540934 h 1608806"/>
                  <a:gd name="connsiteX15" fmla="*/ 1117600 w 2472267"/>
                  <a:gd name="connsiteY15" fmla="*/ 1524000 h 1608806"/>
                  <a:gd name="connsiteX16" fmla="*/ 1320800 w 2472267"/>
                  <a:gd name="connsiteY16" fmla="*/ 1490134 h 1608806"/>
                  <a:gd name="connsiteX17" fmla="*/ 1490133 w 2472267"/>
                  <a:gd name="connsiteY17" fmla="*/ 1591734 h 1608806"/>
                  <a:gd name="connsiteX18" fmla="*/ 1879600 w 2472267"/>
                  <a:gd name="connsiteY18" fmla="*/ 1608667 h 1608806"/>
                  <a:gd name="connsiteX19" fmla="*/ 1947333 w 2472267"/>
                  <a:gd name="connsiteY19" fmla="*/ 1591734 h 1608806"/>
                  <a:gd name="connsiteX20" fmla="*/ 2099733 w 2472267"/>
                  <a:gd name="connsiteY20" fmla="*/ 1507067 h 1608806"/>
                  <a:gd name="connsiteX21" fmla="*/ 2133600 w 2472267"/>
                  <a:gd name="connsiteY21" fmla="*/ 1456267 h 1608806"/>
                  <a:gd name="connsiteX22" fmla="*/ 2252133 w 2472267"/>
                  <a:gd name="connsiteY22" fmla="*/ 1320800 h 1608806"/>
                  <a:gd name="connsiteX23" fmla="*/ 2269067 w 2472267"/>
                  <a:gd name="connsiteY23" fmla="*/ 1016000 h 1608806"/>
                  <a:gd name="connsiteX24" fmla="*/ 2286000 w 2472267"/>
                  <a:gd name="connsiteY24" fmla="*/ 931334 h 1608806"/>
                  <a:gd name="connsiteX25" fmla="*/ 2336800 w 2472267"/>
                  <a:gd name="connsiteY25" fmla="*/ 914400 h 1608806"/>
                  <a:gd name="connsiteX26" fmla="*/ 2387600 w 2472267"/>
                  <a:gd name="connsiteY26" fmla="*/ 880534 h 1608806"/>
                  <a:gd name="connsiteX27" fmla="*/ 2472267 w 2472267"/>
                  <a:gd name="connsiteY27" fmla="*/ 728134 h 1608806"/>
                  <a:gd name="connsiteX28" fmla="*/ 2438400 w 2472267"/>
                  <a:gd name="connsiteY28" fmla="*/ 423334 h 1608806"/>
                  <a:gd name="connsiteX29" fmla="*/ 2404533 w 2472267"/>
                  <a:gd name="connsiteY29" fmla="*/ 372534 h 1608806"/>
                  <a:gd name="connsiteX30" fmla="*/ 2302933 w 2472267"/>
                  <a:gd name="connsiteY30" fmla="*/ 338667 h 1608806"/>
                  <a:gd name="connsiteX31" fmla="*/ 2252133 w 2472267"/>
                  <a:gd name="connsiteY31" fmla="*/ 304800 h 1608806"/>
                  <a:gd name="connsiteX32" fmla="*/ 2201333 w 2472267"/>
                  <a:gd name="connsiteY32" fmla="*/ 287867 h 1608806"/>
                  <a:gd name="connsiteX33" fmla="*/ 1879600 w 2472267"/>
                  <a:gd name="connsiteY33" fmla="*/ 237067 h 1608806"/>
                  <a:gd name="connsiteX34" fmla="*/ 1828800 w 2472267"/>
                  <a:gd name="connsiteY34" fmla="*/ 169334 h 1608806"/>
                  <a:gd name="connsiteX35" fmla="*/ 1794933 w 2472267"/>
                  <a:gd name="connsiteY35" fmla="*/ 118534 h 1608806"/>
                  <a:gd name="connsiteX36" fmla="*/ 1744133 w 2472267"/>
                  <a:gd name="connsiteY36" fmla="*/ 67734 h 1608806"/>
                  <a:gd name="connsiteX37" fmla="*/ 1659467 w 2472267"/>
                  <a:gd name="connsiteY37" fmla="*/ 0 h 1608806"/>
                  <a:gd name="connsiteX38" fmla="*/ 1134533 w 2472267"/>
                  <a:gd name="connsiteY38" fmla="*/ 16934 h 1608806"/>
                  <a:gd name="connsiteX39" fmla="*/ 999067 w 2472267"/>
                  <a:gd name="connsiteY39" fmla="*/ 84667 h 1608806"/>
                  <a:gd name="connsiteX40" fmla="*/ 948267 w 2472267"/>
                  <a:gd name="connsiteY40" fmla="*/ 101600 h 1608806"/>
                  <a:gd name="connsiteX41" fmla="*/ 897467 w 2472267"/>
                  <a:gd name="connsiteY41" fmla="*/ 152400 h 1608806"/>
                  <a:gd name="connsiteX42" fmla="*/ 778933 w 2472267"/>
                  <a:gd name="connsiteY42" fmla="*/ 254000 h 1608806"/>
                  <a:gd name="connsiteX0" fmla="*/ 778933 w 2472267"/>
                  <a:gd name="connsiteY0" fmla="*/ 254000 h 1608806"/>
                  <a:gd name="connsiteX1" fmla="*/ 474133 w 2472267"/>
                  <a:gd name="connsiteY1" fmla="*/ 254000 h 1608806"/>
                  <a:gd name="connsiteX2" fmla="*/ 355600 w 2472267"/>
                  <a:gd name="connsiteY2" fmla="*/ 304800 h 1608806"/>
                  <a:gd name="connsiteX3" fmla="*/ 287867 w 2472267"/>
                  <a:gd name="connsiteY3" fmla="*/ 321734 h 1608806"/>
                  <a:gd name="connsiteX4" fmla="*/ 237067 w 2472267"/>
                  <a:gd name="connsiteY4" fmla="*/ 355600 h 1608806"/>
                  <a:gd name="connsiteX5" fmla="*/ 152400 w 2472267"/>
                  <a:gd name="connsiteY5" fmla="*/ 440267 h 1608806"/>
                  <a:gd name="connsiteX6" fmla="*/ 84667 w 2472267"/>
                  <a:gd name="connsiteY6" fmla="*/ 541867 h 1608806"/>
                  <a:gd name="connsiteX7" fmla="*/ 33867 w 2472267"/>
                  <a:gd name="connsiteY7" fmla="*/ 694267 h 1608806"/>
                  <a:gd name="connsiteX8" fmla="*/ 16933 w 2472267"/>
                  <a:gd name="connsiteY8" fmla="*/ 745067 h 1608806"/>
                  <a:gd name="connsiteX9" fmla="*/ 0 w 2472267"/>
                  <a:gd name="connsiteY9" fmla="*/ 795867 h 1608806"/>
                  <a:gd name="connsiteX10" fmla="*/ 16933 w 2472267"/>
                  <a:gd name="connsiteY10" fmla="*/ 1016000 h 1608806"/>
                  <a:gd name="connsiteX11" fmla="*/ 118533 w 2472267"/>
                  <a:gd name="connsiteY11" fmla="*/ 1083734 h 1608806"/>
                  <a:gd name="connsiteX12" fmla="*/ 220133 w 2472267"/>
                  <a:gd name="connsiteY12" fmla="*/ 1185334 h 1608806"/>
                  <a:gd name="connsiteX13" fmla="*/ 304800 w 2472267"/>
                  <a:gd name="connsiteY13" fmla="*/ 1439334 h 1608806"/>
                  <a:gd name="connsiteX14" fmla="*/ 1066800 w 2472267"/>
                  <a:gd name="connsiteY14" fmla="*/ 1540934 h 1608806"/>
                  <a:gd name="connsiteX15" fmla="*/ 1320800 w 2472267"/>
                  <a:gd name="connsiteY15" fmla="*/ 1490134 h 1608806"/>
                  <a:gd name="connsiteX16" fmla="*/ 1490133 w 2472267"/>
                  <a:gd name="connsiteY16" fmla="*/ 1591734 h 1608806"/>
                  <a:gd name="connsiteX17" fmla="*/ 1879600 w 2472267"/>
                  <a:gd name="connsiteY17" fmla="*/ 1608667 h 1608806"/>
                  <a:gd name="connsiteX18" fmla="*/ 1947333 w 2472267"/>
                  <a:gd name="connsiteY18" fmla="*/ 1591734 h 1608806"/>
                  <a:gd name="connsiteX19" fmla="*/ 2099733 w 2472267"/>
                  <a:gd name="connsiteY19" fmla="*/ 1507067 h 1608806"/>
                  <a:gd name="connsiteX20" fmla="*/ 2133600 w 2472267"/>
                  <a:gd name="connsiteY20" fmla="*/ 1456267 h 1608806"/>
                  <a:gd name="connsiteX21" fmla="*/ 2252133 w 2472267"/>
                  <a:gd name="connsiteY21" fmla="*/ 1320800 h 1608806"/>
                  <a:gd name="connsiteX22" fmla="*/ 2269067 w 2472267"/>
                  <a:gd name="connsiteY22" fmla="*/ 1016000 h 1608806"/>
                  <a:gd name="connsiteX23" fmla="*/ 2286000 w 2472267"/>
                  <a:gd name="connsiteY23" fmla="*/ 931334 h 1608806"/>
                  <a:gd name="connsiteX24" fmla="*/ 2336800 w 2472267"/>
                  <a:gd name="connsiteY24" fmla="*/ 914400 h 1608806"/>
                  <a:gd name="connsiteX25" fmla="*/ 2387600 w 2472267"/>
                  <a:gd name="connsiteY25" fmla="*/ 880534 h 1608806"/>
                  <a:gd name="connsiteX26" fmla="*/ 2472267 w 2472267"/>
                  <a:gd name="connsiteY26" fmla="*/ 728134 h 1608806"/>
                  <a:gd name="connsiteX27" fmla="*/ 2438400 w 2472267"/>
                  <a:gd name="connsiteY27" fmla="*/ 423334 h 1608806"/>
                  <a:gd name="connsiteX28" fmla="*/ 2404533 w 2472267"/>
                  <a:gd name="connsiteY28" fmla="*/ 372534 h 1608806"/>
                  <a:gd name="connsiteX29" fmla="*/ 2302933 w 2472267"/>
                  <a:gd name="connsiteY29" fmla="*/ 338667 h 1608806"/>
                  <a:gd name="connsiteX30" fmla="*/ 2252133 w 2472267"/>
                  <a:gd name="connsiteY30" fmla="*/ 304800 h 1608806"/>
                  <a:gd name="connsiteX31" fmla="*/ 2201333 w 2472267"/>
                  <a:gd name="connsiteY31" fmla="*/ 287867 h 1608806"/>
                  <a:gd name="connsiteX32" fmla="*/ 1879600 w 2472267"/>
                  <a:gd name="connsiteY32" fmla="*/ 237067 h 1608806"/>
                  <a:gd name="connsiteX33" fmla="*/ 1828800 w 2472267"/>
                  <a:gd name="connsiteY33" fmla="*/ 169334 h 1608806"/>
                  <a:gd name="connsiteX34" fmla="*/ 1794933 w 2472267"/>
                  <a:gd name="connsiteY34" fmla="*/ 118534 h 1608806"/>
                  <a:gd name="connsiteX35" fmla="*/ 1744133 w 2472267"/>
                  <a:gd name="connsiteY35" fmla="*/ 67734 h 1608806"/>
                  <a:gd name="connsiteX36" fmla="*/ 1659467 w 2472267"/>
                  <a:gd name="connsiteY36" fmla="*/ 0 h 1608806"/>
                  <a:gd name="connsiteX37" fmla="*/ 1134533 w 2472267"/>
                  <a:gd name="connsiteY37" fmla="*/ 16934 h 1608806"/>
                  <a:gd name="connsiteX38" fmla="*/ 999067 w 2472267"/>
                  <a:gd name="connsiteY38" fmla="*/ 84667 h 1608806"/>
                  <a:gd name="connsiteX39" fmla="*/ 948267 w 2472267"/>
                  <a:gd name="connsiteY39" fmla="*/ 101600 h 1608806"/>
                  <a:gd name="connsiteX40" fmla="*/ 897467 w 2472267"/>
                  <a:gd name="connsiteY40" fmla="*/ 152400 h 1608806"/>
                  <a:gd name="connsiteX41" fmla="*/ 778933 w 2472267"/>
                  <a:gd name="connsiteY41" fmla="*/ 254000 h 1608806"/>
                  <a:gd name="connsiteX0" fmla="*/ 778933 w 2472267"/>
                  <a:gd name="connsiteY0" fmla="*/ 254000 h 1614972"/>
                  <a:gd name="connsiteX1" fmla="*/ 474133 w 2472267"/>
                  <a:gd name="connsiteY1" fmla="*/ 254000 h 1614972"/>
                  <a:gd name="connsiteX2" fmla="*/ 355600 w 2472267"/>
                  <a:gd name="connsiteY2" fmla="*/ 304800 h 1614972"/>
                  <a:gd name="connsiteX3" fmla="*/ 287867 w 2472267"/>
                  <a:gd name="connsiteY3" fmla="*/ 321734 h 1614972"/>
                  <a:gd name="connsiteX4" fmla="*/ 237067 w 2472267"/>
                  <a:gd name="connsiteY4" fmla="*/ 355600 h 1614972"/>
                  <a:gd name="connsiteX5" fmla="*/ 152400 w 2472267"/>
                  <a:gd name="connsiteY5" fmla="*/ 440267 h 1614972"/>
                  <a:gd name="connsiteX6" fmla="*/ 84667 w 2472267"/>
                  <a:gd name="connsiteY6" fmla="*/ 541867 h 1614972"/>
                  <a:gd name="connsiteX7" fmla="*/ 33867 w 2472267"/>
                  <a:gd name="connsiteY7" fmla="*/ 694267 h 1614972"/>
                  <a:gd name="connsiteX8" fmla="*/ 16933 w 2472267"/>
                  <a:gd name="connsiteY8" fmla="*/ 745067 h 1614972"/>
                  <a:gd name="connsiteX9" fmla="*/ 0 w 2472267"/>
                  <a:gd name="connsiteY9" fmla="*/ 795867 h 1614972"/>
                  <a:gd name="connsiteX10" fmla="*/ 16933 w 2472267"/>
                  <a:gd name="connsiteY10" fmla="*/ 1016000 h 1614972"/>
                  <a:gd name="connsiteX11" fmla="*/ 118533 w 2472267"/>
                  <a:gd name="connsiteY11" fmla="*/ 1083734 h 1614972"/>
                  <a:gd name="connsiteX12" fmla="*/ 220133 w 2472267"/>
                  <a:gd name="connsiteY12" fmla="*/ 1185334 h 1614972"/>
                  <a:gd name="connsiteX13" fmla="*/ 304800 w 2472267"/>
                  <a:gd name="connsiteY13" fmla="*/ 1439334 h 1614972"/>
                  <a:gd name="connsiteX14" fmla="*/ 1066800 w 2472267"/>
                  <a:gd name="connsiteY14" fmla="*/ 1540934 h 1614972"/>
                  <a:gd name="connsiteX15" fmla="*/ 1320800 w 2472267"/>
                  <a:gd name="connsiteY15" fmla="*/ 1490134 h 1614972"/>
                  <a:gd name="connsiteX16" fmla="*/ 1490133 w 2472267"/>
                  <a:gd name="connsiteY16" fmla="*/ 1591734 h 1614972"/>
                  <a:gd name="connsiteX17" fmla="*/ 1879600 w 2472267"/>
                  <a:gd name="connsiteY17" fmla="*/ 1608667 h 1614972"/>
                  <a:gd name="connsiteX18" fmla="*/ 2099733 w 2472267"/>
                  <a:gd name="connsiteY18" fmla="*/ 1507067 h 1614972"/>
                  <a:gd name="connsiteX19" fmla="*/ 2133600 w 2472267"/>
                  <a:gd name="connsiteY19" fmla="*/ 1456267 h 1614972"/>
                  <a:gd name="connsiteX20" fmla="*/ 2252133 w 2472267"/>
                  <a:gd name="connsiteY20" fmla="*/ 1320800 h 1614972"/>
                  <a:gd name="connsiteX21" fmla="*/ 2269067 w 2472267"/>
                  <a:gd name="connsiteY21" fmla="*/ 1016000 h 1614972"/>
                  <a:gd name="connsiteX22" fmla="*/ 2286000 w 2472267"/>
                  <a:gd name="connsiteY22" fmla="*/ 931334 h 1614972"/>
                  <a:gd name="connsiteX23" fmla="*/ 2336800 w 2472267"/>
                  <a:gd name="connsiteY23" fmla="*/ 914400 h 1614972"/>
                  <a:gd name="connsiteX24" fmla="*/ 2387600 w 2472267"/>
                  <a:gd name="connsiteY24" fmla="*/ 880534 h 1614972"/>
                  <a:gd name="connsiteX25" fmla="*/ 2472267 w 2472267"/>
                  <a:gd name="connsiteY25" fmla="*/ 728134 h 1614972"/>
                  <a:gd name="connsiteX26" fmla="*/ 2438400 w 2472267"/>
                  <a:gd name="connsiteY26" fmla="*/ 423334 h 1614972"/>
                  <a:gd name="connsiteX27" fmla="*/ 2404533 w 2472267"/>
                  <a:gd name="connsiteY27" fmla="*/ 372534 h 1614972"/>
                  <a:gd name="connsiteX28" fmla="*/ 2302933 w 2472267"/>
                  <a:gd name="connsiteY28" fmla="*/ 338667 h 1614972"/>
                  <a:gd name="connsiteX29" fmla="*/ 2252133 w 2472267"/>
                  <a:gd name="connsiteY29" fmla="*/ 304800 h 1614972"/>
                  <a:gd name="connsiteX30" fmla="*/ 2201333 w 2472267"/>
                  <a:gd name="connsiteY30" fmla="*/ 287867 h 1614972"/>
                  <a:gd name="connsiteX31" fmla="*/ 1879600 w 2472267"/>
                  <a:gd name="connsiteY31" fmla="*/ 237067 h 1614972"/>
                  <a:gd name="connsiteX32" fmla="*/ 1828800 w 2472267"/>
                  <a:gd name="connsiteY32" fmla="*/ 169334 h 1614972"/>
                  <a:gd name="connsiteX33" fmla="*/ 1794933 w 2472267"/>
                  <a:gd name="connsiteY33" fmla="*/ 118534 h 1614972"/>
                  <a:gd name="connsiteX34" fmla="*/ 1744133 w 2472267"/>
                  <a:gd name="connsiteY34" fmla="*/ 67734 h 1614972"/>
                  <a:gd name="connsiteX35" fmla="*/ 1659467 w 2472267"/>
                  <a:gd name="connsiteY35" fmla="*/ 0 h 1614972"/>
                  <a:gd name="connsiteX36" fmla="*/ 1134533 w 2472267"/>
                  <a:gd name="connsiteY36" fmla="*/ 16934 h 1614972"/>
                  <a:gd name="connsiteX37" fmla="*/ 999067 w 2472267"/>
                  <a:gd name="connsiteY37" fmla="*/ 84667 h 1614972"/>
                  <a:gd name="connsiteX38" fmla="*/ 948267 w 2472267"/>
                  <a:gd name="connsiteY38" fmla="*/ 101600 h 1614972"/>
                  <a:gd name="connsiteX39" fmla="*/ 897467 w 2472267"/>
                  <a:gd name="connsiteY39" fmla="*/ 152400 h 1614972"/>
                  <a:gd name="connsiteX40" fmla="*/ 778933 w 2472267"/>
                  <a:gd name="connsiteY40" fmla="*/ 254000 h 1614972"/>
                  <a:gd name="connsiteX0" fmla="*/ 778933 w 2472267"/>
                  <a:gd name="connsiteY0" fmla="*/ 254000 h 1614972"/>
                  <a:gd name="connsiteX1" fmla="*/ 474133 w 2472267"/>
                  <a:gd name="connsiteY1" fmla="*/ 254000 h 1614972"/>
                  <a:gd name="connsiteX2" fmla="*/ 355600 w 2472267"/>
                  <a:gd name="connsiteY2" fmla="*/ 304800 h 1614972"/>
                  <a:gd name="connsiteX3" fmla="*/ 287867 w 2472267"/>
                  <a:gd name="connsiteY3" fmla="*/ 321734 h 1614972"/>
                  <a:gd name="connsiteX4" fmla="*/ 237067 w 2472267"/>
                  <a:gd name="connsiteY4" fmla="*/ 355600 h 1614972"/>
                  <a:gd name="connsiteX5" fmla="*/ 152400 w 2472267"/>
                  <a:gd name="connsiteY5" fmla="*/ 440267 h 1614972"/>
                  <a:gd name="connsiteX6" fmla="*/ 84667 w 2472267"/>
                  <a:gd name="connsiteY6" fmla="*/ 541867 h 1614972"/>
                  <a:gd name="connsiteX7" fmla="*/ 33867 w 2472267"/>
                  <a:gd name="connsiteY7" fmla="*/ 694267 h 1614972"/>
                  <a:gd name="connsiteX8" fmla="*/ 16933 w 2472267"/>
                  <a:gd name="connsiteY8" fmla="*/ 745067 h 1614972"/>
                  <a:gd name="connsiteX9" fmla="*/ 0 w 2472267"/>
                  <a:gd name="connsiteY9" fmla="*/ 795867 h 1614972"/>
                  <a:gd name="connsiteX10" fmla="*/ 16933 w 2472267"/>
                  <a:gd name="connsiteY10" fmla="*/ 1016000 h 1614972"/>
                  <a:gd name="connsiteX11" fmla="*/ 118533 w 2472267"/>
                  <a:gd name="connsiteY11" fmla="*/ 1083734 h 1614972"/>
                  <a:gd name="connsiteX12" fmla="*/ 220133 w 2472267"/>
                  <a:gd name="connsiteY12" fmla="*/ 1185334 h 1614972"/>
                  <a:gd name="connsiteX13" fmla="*/ 304800 w 2472267"/>
                  <a:gd name="connsiteY13" fmla="*/ 1439334 h 1614972"/>
                  <a:gd name="connsiteX14" fmla="*/ 1066800 w 2472267"/>
                  <a:gd name="connsiteY14" fmla="*/ 1540934 h 1614972"/>
                  <a:gd name="connsiteX15" fmla="*/ 1320800 w 2472267"/>
                  <a:gd name="connsiteY15" fmla="*/ 1490134 h 1614972"/>
                  <a:gd name="connsiteX16" fmla="*/ 1490133 w 2472267"/>
                  <a:gd name="connsiteY16" fmla="*/ 1591734 h 1614972"/>
                  <a:gd name="connsiteX17" fmla="*/ 1879600 w 2472267"/>
                  <a:gd name="connsiteY17" fmla="*/ 1608667 h 1614972"/>
                  <a:gd name="connsiteX18" fmla="*/ 2099733 w 2472267"/>
                  <a:gd name="connsiteY18" fmla="*/ 1507067 h 1614972"/>
                  <a:gd name="connsiteX19" fmla="*/ 2252133 w 2472267"/>
                  <a:gd name="connsiteY19" fmla="*/ 1320800 h 1614972"/>
                  <a:gd name="connsiteX20" fmla="*/ 2269067 w 2472267"/>
                  <a:gd name="connsiteY20" fmla="*/ 1016000 h 1614972"/>
                  <a:gd name="connsiteX21" fmla="*/ 2286000 w 2472267"/>
                  <a:gd name="connsiteY21" fmla="*/ 931334 h 1614972"/>
                  <a:gd name="connsiteX22" fmla="*/ 2336800 w 2472267"/>
                  <a:gd name="connsiteY22" fmla="*/ 914400 h 1614972"/>
                  <a:gd name="connsiteX23" fmla="*/ 2387600 w 2472267"/>
                  <a:gd name="connsiteY23" fmla="*/ 880534 h 1614972"/>
                  <a:gd name="connsiteX24" fmla="*/ 2472267 w 2472267"/>
                  <a:gd name="connsiteY24" fmla="*/ 728134 h 1614972"/>
                  <a:gd name="connsiteX25" fmla="*/ 2438400 w 2472267"/>
                  <a:gd name="connsiteY25" fmla="*/ 423334 h 1614972"/>
                  <a:gd name="connsiteX26" fmla="*/ 2404533 w 2472267"/>
                  <a:gd name="connsiteY26" fmla="*/ 372534 h 1614972"/>
                  <a:gd name="connsiteX27" fmla="*/ 2302933 w 2472267"/>
                  <a:gd name="connsiteY27" fmla="*/ 338667 h 1614972"/>
                  <a:gd name="connsiteX28" fmla="*/ 2252133 w 2472267"/>
                  <a:gd name="connsiteY28" fmla="*/ 304800 h 1614972"/>
                  <a:gd name="connsiteX29" fmla="*/ 2201333 w 2472267"/>
                  <a:gd name="connsiteY29" fmla="*/ 287867 h 1614972"/>
                  <a:gd name="connsiteX30" fmla="*/ 1879600 w 2472267"/>
                  <a:gd name="connsiteY30" fmla="*/ 237067 h 1614972"/>
                  <a:gd name="connsiteX31" fmla="*/ 1828800 w 2472267"/>
                  <a:gd name="connsiteY31" fmla="*/ 169334 h 1614972"/>
                  <a:gd name="connsiteX32" fmla="*/ 1794933 w 2472267"/>
                  <a:gd name="connsiteY32" fmla="*/ 118534 h 1614972"/>
                  <a:gd name="connsiteX33" fmla="*/ 1744133 w 2472267"/>
                  <a:gd name="connsiteY33" fmla="*/ 67734 h 1614972"/>
                  <a:gd name="connsiteX34" fmla="*/ 1659467 w 2472267"/>
                  <a:gd name="connsiteY34" fmla="*/ 0 h 1614972"/>
                  <a:gd name="connsiteX35" fmla="*/ 1134533 w 2472267"/>
                  <a:gd name="connsiteY35" fmla="*/ 16934 h 1614972"/>
                  <a:gd name="connsiteX36" fmla="*/ 999067 w 2472267"/>
                  <a:gd name="connsiteY36" fmla="*/ 84667 h 1614972"/>
                  <a:gd name="connsiteX37" fmla="*/ 948267 w 2472267"/>
                  <a:gd name="connsiteY37" fmla="*/ 101600 h 1614972"/>
                  <a:gd name="connsiteX38" fmla="*/ 897467 w 2472267"/>
                  <a:gd name="connsiteY38" fmla="*/ 152400 h 1614972"/>
                  <a:gd name="connsiteX39" fmla="*/ 778933 w 2472267"/>
                  <a:gd name="connsiteY39" fmla="*/ 254000 h 1614972"/>
                  <a:gd name="connsiteX0" fmla="*/ 778933 w 2472267"/>
                  <a:gd name="connsiteY0" fmla="*/ 254000 h 1614972"/>
                  <a:gd name="connsiteX1" fmla="*/ 474133 w 2472267"/>
                  <a:gd name="connsiteY1" fmla="*/ 254000 h 1614972"/>
                  <a:gd name="connsiteX2" fmla="*/ 355600 w 2472267"/>
                  <a:gd name="connsiteY2" fmla="*/ 304800 h 1614972"/>
                  <a:gd name="connsiteX3" fmla="*/ 287867 w 2472267"/>
                  <a:gd name="connsiteY3" fmla="*/ 321734 h 1614972"/>
                  <a:gd name="connsiteX4" fmla="*/ 237067 w 2472267"/>
                  <a:gd name="connsiteY4" fmla="*/ 355600 h 1614972"/>
                  <a:gd name="connsiteX5" fmla="*/ 152400 w 2472267"/>
                  <a:gd name="connsiteY5" fmla="*/ 440267 h 1614972"/>
                  <a:gd name="connsiteX6" fmla="*/ 84667 w 2472267"/>
                  <a:gd name="connsiteY6" fmla="*/ 541867 h 1614972"/>
                  <a:gd name="connsiteX7" fmla="*/ 33867 w 2472267"/>
                  <a:gd name="connsiteY7" fmla="*/ 694267 h 1614972"/>
                  <a:gd name="connsiteX8" fmla="*/ 16933 w 2472267"/>
                  <a:gd name="connsiteY8" fmla="*/ 745067 h 1614972"/>
                  <a:gd name="connsiteX9" fmla="*/ 0 w 2472267"/>
                  <a:gd name="connsiteY9" fmla="*/ 795867 h 1614972"/>
                  <a:gd name="connsiteX10" fmla="*/ 16933 w 2472267"/>
                  <a:gd name="connsiteY10" fmla="*/ 1016000 h 1614972"/>
                  <a:gd name="connsiteX11" fmla="*/ 118533 w 2472267"/>
                  <a:gd name="connsiteY11" fmla="*/ 1083734 h 1614972"/>
                  <a:gd name="connsiteX12" fmla="*/ 220133 w 2472267"/>
                  <a:gd name="connsiteY12" fmla="*/ 1185334 h 1614972"/>
                  <a:gd name="connsiteX13" fmla="*/ 304800 w 2472267"/>
                  <a:gd name="connsiteY13" fmla="*/ 1439334 h 1614972"/>
                  <a:gd name="connsiteX14" fmla="*/ 1066800 w 2472267"/>
                  <a:gd name="connsiteY14" fmla="*/ 1540934 h 1614972"/>
                  <a:gd name="connsiteX15" fmla="*/ 1320800 w 2472267"/>
                  <a:gd name="connsiteY15" fmla="*/ 1490134 h 1614972"/>
                  <a:gd name="connsiteX16" fmla="*/ 1490133 w 2472267"/>
                  <a:gd name="connsiteY16" fmla="*/ 1591734 h 1614972"/>
                  <a:gd name="connsiteX17" fmla="*/ 1879600 w 2472267"/>
                  <a:gd name="connsiteY17" fmla="*/ 1608667 h 1614972"/>
                  <a:gd name="connsiteX18" fmla="*/ 2099733 w 2472267"/>
                  <a:gd name="connsiteY18" fmla="*/ 1507067 h 1614972"/>
                  <a:gd name="connsiteX19" fmla="*/ 2252133 w 2472267"/>
                  <a:gd name="connsiteY19" fmla="*/ 1320800 h 1614972"/>
                  <a:gd name="connsiteX20" fmla="*/ 2269067 w 2472267"/>
                  <a:gd name="connsiteY20" fmla="*/ 1016000 h 1614972"/>
                  <a:gd name="connsiteX21" fmla="*/ 2286000 w 2472267"/>
                  <a:gd name="connsiteY21" fmla="*/ 931334 h 1614972"/>
                  <a:gd name="connsiteX22" fmla="*/ 2387600 w 2472267"/>
                  <a:gd name="connsiteY22" fmla="*/ 880534 h 1614972"/>
                  <a:gd name="connsiteX23" fmla="*/ 2472267 w 2472267"/>
                  <a:gd name="connsiteY23" fmla="*/ 728134 h 1614972"/>
                  <a:gd name="connsiteX24" fmla="*/ 2438400 w 2472267"/>
                  <a:gd name="connsiteY24" fmla="*/ 423334 h 1614972"/>
                  <a:gd name="connsiteX25" fmla="*/ 2404533 w 2472267"/>
                  <a:gd name="connsiteY25" fmla="*/ 372534 h 1614972"/>
                  <a:gd name="connsiteX26" fmla="*/ 2302933 w 2472267"/>
                  <a:gd name="connsiteY26" fmla="*/ 338667 h 1614972"/>
                  <a:gd name="connsiteX27" fmla="*/ 2252133 w 2472267"/>
                  <a:gd name="connsiteY27" fmla="*/ 304800 h 1614972"/>
                  <a:gd name="connsiteX28" fmla="*/ 2201333 w 2472267"/>
                  <a:gd name="connsiteY28" fmla="*/ 287867 h 1614972"/>
                  <a:gd name="connsiteX29" fmla="*/ 1879600 w 2472267"/>
                  <a:gd name="connsiteY29" fmla="*/ 237067 h 1614972"/>
                  <a:gd name="connsiteX30" fmla="*/ 1828800 w 2472267"/>
                  <a:gd name="connsiteY30" fmla="*/ 169334 h 1614972"/>
                  <a:gd name="connsiteX31" fmla="*/ 1794933 w 2472267"/>
                  <a:gd name="connsiteY31" fmla="*/ 118534 h 1614972"/>
                  <a:gd name="connsiteX32" fmla="*/ 1744133 w 2472267"/>
                  <a:gd name="connsiteY32" fmla="*/ 67734 h 1614972"/>
                  <a:gd name="connsiteX33" fmla="*/ 1659467 w 2472267"/>
                  <a:gd name="connsiteY33" fmla="*/ 0 h 1614972"/>
                  <a:gd name="connsiteX34" fmla="*/ 1134533 w 2472267"/>
                  <a:gd name="connsiteY34" fmla="*/ 16934 h 1614972"/>
                  <a:gd name="connsiteX35" fmla="*/ 999067 w 2472267"/>
                  <a:gd name="connsiteY35" fmla="*/ 84667 h 1614972"/>
                  <a:gd name="connsiteX36" fmla="*/ 948267 w 2472267"/>
                  <a:gd name="connsiteY36" fmla="*/ 101600 h 1614972"/>
                  <a:gd name="connsiteX37" fmla="*/ 897467 w 2472267"/>
                  <a:gd name="connsiteY37" fmla="*/ 152400 h 1614972"/>
                  <a:gd name="connsiteX38" fmla="*/ 778933 w 2472267"/>
                  <a:gd name="connsiteY38" fmla="*/ 254000 h 1614972"/>
                  <a:gd name="connsiteX0" fmla="*/ 778933 w 2472267"/>
                  <a:gd name="connsiteY0" fmla="*/ 254000 h 1614972"/>
                  <a:gd name="connsiteX1" fmla="*/ 474133 w 2472267"/>
                  <a:gd name="connsiteY1" fmla="*/ 254000 h 1614972"/>
                  <a:gd name="connsiteX2" fmla="*/ 355600 w 2472267"/>
                  <a:gd name="connsiteY2" fmla="*/ 304800 h 1614972"/>
                  <a:gd name="connsiteX3" fmla="*/ 287867 w 2472267"/>
                  <a:gd name="connsiteY3" fmla="*/ 321734 h 1614972"/>
                  <a:gd name="connsiteX4" fmla="*/ 237067 w 2472267"/>
                  <a:gd name="connsiteY4" fmla="*/ 355600 h 1614972"/>
                  <a:gd name="connsiteX5" fmla="*/ 152400 w 2472267"/>
                  <a:gd name="connsiteY5" fmla="*/ 440267 h 1614972"/>
                  <a:gd name="connsiteX6" fmla="*/ 84667 w 2472267"/>
                  <a:gd name="connsiteY6" fmla="*/ 541867 h 1614972"/>
                  <a:gd name="connsiteX7" fmla="*/ 33867 w 2472267"/>
                  <a:gd name="connsiteY7" fmla="*/ 694267 h 1614972"/>
                  <a:gd name="connsiteX8" fmla="*/ 16933 w 2472267"/>
                  <a:gd name="connsiteY8" fmla="*/ 745067 h 1614972"/>
                  <a:gd name="connsiteX9" fmla="*/ 0 w 2472267"/>
                  <a:gd name="connsiteY9" fmla="*/ 795867 h 1614972"/>
                  <a:gd name="connsiteX10" fmla="*/ 16933 w 2472267"/>
                  <a:gd name="connsiteY10" fmla="*/ 1016000 h 1614972"/>
                  <a:gd name="connsiteX11" fmla="*/ 118533 w 2472267"/>
                  <a:gd name="connsiteY11" fmla="*/ 1083734 h 1614972"/>
                  <a:gd name="connsiteX12" fmla="*/ 220133 w 2472267"/>
                  <a:gd name="connsiteY12" fmla="*/ 1185334 h 1614972"/>
                  <a:gd name="connsiteX13" fmla="*/ 304800 w 2472267"/>
                  <a:gd name="connsiteY13" fmla="*/ 1439334 h 1614972"/>
                  <a:gd name="connsiteX14" fmla="*/ 1066800 w 2472267"/>
                  <a:gd name="connsiteY14" fmla="*/ 1540934 h 1614972"/>
                  <a:gd name="connsiteX15" fmla="*/ 1320800 w 2472267"/>
                  <a:gd name="connsiteY15" fmla="*/ 1490134 h 1614972"/>
                  <a:gd name="connsiteX16" fmla="*/ 1490133 w 2472267"/>
                  <a:gd name="connsiteY16" fmla="*/ 1591734 h 1614972"/>
                  <a:gd name="connsiteX17" fmla="*/ 1879600 w 2472267"/>
                  <a:gd name="connsiteY17" fmla="*/ 1608667 h 1614972"/>
                  <a:gd name="connsiteX18" fmla="*/ 2099733 w 2472267"/>
                  <a:gd name="connsiteY18" fmla="*/ 1507067 h 1614972"/>
                  <a:gd name="connsiteX19" fmla="*/ 2252133 w 2472267"/>
                  <a:gd name="connsiteY19" fmla="*/ 1320800 h 1614972"/>
                  <a:gd name="connsiteX20" fmla="*/ 2269067 w 2472267"/>
                  <a:gd name="connsiteY20" fmla="*/ 1016000 h 1614972"/>
                  <a:gd name="connsiteX21" fmla="*/ 2286000 w 2472267"/>
                  <a:gd name="connsiteY21" fmla="*/ 931334 h 1614972"/>
                  <a:gd name="connsiteX22" fmla="*/ 2387600 w 2472267"/>
                  <a:gd name="connsiteY22" fmla="*/ 880534 h 1614972"/>
                  <a:gd name="connsiteX23" fmla="*/ 2472267 w 2472267"/>
                  <a:gd name="connsiteY23" fmla="*/ 728134 h 1614972"/>
                  <a:gd name="connsiteX24" fmla="*/ 2438400 w 2472267"/>
                  <a:gd name="connsiteY24" fmla="*/ 423334 h 1614972"/>
                  <a:gd name="connsiteX25" fmla="*/ 2404533 w 2472267"/>
                  <a:gd name="connsiteY25" fmla="*/ 372534 h 1614972"/>
                  <a:gd name="connsiteX26" fmla="*/ 2302933 w 2472267"/>
                  <a:gd name="connsiteY26" fmla="*/ 338667 h 1614972"/>
                  <a:gd name="connsiteX27" fmla="*/ 2201333 w 2472267"/>
                  <a:gd name="connsiteY27" fmla="*/ 287867 h 1614972"/>
                  <a:gd name="connsiteX28" fmla="*/ 1879600 w 2472267"/>
                  <a:gd name="connsiteY28" fmla="*/ 237067 h 1614972"/>
                  <a:gd name="connsiteX29" fmla="*/ 1828800 w 2472267"/>
                  <a:gd name="connsiteY29" fmla="*/ 169334 h 1614972"/>
                  <a:gd name="connsiteX30" fmla="*/ 1794933 w 2472267"/>
                  <a:gd name="connsiteY30" fmla="*/ 118534 h 1614972"/>
                  <a:gd name="connsiteX31" fmla="*/ 1744133 w 2472267"/>
                  <a:gd name="connsiteY31" fmla="*/ 67734 h 1614972"/>
                  <a:gd name="connsiteX32" fmla="*/ 1659467 w 2472267"/>
                  <a:gd name="connsiteY32" fmla="*/ 0 h 1614972"/>
                  <a:gd name="connsiteX33" fmla="*/ 1134533 w 2472267"/>
                  <a:gd name="connsiteY33" fmla="*/ 16934 h 1614972"/>
                  <a:gd name="connsiteX34" fmla="*/ 999067 w 2472267"/>
                  <a:gd name="connsiteY34" fmla="*/ 84667 h 1614972"/>
                  <a:gd name="connsiteX35" fmla="*/ 948267 w 2472267"/>
                  <a:gd name="connsiteY35" fmla="*/ 101600 h 1614972"/>
                  <a:gd name="connsiteX36" fmla="*/ 897467 w 2472267"/>
                  <a:gd name="connsiteY36" fmla="*/ 152400 h 1614972"/>
                  <a:gd name="connsiteX37" fmla="*/ 778933 w 2472267"/>
                  <a:gd name="connsiteY37" fmla="*/ 254000 h 1614972"/>
                  <a:gd name="connsiteX0" fmla="*/ 778933 w 2472267"/>
                  <a:gd name="connsiteY0" fmla="*/ 254000 h 1614972"/>
                  <a:gd name="connsiteX1" fmla="*/ 474133 w 2472267"/>
                  <a:gd name="connsiteY1" fmla="*/ 254000 h 1614972"/>
                  <a:gd name="connsiteX2" fmla="*/ 355600 w 2472267"/>
                  <a:gd name="connsiteY2" fmla="*/ 304800 h 1614972"/>
                  <a:gd name="connsiteX3" fmla="*/ 287867 w 2472267"/>
                  <a:gd name="connsiteY3" fmla="*/ 321734 h 1614972"/>
                  <a:gd name="connsiteX4" fmla="*/ 237067 w 2472267"/>
                  <a:gd name="connsiteY4" fmla="*/ 355600 h 1614972"/>
                  <a:gd name="connsiteX5" fmla="*/ 152400 w 2472267"/>
                  <a:gd name="connsiteY5" fmla="*/ 440267 h 1614972"/>
                  <a:gd name="connsiteX6" fmla="*/ 84667 w 2472267"/>
                  <a:gd name="connsiteY6" fmla="*/ 541867 h 1614972"/>
                  <a:gd name="connsiteX7" fmla="*/ 33867 w 2472267"/>
                  <a:gd name="connsiteY7" fmla="*/ 694267 h 1614972"/>
                  <a:gd name="connsiteX8" fmla="*/ 16933 w 2472267"/>
                  <a:gd name="connsiteY8" fmla="*/ 745067 h 1614972"/>
                  <a:gd name="connsiteX9" fmla="*/ 0 w 2472267"/>
                  <a:gd name="connsiteY9" fmla="*/ 795867 h 1614972"/>
                  <a:gd name="connsiteX10" fmla="*/ 16933 w 2472267"/>
                  <a:gd name="connsiteY10" fmla="*/ 1016000 h 1614972"/>
                  <a:gd name="connsiteX11" fmla="*/ 118533 w 2472267"/>
                  <a:gd name="connsiteY11" fmla="*/ 1083734 h 1614972"/>
                  <a:gd name="connsiteX12" fmla="*/ 220133 w 2472267"/>
                  <a:gd name="connsiteY12" fmla="*/ 1185334 h 1614972"/>
                  <a:gd name="connsiteX13" fmla="*/ 304800 w 2472267"/>
                  <a:gd name="connsiteY13" fmla="*/ 1439334 h 1614972"/>
                  <a:gd name="connsiteX14" fmla="*/ 1066800 w 2472267"/>
                  <a:gd name="connsiteY14" fmla="*/ 1540934 h 1614972"/>
                  <a:gd name="connsiteX15" fmla="*/ 1320800 w 2472267"/>
                  <a:gd name="connsiteY15" fmla="*/ 1490134 h 1614972"/>
                  <a:gd name="connsiteX16" fmla="*/ 1490133 w 2472267"/>
                  <a:gd name="connsiteY16" fmla="*/ 1591734 h 1614972"/>
                  <a:gd name="connsiteX17" fmla="*/ 1879600 w 2472267"/>
                  <a:gd name="connsiteY17" fmla="*/ 1608667 h 1614972"/>
                  <a:gd name="connsiteX18" fmla="*/ 2099733 w 2472267"/>
                  <a:gd name="connsiteY18" fmla="*/ 1507067 h 1614972"/>
                  <a:gd name="connsiteX19" fmla="*/ 2252133 w 2472267"/>
                  <a:gd name="connsiteY19" fmla="*/ 1320800 h 1614972"/>
                  <a:gd name="connsiteX20" fmla="*/ 2269067 w 2472267"/>
                  <a:gd name="connsiteY20" fmla="*/ 1016000 h 1614972"/>
                  <a:gd name="connsiteX21" fmla="*/ 2286000 w 2472267"/>
                  <a:gd name="connsiteY21" fmla="*/ 931334 h 1614972"/>
                  <a:gd name="connsiteX22" fmla="*/ 2387600 w 2472267"/>
                  <a:gd name="connsiteY22" fmla="*/ 880534 h 1614972"/>
                  <a:gd name="connsiteX23" fmla="*/ 2472267 w 2472267"/>
                  <a:gd name="connsiteY23" fmla="*/ 728134 h 1614972"/>
                  <a:gd name="connsiteX24" fmla="*/ 2438400 w 2472267"/>
                  <a:gd name="connsiteY24" fmla="*/ 423334 h 1614972"/>
                  <a:gd name="connsiteX25" fmla="*/ 2302933 w 2472267"/>
                  <a:gd name="connsiteY25" fmla="*/ 338667 h 1614972"/>
                  <a:gd name="connsiteX26" fmla="*/ 2201333 w 2472267"/>
                  <a:gd name="connsiteY26" fmla="*/ 287867 h 1614972"/>
                  <a:gd name="connsiteX27" fmla="*/ 1879600 w 2472267"/>
                  <a:gd name="connsiteY27" fmla="*/ 237067 h 1614972"/>
                  <a:gd name="connsiteX28" fmla="*/ 1828800 w 2472267"/>
                  <a:gd name="connsiteY28" fmla="*/ 169334 h 1614972"/>
                  <a:gd name="connsiteX29" fmla="*/ 1794933 w 2472267"/>
                  <a:gd name="connsiteY29" fmla="*/ 118534 h 1614972"/>
                  <a:gd name="connsiteX30" fmla="*/ 1744133 w 2472267"/>
                  <a:gd name="connsiteY30" fmla="*/ 67734 h 1614972"/>
                  <a:gd name="connsiteX31" fmla="*/ 1659467 w 2472267"/>
                  <a:gd name="connsiteY31" fmla="*/ 0 h 1614972"/>
                  <a:gd name="connsiteX32" fmla="*/ 1134533 w 2472267"/>
                  <a:gd name="connsiteY32" fmla="*/ 16934 h 1614972"/>
                  <a:gd name="connsiteX33" fmla="*/ 999067 w 2472267"/>
                  <a:gd name="connsiteY33" fmla="*/ 84667 h 1614972"/>
                  <a:gd name="connsiteX34" fmla="*/ 948267 w 2472267"/>
                  <a:gd name="connsiteY34" fmla="*/ 101600 h 1614972"/>
                  <a:gd name="connsiteX35" fmla="*/ 897467 w 2472267"/>
                  <a:gd name="connsiteY35" fmla="*/ 152400 h 1614972"/>
                  <a:gd name="connsiteX36" fmla="*/ 778933 w 2472267"/>
                  <a:gd name="connsiteY36" fmla="*/ 254000 h 1614972"/>
                  <a:gd name="connsiteX0" fmla="*/ 778933 w 2472267"/>
                  <a:gd name="connsiteY0" fmla="*/ 254000 h 1614972"/>
                  <a:gd name="connsiteX1" fmla="*/ 474133 w 2472267"/>
                  <a:gd name="connsiteY1" fmla="*/ 254000 h 1614972"/>
                  <a:gd name="connsiteX2" fmla="*/ 355600 w 2472267"/>
                  <a:gd name="connsiteY2" fmla="*/ 304800 h 1614972"/>
                  <a:gd name="connsiteX3" fmla="*/ 287867 w 2472267"/>
                  <a:gd name="connsiteY3" fmla="*/ 321734 h 1614972"/>
                  <a:gd name="connsiteX4" fmla="*/ 237067 w 2472267"/>
                  <a:gd name="connsiteY4" fmla="*/ 355600 h 1614972"/>
                  <a:gd name="connsiteX5" fmla="*/ 152400 w 2472267"/>
                  <a:gd name="connsiteY5" fmla="*/ 440267 h 1614972"/>
                  <a:gd name="connsiteX6" fmla="*/ 84667 w 2472267"/>
                  <a:gd name="connsiteY6" fmla="*/ 541867 h 1614972"/>
                  <a:gd name="connsiteX7" fmla="*/ 33867 w 2472267"/>
                  <a:gd name="connsiteY7" fmla="*/ 694267 h 1614972"/>
                  <a:gd name="connsiteX8" fmla="*/ 16933 w 2472267"/>
                  <a:gd name="connsiteY8" fmla="*/ 745067 h 1614972"/>
                  <a:gd name="connsiteX9" fmla="*/ 0 w 2472267"/>
                  <a:gd name="connsiteY9" fmla="*/ 795867 h 1614972"/>
                  <a:gd name="connsiteX10" fmla="*/ 16933 w 2472267"/>
                  <a:gd name="connsiteY10" fmla="*/ 1016000 h 1614972"/>
                  <a:gd name="connsiteX11" fmla="*/ 118533 w 2472267"/>
                  <a:gd name="connsiteY11" fmla="*/ 1083734 h 1614972"/>
                  <a:gd name="connsiteX12" fmla="*/ 220133 w 2472267"/>
                  <a:gd name="connsiteY12" fmla="*/ 1185334 h 1614972"/>
                  <a:gd name="connsiteX13" fmla="*/ 304800 w 2472267"/>
                  <a:gd name="connsiteY13" fmla="*/ 1439334 h 1614972"/>
                  <a:gd name="connsiteX14" fmla="*/ 1066800 w 2472267"/>
                  <a:gd name="connsiteY14" fmla="*/ 1540934 h 1614972"/>
                  <a:gd name="connsiteX15" fmla="*/ 1320800 w 2472267"/>
                  <a:gd name="connsiteY15" fmla="*/ 1490134 h 1614972"/>
                  <a:gd name="connsiteX16" fmla="*/ 1490133 w 2472267"/>
                  <a:gd name="connsiteY16" fmla="*/ 1591734 h 1614972"/>
                  <a:gd name="connsiteX17" fmla="*/ 1879600 w 2472267"/>
                  <a:gd name="connsiteY17" fmla="*/ 1608667 h 1614972"/>
                  <a:gd name="connsiteX18" fmla="*/ 2099733 w 2472267"/>
                  <a:gd name="connsiteY18" fmla="*/ 1507067 h 1614972"/>
                  <a:gd name="connsiteX19" fmla="*/ 2252133 w 2472267"/>
                  <a:gd name="connsiteY19" fmla="*/ 1320800 h 1614972"/>
                  <a:gd name="connsiteX20" fmla="*/ 2269067 w 2472267"/>
                  <a:gd name="connsiteY20" fmla="*/ 1016000 h 1614972"/>
                  <a:gd name="connsiteX21" fmla="*/ 2286000 w 2472267"/>
                  <a:gd name="connsiteY21" fmla="*/ 931334 h 1614972"/>
                  <a:gd name="connsiteX22" fmla="*/ 2387600 w 2472267"/>
                  <a:gd name="connsiteY22" fmla="*/ 880534 h 1614972"/>
                  <a:gd name="connsiteX23" fmla="*/ 2472267 w 2472267"/>
                  <a:gd name="connsiteY23" fmla="*/ 728134 h 1614972"/>
                  <a:gd name="connsiteX24" fmla="*/ 2438400 w 2472267"/>
                  <a:gd name="connsiteY24" fmla="*/ 423334 h 1614972"/>
                  <a:gd name="connsiteX25" fmla="*/ 2302933 w 2472267"/>
                  <a:gd name="connsiteY25" fmla="*/ 338667 h 1614972"/>
                  <a:gd name="connsiteX26" fmla="*/ 2201333 w 2472267"/>
                  <a:gd name="connsiteY26" fmla="*/ 287867 h 1614972"/>
                  <a:gd name="connsiteX27" fmla="*/ 1879600 w 2472267"/>
                  <a:gd name="connsiteY27" fmla="*/ 237067 h 1614972"/>
                  <a:gd name="connsiteX28" fmla="*/ 1828800 w 2472267"/>
                  <a:gd name="connsiteY28" fmla="*/ 169334 h 1614972"/>
                  <a:gd name="connsiteX29" fmla="*/ 1794933 w 2472267"/>
                  <a:gd name="connsiteY29" fmla="*/ 118534 h 1614972"/>
                  <a:gd name="connsiteX30" fmla="*/ 1744133 w 2472267"/>
                  <a:gd name="connsiteY30" fmla="*/ 67734 h 1614972"/>
                  <a:gd name="connsiteX31" fmla="*/ 1659467 w 2472267"/>
                  <a:gd name="connsiteY31" fmla="*/ 0 h 1614972"/>
                  <a:gd name="connsiteX32" fmla="*/ 1134533 w 2472267"/>
                  <a:gd name="connsiteY32" fmla="*/ 16934 h 1614972"/>
                  <a:gd name="connsiteX33" fmla="*/ 999067 w 2472267"/>
                  <a:gd name="connsiteY33" fmla="*/ 84667 h 1614972"/>
                  <a:gd name="connsiteX34" fmla="*/ 897467 w 2472267"/>
                  <a:gd name="connsiteY34" fmla="*/ 152400 h 1614972"/>
                  <a:gd name="connsiteX35" fmla="*/ 778933 w 2472267"/>
                  <a:gd name="connsiteY35" fmla="*/ 254000 h 1614972"/>
                  <a:gd name="connsiteX0" fmla="*/ 778933 w 2472267"/>
                  <a:gd name="connsiteY0" fmla="*/ 254000 h 1614972"/>
                  <a:gd name="connsiteX1" fmla="*/ 474133 w 2472267"/>
                  <a:gd name="connsiteY1" fmla="*/ 254000 h 1614972"/>
                  <a:gd name="connsiteX2" fmla="*/ 355600 w 2472267"/>
                  <a:gd name="connsiteY2" fmla="*/ 304800 h 1614972"/>
                  <a:gd name="connsiteX3" fmla="*/ 237067 w 2472267"/>
                  <a:gd name="connsiteY3" fmla="*/ 355600 h 1614972"/>
                  <a:gd name="connsiteX4" fmla="*/ 152400 w 2472267"/>
                  <a:gd name="connsiteY4" fmla="*/ 440267 h 1614972"/>
                  <a:gd name="connsiteX5" fmla="*/ 84667 w 2472267"/>
                  <a:gd name="connsiteY5" fmla="*/ 541867 h 1614972"/>
                  <a:gd name="connsiteX6" fmla="*/ 33867 w 2472267"/>
                  <a:gd name="connsiteY6" fmla="*/ 694267 h 1614972"/>
                  <a:gd name="connsiteX7" fmla="*/ 16933 w 2472267"/>
                  <a:gd name="connsiteY7" fmla="*/ 745067 h 1614972"/>
                  <a:gd name="connsiteX8" fmla="*/ 0 w 2472267"/>
                  <a:gd name="connsiteY8" fmla="*/ 795867 h 1614972"/>
                  <a:gd name="connsiteX9" fmla="*/ 16933 w 2472267"/>
                  <a:gd name="connsiteY9" fmla="*/ 1016000 h 1614972"/>
                  <a:gd name="connsiteX10" fmla="*/ 118533 w 2472267"/>
                  <a:gd name="connsiteY10" fmla="*/ 1083734 h 1614972"/>
                  <a:gd name="connsiteX11" fmla="*/ 220133 w 2472267"/>
                  <a:gd name="connsiteY11" fmla="*/ 1185334 h 1614972"/>
                  <a:gd name="connsiteX12" fmla="*/ 304800 w 2472267"/>
                  <a:gd name="connsiteY12" fmla="*/ 1439334 h 1614972"/>
                  <a:gd name="connsiteX13" fmla="*/ 1066800 w 2472267"/>
                  <a:gd name="connsiteY13" fmla="*/ 1540934 h 1614972"/>
                  <a:gd name="connsiteX14" fmla="*/ 1320800 w 2472267"/>
                  <a:gd name="connsiteY14" fmla="*/ 1490134 h 1614972"/>
                  <a:gd name="connsiteX15" fmla="*/ 1490133 w 2472267"/>
                  <a:gd name="connsiteY15" fmla="*/ 1591734 h 1614972"/>
                  <a:gd name="connsiteX16" fmla="*/ 1879600 w 2472267"/>
                  <a:gd name="connsiteY16" fmla="*/ 1608667 h 1614972"/>
                  <a:gd name="connsiteX17" fmla="*/ 2099733 w 2472267"/>
                  <a:gd name="connsiteY17" fmla="*/ 1507067 h 1614972"/>
                  <a:gd name="connsiteX18" fmla="*/ 2252133 w 2472267"/>
                  <a:gd name="connsiteY18" fmla="*/ 1320800 h 1614972"/>
                  <a:gd name="connsiteX19" fmla="*/ 2269067 w 2472267"/>
                  <a:gd name="connsiteY19" fmla="*/ 1016000 h 1614972"/>
                  <a:gd name="connsiteX20" fmla="*/ 2286000 w 2472267"/>
                  <a:gd name="connsiteY20" fmla="*/ 931334 h 1614972"/>
                  <a:gd name="connsiteX21" fmla="*/ 2387600 w 2472267"/>
                  <a:gd name="connsiteY21" fmla="*/ 880534 h 1614972"/>
                  <a:gd name="connsiteX22" fmla="*/ 2472267 w 2472267"/>
                  <a:gd name="connsiteY22" fmla="*/ 728134 h 1614972"/>
                  <a:gd name="connsiteX23" fmla="*/ 2438400 w 2472267"/>
                  <a:gd name="connsiteY23" fmla="*/ 423334 h 1614972"/>
                  <a:gd name="connsiteX24" fmla="*/ 2302933 w 2472267"/>
                  <a:gd name="connsiteY24" fmla="*/ 338667 h 1614972"/>
                  <a:gd name="connsiteX25" fmla="*/ 2201333 w 2472267"/>
                  <a:gd name="connsiteY25" fmla="*/ 287867 h 1614972"/>
                  <a:gd name="connsiteX26" fmla="*/ 1879600 w 2472267"/>
                  <a:gd name="connsiteY26" fmla="*/ 237067 h 1614972"/>
                  <a:gd name="connsiteX27" fmla="*/ 1828800 w 2472267"/>
                  <a:gd name="connsiteY27" fmla="*/ 169334 h 1614972"/>
                  <a:gd name="connsiteX28" fmla="*/ 1794933 w 2472267"/>
                  <a:gd name="connsiteY28" fmla="*/ 118534 h 1614972"/>
                  <a:gd name="connsiteX29" fmla="*/ 1744133 w 2472267"/>
                  <a:gd name="connsiteY29" fmla="*/ 67734 h 1614972"/>
                  <a:gd name="connsiteX30" fmla="*/ 1659467 w 2472267"/>
                  <a:gd name="connsiteY30" fmla="*/ 0 h 1614972"/>
                  <a:gd name="connsiteX31" fmla="*/ 1134533 w 2472267"/>
                  <a:gd name="connsiteY31" fmla="*/ 16934 h 1614972"/>
                  <a:gd name="connsiteX32" fmla="*/ 999067 w 2472267"/>
                  <a:gd name="connsiteY32" fmla="*/ 84667 h 1614972"/>
                  <a:gd name="connsiteX33" fmla="*/ 897467 w 2472267"/>
                  <a:gd name="connsiteY33" fmla="*/ 152400 h 1614972"/>
                  <a:gd name="connsiteX34" fmla="*/ 778933 w 2472267"/>
                  <a:gd name="connsiteY34" fmla="*/ 254000 h 1614972"/>
                  <a:gd name="connsiteX0" fmla="*/ 778933 w 2472267"/>
                  <a:gd name="connsiteY0" fmla="*/ 254000 h 1614972"/>
                  <a:gd name="connsiteX1" fmla="*/ 474133 w 2472267"/>
                  <a:gd name="connsiteY1" fmla="*/ 254000 h 1614972"/>
                  <a:gd name="connsiteX2" fmla="*/ 355600 w 2472267"/>
                  <a:gd name="connsiteY2" fmla="*/ 304800 h 1614972"/>
                  <a:gd name="connsiteX3" fmla="*/ 237067 w 2472267"/>
                  <a:gd name="connsiteY3" fmla="*/ 355600 h 1614972"/>
                  <a:gd name="connsiteX4" fmla="*/ 152400 w 2472267"/>
                  <a:gd name="connsiteY4" fmla="*/ 440267 h 1614972"/>
                  <a:gd name="connsiteX5" fmla="*/ 84667 w 2472267"/>
                  <a:gd name="connsiteY5" fmla="*/ 541867 h 1614972"/>
                  <a:gd name="connsiteX6" fmla="*/ 33867 w 2472267"/>
                  <a:gd name="connsiteY6" fmla="*/ 694267 h 1614972"/>
                  <a:gd name="connsiteX7" fmla="*/ 0 w 2472267"/>
                  <a:gd name="connsiteY7" fmla="*/ 795867 h 1614972"/>
                  <a:gd name="connsiteX8" fmla="*/ 16933 w 2472267"/>
                  <a:gd name="connsiteY8" fmla="*/ 1016000 h 1614972"/>
                  <a:gd name="connsiteX9" fmla="*/ 118533 w 2472267"/>
                  <a:gd name="connsiteY9" fmla="*/ 1083734 h 1614972"/>
                  <a:gd name="connsiteX10" fmla="*/ 220133 w 2472267"/>
                  <a:gd name="connsiteY10" fmla="*/ 1185334 h 1614972"/>
                  <a:gd name="connsiteX11" fmla="*/ 304800 w 2472267"/>
                  <a:gd name="connsiteY11" fmla="*/ 1439334 h 1614972"/>
                  <a:gd name="connsiteX12" fmla="*/ 1066800 w 2472267"/>
                  <a:gd name="connsiteY12" fmla="*/ 1540934 h 1614972"/>
                  <a:gd name="connsiteX13" fmla="*/ 1320800 w 2472267"/>
                  <a:gd name="connsiteY13" fmla="*/ 1490134 h 1614972"/>
                  <a:gd name="connsiteX14" fmla="*/ 1490133 w 2472267"/>
                  <a:gd name="connsiteY14" fmla="*/ 1591734 h 1614972"/>
                  <a:gd name="connsiteX15" fmla="*/ 1879600 w 2472267"/>
                  <a:gd name="connsiteY15" fmla="*/ 1608667 h 1614972"/>
                  <a:gd name="connsiteX16" fmla="*/ 2099733 w 2472267"/>
                  <a:gd name="connsiteY16" fmla="*/ 1507067 h 1614972"/>
                  <a:gd name="connsiteX17" fmla="*/ 2252133 w 2472267"/>
                  <a:gd name="connsiteY17" fmla="*/ 1320800 h 1614972"/>
                  <a:gd name="connsiteX18" fmla="*/ 2269067 w 2472267"/>
                  <a:gd name="connsiteY18" fmla="*/ 1016000 h 1614972"/>
                  <a:gd name="connsiteX19" fmla="*/ 2286000 w 2472267"/>
                  <a:gd name="connsiteY19" fmla="*/ 931334 h 1614972"/>
                  <a:gd name="connsiteX20" fmla="*/ 2387600 w 2472267"/>
                  <a:gd name="connsiteY20" fmla="*/ 880534 h 1614972"/>
                  <a:gd name="connsiteX21" fmla="*/ 2472267 w 2472267"/>
                  <a:gd name="connsiteY21" fmla="*/ 728134 h 1614972"/>
                  <a:gd name="connsiteX22" fmla="*/ 2438400 w 2472267"/>
                  <a:gd name="connsiteY22" fmla="*/ 423334 h 1614972"/>
                  <a:gd name="connsiteX23" fmla="*/ 2302933 w 2472267"/>
                  <a:gd name="connsiteY23" fmla="*/ 338667 h 1614972"/>
                  <a:gd name="connsiteX24" fmla="*/ 2201333 w 2472267"/>
                  <a:gd name="connsiteY24" fmla="*/ 287867 h 1614972"/>
                  <a:gd name="connsiteX25" fmla="*/ 1879600 w 2472267"/>
                  <a:gd name="connsiteY25" fmla="*/ 237067 h 1614972"/>
                  <a:gd name="connsiteX26" fmla="*/ 1828800 w 2472267"/>
                  <a:gd name="connsiteY26" fmla="*/ 169334 h 1614972"/>
                  <a:gd name="connsiteX27" fmla="*/ 1794933 w 2472267"/>
                  <a:gd name="connsiteY27" fmla="*/ 118534 h 1614972"/>
                  <a:gd name="connsiteX28" fmla="*/ 1744133 w 2472267"/>
                  <a:gd name="connsiteY28" fmla="*/ 67734 h 1614972"/>
                  <a:gd name="connsiteX29" fmla="*/ 1659467 w 2472267"/>
                  <a:gd name="connsiteY29" fmla="*/ 0 h 1614972"/>
                  <a:gd name="connsiteX30" fmla="*/ 1134533 w 2472267"/>
                  <a:gd name="connsiteY30" fmla="*/ 16934 h 1614972"/>
                  <a:gd name="connsiteX31" fmla="*/ 999067 w 2472267"/>
                  <a:gd name="connsiteY31" fmla="*/ 84667 h 1614972"/>
                  <a:gd name="connsiteX32" fmla="*/ 897467 w 2472267"/>
                  <a:gd name="connsiteY32" fmla="*/ 152400 h 1614972"/>
                  <a:gd name="connsiteX33" fmla="*/ 778933 w 2472267"/>
                  <a:gd name="connsiteY33" fmla="*/ 254000 h 1614972"/>
                  <a:gd name="connsiteX0" fmla="*/ 778933 w 2472267"/>
                  <a:gd name="connsiteY0" fmla="*/ 274841 h 1635813"/>
                  <a:gd name="connsiteX1" fmla="*/ 474133 w 2472267"/>
                  <a:gd name="connsiteY1" fmla="*/ 274841 h 1635813"/>
                  <a:gd name="connsiteX2" fmla="*/ 355600 w 2472267"/>
                  <a:gd name="connsiteY2" fmla="*/ 325641 h 1635813"/>
                  <a:gd name="connsiteX3" fmla="*/ 237067 w 2472267"/>
                  <a:gd name="connsiteY3" fmla="*/ 376441 h 1635813"/>
                  <a:gd name="connsiteX4" fmla="*/ 152400 w 2472267"/>
                  <a:gd name="connsiteY4" fmla="*/ 461108 h 1635813"/>
                  <a:gd name="connsiteX5" fmla="*/ 84667 w 2472267"/>
                  <a:gd name="connsiteY5" fmla="*/ 562708 h 1635813"/>
                  <a:gd name="connsiteX6" fmla="*/ 33867 w 2472267"/>
                  <a:gd name="connsiteY6" fmla="*/ 715108 h 1635813"/>
                  <a:gd name="connsiteX7" fmla="*/ 0 w 2472267"/>
                  <a:gd name="connsiteY7" fmla="*/ 816708 h 1635813"/>
                  <a:gd name="connsiteX8" fmla="*/ 16933 w 2472267"/>
                  <a:gd name="connsiteY8" fmla="*/ 1036841 h 1635813"/>
                  <a:gd name="connsiteX9" fmla="*/ 118533 w 2472267"/>
                  <a:gd name="connsiteY9" fmla="*/ 1104575 h 1635813"/>
                  <a:gd name="connsiteX10" fmla="*/ 220133 w 2472267"/>
                  <a:gd name="connsiteY10" fmla="*/ 1206175 h 1635813"/>
                  <a:gd name="connsiteX11" fmla="*/ 304800 w 2472267"/>
                  <a:gd name="connsiteY11" fmla="*/ 1460175 h 1635813"/>
                  <a:gd name="connsiteX12" fmla="*/ 1066800 w 2472267"/>
                  <a:gd name="connsiteY12" fmla="*/ 1561775 h 1635813"/>
                  <a:gd name="connsiteX13" fmla="*/ 1320800 w 2472267"/>
                  <a:gd name="connsiteY13" fmla="*/ 1510975 h 1635813"/>
                  <a:gd name="connsiteX14" fmla="*/ 1490133 w 2472267"/>
                  <a:gd name="connsiteY14" fmla="*/ 1612575 h 1635813"/>
                  <a:gd name="connsiteX15" fmla="*/ 1879600 w 2472267"/>
                  <a:gd name="connsiteY15" fmla="*/ 1629508 h 1635813"/>
                  <a:gd name="connsiteX16" fmla="*/ 2099733 w 2472267"/>
                  <a:gd name="connsiteY16" fmla="*/ 1527908 h 1635813"/>
                  <a:gd name="connsiteX17" fmla="*/ 2252133 w 2472267"/>
                  <a:gd name="connsiteY17" fmla="*/ 1341641 h 1635813"/>
                  <a:gd name="connsiteX18" fmla="*/ 2269067 w 2472267"/>
                  <a:gd name="connsiteY18" fmla="*/ 1036841 h 1635813"/>
                  <a:gd name="connsiteX19" fmla="*/ 2286000 w 2472267"/>
                  <a:gd name="connsiteY19" fmla="*/ 952175 h 1635813"/>
                  <a:gd name="connsiteX20" fmla="*/ 2387600 w 2472267"/>
                  <a:gd name="connsiteY20" fmla="*/ 901375 h 1635813"/>
                  <a:gd name="connsiteX21" fmla="*/ 2472267 w 2472267"/>
                  <a:gd name="connsiteY21" fmla="*/ 748975 h 1635813"/>
                  <a:gd name="connsiteX22" fmla="*/ 2438400 w 2472267"/>
                  <a:gd name="connsiteY22" fmla="*/ 444175 h 1635813"/>
                  <a:gd name="connsiteX23" fmla="*/ 2302933 w 2472267"/>
                  <a:gd name="connsiteY23" fmla="*/ 359508 h 1635813"/>
                  <a:gd name="connsiteX24" fmla="*/ 2201333 w 2472267"/>
                  <a:gd name="connsiteY24" fmla="*/ 308708 h 1635813"/>
                  <a:gd name="connsiteX25" fmla="*/ 1879600 w 2472267"/>
                  <a:gd name="connsiteY25" fmla="*/ 257908 h 1635813"/>
                  <a:gd name="connsiteX26" fmla="*/ 1828800 w 2472267"/>
                  <a:gd name="connsiteY26" fmla="*/ 190175 h 1635813"/>
                  <a:gd name="connsiteX27" fmla="*/ 1794933 w 2472267"/>
                  <a:gd name="connsiteY27" fmla="*/ 139375 h 1635813"/>
                  <a:gd name="connsiteX28" fmla="*/ 1744133 w 2472267"/>
                  <a:gd name="connsiteY28" fmla="*/ 88575 h 1635813"/>
                  <a:gd name="connsiteX29" fmla="*/ 1532688 w 2472267"/>
                  <a:gd name="connsiteY29" fmla="*/ 0 h 1635813"/>
                  <a:gd name="connsiteX30" fmla="*/ 1134533 w 2472267"/>
                  <a:gd name="connsiteY30" fmla="*/ 37775 h 1635813"/>
                  <a:gd name="connsiteX31" fmla="*/ 999067 w 2472267"/>
                  <a:gd name="connsiteY31" fmla="*/ 105508 h 1635813"/>
                  <a:gd name="connsiteX32" fmla="*/ 897467 w 2472267"/>
                  <a:gd name="connsiteY32" fmla="*/ 173241 h 1635813"/>
                  <a:gd name="connsiteX33" fmla="*/ 778933 w 2472267"/>
                  <a:gd name="connsiteY33" fmla="*/ 274841 h 1635813"/>
                  <a:gd name="connsiteX0" fmla="*/ 778933 w 2472267"/>
                  <a:gd name="connsiteY0" fmla="*/ 274841 h 1635813"/>
                  <a:gd name="connsiteX1" fmla="*/ 474133 w 2472267"/>
                  <a:gd name="connsiteY1" fmla="*/ 274841 h 1635813"/>
                  <a:gd name="connsiteX2" fmla="*/ 355600 w 2472267"/>
                  <a:gd name="connsiteY2" fmla="*/ 325641 h 1635813"/>
                  <a:gd name="connsiteX3" fmla="*/ 237067 w 2472267"/>
                  <a:gd name="connsiteY3" fmla="*/ 376441 h 1635813"/>
                  <a:gd name="connsiteX4" fmla="*/ 152400 w 2472267"/>
                  <a:gd name="connsiteY4" fmla="*/ 461108 h 1635813"/>
                  <a:gd name="connsiteX5" fmla="*/ 84667 w 2472267"/>
                  <a:gd name="connsiteY5" fmla="*/ 562708 h 1635813"/>
                  <a:gd name="connsiteX6" fmla="*/ 33867 w 2472267"/>
                  <a:gd name="connsiteY6" fmla="*/ 715108 h 1635813"/>
                  <a:gd name="connsiteX7" fmla="*/ 0 w 2472267"/>
                  <a:gd name="connsiteY7" fmla="*/ 816708 h 1635813"/>
                  <a:gd name="connsiteX8" fmla="*/ 16933 w 2472267"/>
                  <a:gd name="connsiteY8" fmla="*/ 1036841 h 1635813"/>
                  <a:gd name="connsiteX9" fmla="*/ 118533 w 2472267"/>
                  <a:gd name="connsiteY9" fmla="*/ 1104575 h 1635813"/>
                  <a:gd name="connsiteX10" fmla="*/ 220133 w 2472267"/>
                  <a:gd name="connsiteY10" fmla="*/ 1206175 h 1635813"/>
                  <a:gd name="connsiteX11" fmla="*/ 384043 w 2472267"/>
                  <a:gd name="connsiteY11" fmla="*/ 1470595 h 1635813"/>
                  <a:gd name="connsiteX12" fmla="*/ 1066800 w 2472267"/>
                  <a:gd name="connsiteY12" fmla="*/ 1561775 h 1635813"/>
                  <a:gd name="connsiteX13" fmla="*/ 1320800 w 2472267"/>
                  <a:gd name="connsiteY13" fmla="*/ 1510975 h 1635813"/>
                  <a:gd name="connsiteX14" fmla="*/ 1490133 w 2472267"/>
                  <a:gd name="connsiteY14" fmla="*/ 1612575 h 1635813"/>
                  <a:gd name="connsiteX15" fmla="*/ 1879600 w 2472267"/>
                  <a:gd name="connsiteY15" fmla="*/ 1629508 h 1635813"/>
                  <a:gd name="connsiteX16" fmla="*/ 2099733 w 2472267"/>
                  <a:gd name="connsiteY16" fmla="*/ 1527908 h 1635813"/>
                  <a:gd name="connsiteX17" fmla="*/ 2252133 w 2472267"/>
                  <a:gd name="connsiteY17" fmla="*/ 1341641 h 1635813"/>
                  <a:gd name="connsiteX18" fmla="*/ 2269067 w 2472267"/>
                  <a:gd name="connsiteY18" fmla="*/ 1036841 h 1635813"/>
                  <a:gd name="connsiteX19" fmla="*/ 2286000 w 2472267"/>
                  <a:gd name="connsiteY19" fmla="*/ 952175 h 1635813"/>
                  <a:gd name="connsiteX20" fmla="*/ 2387600 w 2472267"/>
                  <a:gd name="connsiteY20" fmla="*/ 901375 h 1635813"/>
                  <a:gd name="connsiteX21" fmla="*/ 2472267 w 2472267"/>
                  <a:gd name="connsiteY21" fmla="*/ 748975 h 1635813"/>
                  <a:gd name="connsiteX22" fmla="*/ 2438400 w 2472267"/>
                  <a:gd name="connsiteY22" fmla="*/ 444175 h 1635813"/>
                  <a:gd name="connsiteX23" fmla="*/ 2302933 w 2472267"/>
                  <a:gd name="connsiteY23" fmla="*/ 359508 h 1635813"/>
                  <a:gd name="connsiteX24" fmla="*/ 2201333 w 2472267"/>
                  <a:gd name="connsiteY24" fmla="*/ 308708 h 1635813"/>
                  <a:gd name="connsiteX25" fmla="*/ 1879600 w 2472267"/>
                  <a:gd name="connsiteY25" fmla="*/ 257908 h 1635813"/>
                  <a:gd name="connsiteX26" fmla="*/ 1828800 w 2472267"/>
                  <a:gd name="connsiteY26" fmla="*/ 190175 h 1635813"/>
                  <a:gd name="connsiteX27" fmla="*/ 1794933 w 2472267"/>
                  <a:gd name="connsiteY27" fmla="*/ 139375 h 1635813"/>
                  <a:gd name="connsiteX28" fmla="*/ 1744133 w 2472267"/>
                  <a:gd name="connsiteY28" fmla="*/ 88575 h 1635813"/>
                  <a:gd name="connsiteX29" fmla="*/ 1532688 w 2472267"/>
                  <a:gd name="connsiteY29" fmla="*/ 0 h 1635813"/>
                  <a:gd name="connsiteX30" fmla="*/ 1134533 w 2472267"/>
                  <a:gd name="connsiteY30" fmla="*/ 37775 h 1635813"/>
                  <a:gd name="connsiteX31" fmla="*/ 999067 w 2472267"/>
                  <a:gd name="connsiteY31" fmla="*/ 105508 h 1635813"/>
                  <a:gd name="connsiteX32" fmla="*/ 897467 w 2472267"/>
                  <a:gd name="connsiteY32" fmla="*/ 173241 h 1635813"/>
                  <a:gd name="connsiteX33" fmla="*/ 778933 w 2472267"/>
                  <a:gd name="connsiteY33" fmla="*/ 274841 h 16358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</a:cxnLst>
                <a:rect l="l" t="t" r="r" b="b"/>
                <a:pathLst>
                  <a:path w="2472267" h="1635813">
                    <a:moveTo>
                      <a:pt x="778933" y="274841"/>
                    </a:moveTo>
                    <a:cubicBezTo>
                      <a:pt x="708377" y="291774"/>
                      <a:pt x="671976" y="248462"/>
                      <a:pt x="474133" y="274841"/>
                    </a:cubicBezTo>
                    <a:cubicBezTo>
                      <a:pt x="430639" y="280640"/>
                      <a:pt x="395111" y="308708"/>
                      <a:pt x="355600" y="325641"/>
                    </a:cubicBezTo>
                    <a:cubicBezTo>
                      <a:pt x="316089" y="342574"/>
                      <a:pt x="270934" y="353863"/>
                      <a:pt x="237067" y="376441"/>
                    </a:cubicBezTo>
                    <a:cubicBezTo>
                      <a:pt x="203200" y="399019"/>
                      <a:pt x="287871" y="370793"/>
                      <a:pt x="152400" y="461108"/>
                    </a:cubicBezTo>
                    <a:cubicBezTo>
                      <a:pt x="129822" y="494975"/>
                      <a:pt x="97538" y="524094"/>
                      <a:pt x="84667" y="562708"/>
                    </a:cubicBezTo>
                    <a:lnTo>
                      <a:pt x="33867" y="715108"/>
                    </a:lnTo>
                    <a:lnTo>
                      <a:pt x="0" y="816708"/>
                    </a:lnTo>
                    <a:cubicBezTo>
                      <a:pt x="5644" y="890086"/>
                      <a:pt x="-11088" y="968790"/>
                      <a:pt x="16933" y="1036841"/>
                    </a:cubicBezTo>
                    <a:cubicBezTo>
                      <a:pt x="32431" y="1074478"/>
                      <a:pt x="89752" y="1075794"/>
                      <a:pt x="118533" y="1104575"/>
                    </a:cubicBezTo>
                    <a:lnTo>
                      <a:pt x="220133" y="1206175"/>
                    </a:lnTo>
                    <a:lnTo>
                      <a:pt x="384043" y="1470595"/>
                    </a:lnTo>
                    <a:cubicBezTo>
                      <a:pt x="525154" y="1529862"/>
                      <a:pt x="897467" y="1553308"/>
                      <a:pt x="1066800" y="1561775"/>
                    </a:cubicBezTo>
                    <a:cubicBezTo>
                      <a:pt x="1236133" y="1570242"/>
                      <a:pt x="1250245" y="1502508"/>
                      <a:pt x="1320800" y="1510975"/>
                    </a:cubicBezTo>
                    <a:cubicBezTo>
                      <a:pt x="1391356" y="1519442"/>
                      <a:pt x="1397000" y="1592820"/>
                      <a:pt x="1490133" y="1612575"/>
                    </a:cubicBezTo>
                    <a:cubicBezTo>
                      <a:pt x="1583266" y="1632331"/>
                      <a:pt x="1778000" y="1643619"/>
                      <a:pt x="1879600" y="1629508"/>
                    </a:cubicBezTo>
                    <a:cubicBezTo>
                      <a:pt x="1981200" y="1615397"/>
                      <a:pt x="2037644" y="1575886"/>
                      <a:pt x="2099733" y="1527908"/>
                    </a:cubicBezTo>
                    <a:cubicBezTo>
                      <a:pt x="2161822" y="1479930"/>
                      <a:pt x="2223911" y="1423485"/>
                      <a:pt x="2252133" y="1341641"/>
                    </a:cubicBezTo>
                    <a:lnTo>
                      <a:pt x="2269067" y="1036841"/>
                    </a:lnTo>
                    <a:cubicBezTo>
                      <a:pt x="2269067" y="1008060"/>
                      <a:pt x="2266245" y="974753"/>
                      <a:pt x="2286000" y="952175"/>
                    </a:cubicBezTo>
                    <a:cubicBezTo>
                      <a:pt x="2305756" y="929597"/>
                      <a:pt x="2356556" y="935242"/>
                      <a:pt x="2387600" y="901375"/>
                    </a:cubicBezTo>
                    <a:cubicBezTo>
                      <a:pt x="2465234" y="784923"/>
                      <a:pt x="2442461" y="838389"/>
                      <a:pt x="2472267" y="748975"/>
                    </a:cubicBezTo>
                    <a:cubicBezTo>
                      <a:pt x="2470152" y="717252"/>
                      <a:pt x="2466622" y="509086"/>
                      <a:pt x="2438400" y="444175"/>
                    </a:cubicBezTo>
                    <a:cubicBezTo>
                      <a:pt x="2410178" y="379264"/>
                      <a:pt x="2342444" y="382086"/>
                      <a:pt x="2302933" y="359508"/>
                    </a:cubicBezTo>
                    <a:cubicBezTo>
                      <a:pt x="2263422" y="336930"/>
                      <a:pt x="2271888" y="325641"/>
                      <a:pt x="2201333" y="308708"/>
                    </a:cubicBezTo>
                    <a:cubicBezTo>
                      <a:pt x="2130778" y="291775"/>
                      <a:pt x="2079417" y="276073"/>
                      <a:pt x="1879600" y="257908"/>
                    </a:cubicBezTo>
                    <a:cubicBezTo>
                      <a:pt x="1862667" y="235330"/>
                      <a:pt x="1845204" y="213140"/>
                      <a:pt x="1828800" y="190175"/>
                    </a:cubicBezTo>
                    <a:cubicBezTo>
                      <a:pt x="1816971" y="173614"/>
                      <a:pt x="1807962" y="155009"/>
                      <a:pt x="1794933" y="139375"/>
                    </a:cubicBezTo>
                    <a:cubicBezTo>
                      <a:pt x="1779602" y="120978"/>
                      <a:pt x="1787840" y="111804"/>
                      <a:pt x="1744133" y="88575"/>
                    </a:cubicBezTo>
                    <a:cubicBezTo>
                      <a:pt x="1700426" y="65346"/>
                      <a:pt x="1616083" y="27800"/>
                      <a:pt x="1532688" y="0"/>
                    </a:cubicBezTo>
                    <a:cubicBezTo>
                      <a:pt x="1357710" y="5645"/>
                      <a:pt x="1223470" y="20190"/>
                      <a:pt x="1134533" y="37775"/>
                    </a:cubicBezTo>
                    <a:cubicBezTo>
                      <a:pt x="1045596" y="55360"/>
                      <a:pt x="1046962" y="89543"/>
                      <a:pt x="999067" y="105508"/>
                    </a:cubicBezTo>
                    <a:lnTo>
                      <a:pt x="897467" y="173241"/>
                    </a:lnTo>
                    <a:cubicBezTo>
                      <a:pt x="775174" y="268359"/>
                      <a:pt x="849489" y="257908"/>
                      <a:pt x="778933" y="274841"/>
                    </a:cubicBezTo>
                    <a:close/>
                  </a:path>
                </a:pathLst>
              </a:custGeom>
              <a:ln w="38100" cmpd="sng">
                <a:solidFill>
                  <a:srgbClr val="000000"/>
                </a:solidFill>
              </a:ln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-65" charset="0"/>
                </a:endParaRPr>
              </a:p>
            </p:txBody>
          </p:sp>
          <p:grpSp>
            <p:nvGrpSpPr>
              <p:cNvPr id="3" name="Group 2"/>
              <p:cNvGrpSpPr/>
              <p:nvPr/>
            </p:nvGrpSpPr>
            <p:grpSpPr>
              <a:xfrm>
                <a:off x="5981701" y="4114800"/>
                <a:ext cx="1371600" cy="1625601"/>
                <a:chOff x="5981701" y="4114800"/>
                <a:chExt cx="1371600" cy="1625601"/>
              </a:xfrm>
            </p:grpSpPr>
            <p:sp>
              <p:nvSpPr>
                <p:cNvPr id="99" name="Line 14"/>
                <p:cNvSpPr>
                  <a:spLocks noChangeShapeType="1"/>
                </p:cNvSpPr>
                <p:nvPr/>
              </p:nvSpPr>
              <p:spPr bwMode="auto">
                <a:xfrm rot="5688127" flipV="1">
                  <a:off x="5995808" y="4902575"/>
                  <a:ext cx="250755" cy="230537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00" name="Line 12"/>
                <p:cNvSpPr>
                  <a:spLocks noChangeShapeType="1"/>
                </p:cNvSpPr>
                <p:nvPr/>
              </p:nvSpPr>
              <p:spPr bwMode="auto">
                <a:xfrm rot="5400000">
                  <a:off x="6687098" y="5458750"/>
                  <a:ext cx="293051" cy="270252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 type="arrow" w="med" len="med"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01" name="Line 13"/>
                <p:cNvSpPr>
                  <a:spLocks noChangeShapeType="1"/>
                </p:cNvSpPr>
                <p:nvPr/>
              </p:nvSpPr>
              <p:spPr bwMode="auto">
                <a:xfrm rot="5400000" flipV="1">
                  <a:off x="7112152" y="5039031"/>
                  <a:ext cx="251762" cy="230537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 type="arrow" w="med" len="med"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02" name="Line 5"/>
                <p:cNvSpPr>
                  <a:spLocks noChangeShapeType="1"/>
                </p:cNvSpPr>
                <p:nvPr/>
              </p:nvSpPr>
              <p:spPr bwMode="auto">
                <a:xfrm rot="5400000">
                  <a:off x="6568203" y="4286830"/>
                  <a:ext cx="257469" cy="617672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 type="arrow" w="med" len="med"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squar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03" name="AutoShape 6"/>
                <p:cNvSpPr>
                  <a:spLocks noChangeArrowheads="1"/>
                </p:cNvSpPr>
                <p:nvPr/>
              </p:nvSpPr>
              <p:spPr bwMode="auto">
                <a:xfrm rot="5400000">
                  <a:off x="6971839" y="4422648"/>
                  <a:ext cx="83585" cy="77492"/>
                </a:xfrm>
                <a:prstGeom prst="octagon">
                  <a:avLst>
                    <a:gd name="adj" fmla="val 29287"/>
                  </a:avLst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04" name="AutoShape 7"/>
                <p:cNvSpPr>
                  <a:spLocks noChangeArrowheads="1"/>
                </p:cNvSpPr>
                <p:nvPr/>
              </p:nvSpPr>
              <p:spPr bwMode="auto">
                <a:xfrm rot="5400000">
                  <a:off x="7079984" y="4990157"/>
                  <a:ext cx="84592" cy="76523"/>
                </a:xfrm>
                <a:prstGeom prst="octagon">
                  <a:avLst>
                    <a:gd name="adj" fmla="val 29287"/>
                  </a:avLst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05" name="Line 19"/>
                <p:cNvSpPr>
                  <a:spLocks noChangeShapeType="1"/>
                </p:cNvSpPr>
                <p:nvPr/>
              </p:nvSpPr>
              <p:spPr bwMode="auto">
                <a:xfrm rot="5400000" flipH="1">
                  <a:off x="6644456" y="4946375"/>
                  <a:ext cx="167170" cy="154014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 type="arrow" w="med" len="med"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06" name="AutoShape 8"/>
                <p:cNvSpPr>
                  <a:spLocks noChangeArrowheads="1"/>
                </p:cNvSpPr>
                <p:nvPr/>
              </p:nvSpPr>
              <p:spPr bwMode="auto">
                <a:xfrm rot="5400000">
                  <a:off x="6772458" y="5074244"/>
                  <a:ext cx="83585" cy="76523"/>
                </a:xfrm>
                <a:prstGeom prst="octagon">
                  <a:avLst>
                    <a:gd name="adj" fmla="val 29287"/>
                  </a:avLst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07" name="AutoShape 10"/>
                <p:cNvSpPr>
                  <a:spLocks noChangeArrowheads="1"/>
                </p:cNvSpPr>
                <p:nvPr/>
              </p:nvSpPr>
              <p:spPr bwMode="auto">
                <a:xfrm rot="5400000">
                  <a:off x="5977667" y="4859240"/>
                  <a:ext cx="84592" cy="76523"/>
                </a:xfrm>
                <a:prstGeom prst="octagon">
                  <a:avLst>
                    <a:gd name="adj" fmla="val 29287"/>
                  </a:avLst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08" name="AutoShape 11"/>
                <p:cNvSpPr>
                  <a:spLocks noChangeArrowheads="1"/>
                </p:cNvSpPr>
                <p:nvPr/>
              </p:nvSpPr>
              <p:spPr bwMode="auto">
                <a:xfrm rot="5400000">
                  <a:off x="6926472" y="5408585"/>
                  <a:ext cx="83585" cy="76523"/>
                </a:xfrm>
                <a:prstGeom prst="octagon">
                  <a:avLst>
                    <a:gd name="adj" fmla="val 29287"/>
                  </a:avLst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09" name="Line 16"/>
                <p:cNvSpPr>
                  <a:spLocks noChangeShapeType="1"/>
                </p:cNvSpPr>
                <p:nvPr/>
              </p:nvSpPr>
              <p:spPr bwMode="auto">
                <a:xfrm rot="3969210" flipH="1" flipV="1">
                  <a:off x="6068803" y="5354271"/>
                  <a:ext cx="461228" cy="29059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10" name="Line 17"/>
                <p:cNvSpPr>
                  <a:spLocks noChangeShapeType="1"/>
                </p:cNvSpPr>
                <p:nvPr/>
              </p:nvSpPr>
              <p:spPr bwMode="auto">
                <a:xfrm rot="5400000" flipH="1" flipV="1">
                  <a:off x="6187581" y="4951411"/>
                  <a:ext cx="251762" cy="154014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 type="arrow" w="med" len="med"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11" name="Line 18"/>
                <p:cNvSpPr>
                  <a:spLocks noChangeShapeType="1"/>
                </p:cNvSpPr>
                <p:nvPr/>
              </p:nvSpPr>
              <p:spPr bwMode="auto">
                <a:xfrm rot="3969210" flipH="1" flipV="1">
                  <a:off x="5985866" y="5228846"/>
                  <a:ext cx="340382" cy="306092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 type="arrow" w="med" len="med"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12" name="AutoShape 9"/>
                <p:cNvSpPr>
                  <a:spLocks noChangeArrowheads="1"/>
                </p:cNvSpPr>
                <p:nvPr/>
              </p:nvSpPr>
              <p:spPr bwMode="auto">
                <a:xfrm rot="5400000">
                  <a:off x="6324944" y="5555614"/>
                  <a:ext cx="83585" cy="76523"/>
                </a:xfrm>
                <a:prstGeom prst="octagon">
                  <a:avLst>
                    <a:gd name="adj" fmla="val 29287"/>
                  </a:avLst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13" name="Line 23"/>
                <p:cNvSpPr>
                  <a:spLocks noChangeShapeType="1"/>
                </p:cNvSpPr>
                <p:nvPr/>
              </p:nvSpPr>
              <p:spPr bwMode="auto">
                <a:xfrm rot="18340423" flipH="1">
                  <a:off x="6502066" y="5300857"/>
                  <a:ext cx="167170" cy="154014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 type="arrow" w="med" len="med"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14" name="AutoShape 24"/>
                <p:cNvSpPr>
                  <a:spLocks noChangeArrowheads="1"/>
                </p:cNvSpPr>
                <p:nvPr/>
              </p:nvSpPr>
              <p:spPr bwMode="auto">
                <a:xfrm rot="18340423">
                  <a:off x="6523516" y="5213217"/>
                  <a:ext cx="83585" cy="76523"/>
                </a:xfrm>
                <a:prstGeom prst="octagon">
                  <a:avLst>
                    <a:gd name="adj" fmla="val 29287"/>
                  </a:avLst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15" name="Line 26"/>
                <p:cNvSpPr>
                  <a:spLocks noChangeShapeType="1"/>
                </p:cNvSpPr>
                <p:nvPr/>
              </p:nvSpPr>
              <p:spPr bwMode="auto">
                <a:xfrm rot="9512087" flipH="1">
                  <a:off x="6172040" y="4426707"/>
                  <a:ext cx="214070" cy="229607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 type="arrow" w="med" len="med"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16" name="AutoShape 27"/>
                <p:cNvSpPr>
                  <a:spLocks noChangeArrowheads="1"/>
                </p:cNvSpPr>
                <p:nvPr/>
              </p:nvSpPr>
              <p:spPr bwMode="auto">
                <a:xfrm rot="9512087">
                  <a:off x="6177367" y="4661852"/>
                  <a:ext cx="80397" cy="79557"/>
                </a:xfrm>
                <a:prstGeom prst="octagon">
                  <a:avLst>
                    <a:gd name="adj" fmla="val 29287"/>
                  </a:avLst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17" name="Line 19"/>
                <p:cNvSpPr>
                  <a:spLocks noChangeShapeType="1"/>
                </p:cNvSpPr>
                <p:nvPr/>
              </p:nvSpPr>
              <p:spPr bwMode="auto">
                <a:xfrm rot="10800000">
                  <a:off x="6400800" y="4114800"/>
                  <a:ext cx="144142" cy="236727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 type="arrow" w="med" len="med"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squar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18" name="AutoShape 8"/>
                <p:cNvSpPr>
                  <a:spLocks noChangeArrowheads="1"/>
                </p:cNvSpPr>
                <p:nvPr/>
              </p:nvSpPr>
              <p:spPr bwMode="auto">
                <a:xfrm rot="10800000">
                  <a:off x="6497611" y="4322468"/>
                  <a:ext cx="83585" cy="76523"/>
                </a:xfrm>
                <a:prstGeom prst="octagon">
                  <a:avLst>
                    <a:gd name="adj" fmla="val 29287"/>
                  </a:avLst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19" name="Line 13"/>
                <p:cNvSpPr>
                  <a:spLocks noChangeShapeType="1"/>
                </p:cNvSpPr>
                <p:nvPr/>
              </p:nvSpPr>
              <p:spPr bwMode="auto">
                <a:xfrm flipV="1">
                  <a:off x="6987240" y="4648202"/>
                  <a:ext cx="251762" cy="230537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 type="arrow" w="med" len="med"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20" name="AutoShape 7"/>
                <p:cNvSpPr>
                  <a:spLocks noChangeArrowheads="1"/>
                </p:cNvSpPr>
                <p:nvPr/>
              </p:nvSpPr>
              <p:spPr bwMode="auto">
                <a:xfrm>
                  <a:off x="6944944" y="4840962"/>
                  <a:ext cx="84592" cy="76523"/>
                </a:xfrm>
                <a:prstGeom prst="octagon">
                  <a:avLst>
                    <a:gd name="adj" fmla="val 29287"/>
                  </a:avLst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56" name="Line 23"/>
                <p:cNvSpPr>
                  <a:spLocks noChangeShapeType="1"/>
                </p:cNvSpPr>
                <p:nvPr/>
              </p:nvSpPr>
              <p:spPr bwMode="auto">
                <a:xfrm rot="18340423" flipV="1">
                  <a:off x="6921300" y="5438702"/>
                  <a:ext cx="326488" cy="72980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 type="arrow" w="med" len="med"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squar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57" name="AutoShape 24"/>
                <p:cNvSpPr>
                  <a:spLocks noChangeArrowheads="1"/>
                </p:cNvSpPr>
                <p:nvPr/>
              </p:nvSpPr>
              <p:spPr bwMode="auto">
                <a:xfrm rot="18340423">
                  <a:off x="6983366" y="5589944"/>
                  <a:ext cx="83585" cy="76523"/>
                </a:xfrm>
                <a:prstGeom prst="octagon">
                  <a:avLst>
                    <a:gd name="adj" fmla="val 29287"/>
                  </a:avLst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</p:grpSp>
        </p:grpSp>
        <p:grpSp>
          <p:nvGrpSpPr>
            <p:cNvPr id="10" name="Group 9"/>
            <p:cNvGrpSpPr/>
            <p:nvPr/>
          </p:nvGrpSpPr>
          <p:grpSpPr>
            <a:xfrm>
              <a:off x="1524000" y="4223820"/>
              <a:ext cx="1981200" cy="1984330"/>
              <a:chOff x="1524000" y="4038600"/>
              <a:chExt cx="1981200" cy="1984330"/>
            </a:xfrm>
          </p:grpSpPr>
          <p:sp>
            <p:nvSpPr>
              <p:cNvPr id="8" name="Freeform 7"/>
              <p:cNvSpPr/>
              <p:nvPr/>
            </p:nvSpPr>
            <p:spPr>
              <a:xfrm>
                <a:off x="1524000" y="4038600"/>
                <a:ext cx="1981200" cy="1984330"/>
              </a:xfrm>
              <a:custGeom>
                <a:avLst/>
                <a:gdLst>
                  <a:gd name="connsiteX0" fmla="*/ 778933 w 2472267"/>
                  <a:gd name="connsiteY0" fmla="*/ 254000 h 1625600"/>
                  <a:gd name="connsiteX1" fmla="*/ 474133 w 2472267"/>
                  <a:gd name="connsiteY1" fmla="*/ 254000 h 1625600"/>
                  <a:gd name="connsiteX2" fmla="*/ 355600 w 2472267"/>
                  <a:gd name="connsiteY2" fmla="*/ 304800 h 1625600"/>
                  <a:gd name="connsiteX3" fmla="*/ 287867 w 2472267"/>
                  <a:gd name="connsiteY3" fmla="*/ 321734 h 1625600"/>
                  <a:gd name="connsiteX4" fmla="*/ 237067 w 2472267"/>
                  <a:gd name="connsiteY4" fmla="*/ 355600 h 1625600"/>
                  <a:gd name="connsiteX5" fmla="*/ 152400 w 2472267"/>
                  <a:gd name="connsiteY5" fmla="*/ 440267 h 1625600"/>
                  <a:gd name="connsiteX6" fmla="*/ 84667 w 2472267"/>
                  <a:gd name="connsiteY6" fmla="*/ 541867 h 1625600"/>
                  <a:gd name="connsiteX7" fmla="*/ 33867 w 2472267"/>
                  <a:gd name="connsiteY7" fmla="*/ 694267 h 1625600"/>
                  <a:gd name="connsiteX8" fmla="*/ 16933 w 2472267"/>
                  <a:gd name="connsiteY8" fmla="*/ 745067 h 1625600"/>
                  <a:gd name="connsiteX9" fmla="*/ 0 w 2472267"/>
                  <a:gd name="connsiteY9" fmla="*/ 795867 h 1625600"/>
                  <a:gd name="connsiteX10" fmla="*/ 16933 w 2472267"/>
                  <a:gd name="connsiteY10" fmla="*/ 1016000 h 1625600"/>
                  <a:gd name="connsiteX11" fmla="*/ 118533 w 2472267"/>
                  <a:gd name="connsiteY11" fmla="*/ 1083734 h 1625600"/>
                  <a:gd name="connsiteX12" fmla="*/ 220133 w 2472267"/>
                  <a:gd name="connsiteY12" fmla="*/ 1185334 h 1625600"/>
                  <a:gd name="connsiteX13" fmla="*/ 304800 w 2472267"/>
                  <a:gd name="connsiteY13" fmla="*/ 1439334 h 1625600"/>
                  <a:gd name="connsiteX14" fmla="*/ 321733 w 2472267"/>
                  <a:gd name="connsiteY14" fmla="*/ 1490134 h 1625600"/>
                  <a:gd name="connsiteX15" fmla="*/ 389467 w 2472267"/>
                  <a:gd name="connsiteY15" fmla="*/ 1507067 h 1625600"/>
                  <a:gd name="connsiteX16" fmla="*/ 440267 w 2472267"/>
                  <a:gd name="connsiteY16" fmla="*/ 1540934 h 1625600"/>
                  <a:gd name="connsiteX17" fmla="*/ 491067 w 2472267"/>
                  <a:gd name="connsiteY17" fmla="*/ 1557867 h 1625600"/>
                  <a:gd name="connsiteX18" fmla="*/ 1066800 w 2472267"/>
                  <a:gd name="connsiteY18" fmla="*/ 1540934 h 1625600"/>
                  <a:gd name="connsiteX19" fmla="*/ 1117600 w 2472267"/>
                  <a:gd name="connsiteY19" fmla="*/ 1524000 h 1625600"/>
                  <a:gd name="connsiteX20" fmla="*/ 1202267 w 2472267"/>
                  <a:gd name="connsiteY20" fmla="*/ 1371600 h 1625600"/>
                  <a:gd name="connsiteX21" fmla="*/ 1320800 w 2472267"/>
                  <a:gd name="connsiteY21" fmla="*/ 1490134 h 1625600"/>
                  <a:gd name="connsiteX22" fmla="*/ 1371600 w 2472267"/>
                  <a:gd name="connsiteY22" fmla="*/ 1540934 h 1625600"/>
                  <a:gd name="connsiteX23" fmla="*/ 1439333 w 2472267"/>
                  <a:gd name="connsiteY23" fmla="*/ 1574800 h 1625600"/>
                  <a:gd name="connsiteX24" fmla="*/ 1490133 w 2472267"/>
                  <a:gd name="connsiteY24" fmla="*/ 1591734 h 1625600"/>
                  <a:gd name="connsiteX25" fmla="*/ 1540933 w 2472267"/>
                  <a:gd name="connsiteY25" fmla="*/ 1625600 h 1625600"/>
                  <a:gd name="connsiteX26" fmla="*/ 1879600 w 2472267"/>
                  <a:gd name="connsiteY26" fmla="*/ 1608667 h 1625600"/>
                  <a:gd name="connsiteX27" fmla="*/ 1947333 w 2472267"/>
                  <a:gd name="connsiteY27" fmla="*/ 1591734 h 1625600"/>
                  <a:gd name="connsiteX28" fmla="*/ 2099733 w 2472267"/>
                  <a:gd name="connsiteY28" fmla="*/ 1507067 h 1625600"/>
                  <a:gd name="connsiteX29" fmla="*/ 2133600 w 2472267"/>
                  <a:gd name="connsiteY29" fmla="*/ 1456267 h 1625600"/>
                  <a:gd name="connsiteX30" fmla="*/ 2184400 w 2472267"/>
                  <a:gd name="connsiteY30" fmla="*/ 1422400 h 1625600"/>
                  <a:gd name="connsiteX31" fmla="*/ 2252133 w 2472267"/>
                  <a:gd name="connsiteY31" fmla="*/ 1320800 h 1625600"/>
                  <a:gd name="connsiteX32" fmla="*/ 2286000 w 2472267"/>
                  <a:gd name="connsiteY32" fmla="*/ 1270000 h 1625600"/>
                  <a:gd name="connsiteX33" fmla="*/ 2269067 w 2472267"/>
                  <a:gd name="connsiteY33" fmla="*/ 1016000 h 1625600"/>
                  <a:gd name="connsiteX34" fmla="*/ 2286000 w 2472267"/>
                  <a:gd name="connsiteY34" fmla="*/ 931334 h 1625600"/>
                  <a:gd name="connsiteX35" fmla="*/ 2336800 w 2472267"/>
                  <a:gd name="connsiteY35" fmla="*/ 914400 h 1625600"/>
                  <a:gd name="connsiteX36" fmla="*/ 2387600 w 2472267"/>
                  <a:gd name="connsiteY36" fmla="*/ 880534 h 1625600"/>
                  <a:gd name="connsiteX37" fmla="*/ 2472267 w 2472267"/>
                  <a:gd name="connsiteY37" fmla="*/ 728134 h 1625600"/>
                  <a:gd name="connsiteX38" fmla="*/ 2438400 w 2472267"/>
                  <a:gd name="connsiteY38" fmla="*/ 423334 h 1625600"/>
                  <a:gd name="connsiteX39" fmla="*/ 2404533 w 2472267"/>
                  <a:gd name="connsiteY39" fmla="*/ 372534 h 1625600"/>
                  <a:gd name="connsiteX40" fmla="*/ 2302933 w 2472267"/>
                  <a:gd name="connsiteY40" fmla="*/ 338667 h 1625600"/>
                  <a:gd name="connsiteX41" fmla="*/ 2252133 w 2472267"/>
                  <a:gd name="connsiteY41" fmla="*/ 304800 h 1625600"/>
                  <a:gd name="connsiteX42" fmla="*/ 2201333 w 2472267"/>
                  <a:gd name="connsiteY42" fmla="*/ 287867 h 1625600"/>
                  <a:gd name="connsiteX43" fmla="*/ 1879600 w 2472267"/>
                  <a:gd name="connsiteY43" fmla="*/ 237067 h 1625600"/>
                  <a:gd name="connsiteX44" fmla="*/ 1828800 w 2472267"/>
                  <a:gd name="connsiteY44" fmla="*/ 169334 h 1625600"/>
                  <a:gd name="connsiteX45" fmla="*/ 1794933 w 2472267"/>
                  <a:gd name="connsiteY45" fmla="*/ 118534 h 1625600"/>
                  <a:gd name="connsiteX46" fmla="*/ 1744133 w 2472267"/>
                  <a:gd name="connsiteY46" fmla="*/ 67734 h 1625600"/>
                  <a:gd name="connsiteX47" fmla="*/ 1659467 w 2472267"/>
                  <a:gd name="connsiteY47" fmla="*/ 0 h 1625600"/>
                  <a:gd name="connsiteX48" fmla="*/ 1134533 w 2472267"/>
                  <a:gd name="connsiteY48" fmla="*/ 16934 h 1625600"/>
                  <a:gd name="connsiteX49" fmla="*/ 999067 w 2472267"/>
                  <a:gd name="connsiteY49" fmla="*/ 84667 h 1625600"/>
                  <a:gd name="connsiteX50" fmla="*/ 948267 w 2472267"/>
                  <a:gd name="connsiteY50" fmla="*/ 101600 h 1625600"/>
                  <a:gd name="connsiteX51" fmla="*/ 897467 w 2472267"/>
                  <a:gd name="connsiteY51" fmla="*/ 152400 h 1625600"/>
                  <a:gd name="connsiteX52" fmla="*/ 778933 w 2472267"/>
                  <a:gd name="connsiteY52" fmla="*/ 254000 h 1625600"/>
                  <a:gd name="connsiteX0" fmla="*/ 778933 w 2472267"/>
                  <a:gd name="connsiteY0" fmla="*/ 254000 h 1625600"/>
                  <a:gd name="connsiteX1" fmla="*/ 474133 w 2472267"/>
                  <a:gd name="connsiteY1" fmla="*/ 254000 h 1625600"/>
                  <a:gd name="connsiteX2" fmla="*/ 355600 w 2472267"/>
                  <a:gd name="connsiteY2" fmla="*/ 304800 h 1625600"/>
                  <a:gd name="connsiteX3" fmla="*/ 287867 w 2472267"/>
                  <a:gd name="connsiteY3" fmla="*/ 321734 h 1625600"/>
                  <a:gd name="connsiteX4" fmla="*/ 237067 w 2472267"/>
                  <a:gd name="connsiteY4" fmla="*/ 355600 h 1625600"/>
                  <a:gd name="connsiteX5" fmla="*/ 152400 w 2472267"/>
                  <a:gd name="connsiteY5" fmla="*/ 440267 h 1625600"/>
                  <a:gd name="connsiteX6" fmla="*/ 84667 w 2472267"/>
                  <a:gd name="connsiteY6" fmla="*/ 541867 h 1625600"/>
                  <a:gd name="connsiteX7" fmla="*/ 33867 w 2472267"/>
                  <a:gd name="connsiteY7" fmla="*/ 694267 h 1625600"/>
                  <a:gd name="connsiteX8" fmla="*/ 16933 w 2472267"/>
                  <a:gd name="connsiteY8" fmla="*/ 745067 h 1625600"/>
                  <a:gd name="connsiteX9" fmla="*/ 0 w 2472267"/>
                  <a:gd name="connsiteY9" fmla="*/ 795867 h 1625600"/>
                  <a:gd name="connsiteX10" fmla="*/ 16933 w 2472267"/>
                  <a:gd name="connsiteY10" fmla="*/ 1016000 h 1625600"/>
                  <a:gd name="connsiteX11" fmla="*/ 118533 w 2472267"/>
                  <a:gd name="connsiteY11" fmla="*/ 1083734 h 1625600"/>
                  <a:gd name="connsiteX12" fmla="*/ 220133 w 2472267"/>
                  <a:gd name="connsiteY12" fmla="*/ 1185334 h 1625600"/>
                  <a:gd name="connsiteX13" fmla="*/ 304800 w 2472267"/>
                  <a:gd name="connsiteY13" fmla="*/ 1439334 h 1625600"/>
                  <a:gd name="connsiteX14" fmla="*/ 321733 w 2472267"/>
                  <a:gd name="connsiteY14" fmla="*/ 1490134 h 1625600"/>
                  <a:gd name="connsiteX15" fmla="*/ 389467 w 2472267"/>
                  <a:gd name="connsiteY15" fmla="*/ 1507067 h 1625600"/>
                  <a:gd name="connsiteX16" fmla="*/ 440267 w 2472267"/>
                  <a:gd name="connsiteY16" fmla="*/ 1540934 h 1625600"/>
                  <a:gd name="connsiteX17" fmla="*/ 491067 w 2472267"/>
                  <a:gd name="connsiteY17" fmla="*/ 1557867 h 1625600"/>
                  <a:gd name="connsiteX18" fmla="*/ 1066800 w 2472267"/>
                  <a:gd name="connsiteY18" fmla="*/ 1540934 h 1625600"/>
                  <a:gd name="connsiteX19" fmla="*/ 1117600 w 2472267"/>
                  <a:gd name="connsiteY19" fmla="*/ 1524000 h 1625600"/>
                  <a:gd name="connsiteX20" fmla="*/ 1320800 w 2472267"/>
                  <a:gd name="connsiteY20" fmla="*/ 1490134 h 1625600"/>
                  <a:gd name="connsiteX21" fmla="*/ 1371600 w 2472267"/>
                  <a:gd name="connsiteY21" fmla="*/ 1540934 h 1625600"/>
                  <a:gd name="connsiteX22" fmla="*/ 1439333 w 2472267"/>
                  <a:gd name="connsiteY22" fmla="*/ 1574800 h 1625600"/>
                  <a:gd name="connsiteX23" fmla="*/ 1490133 w 2472267"/>
                  <a:gd name="connsiteY23" fmla="*/ 1591734 h 1625600"/>
                  <a:gd name="connsiteX24" fmla="*/ 1540933 w 2472267"/>
                  <a:gd name="connsiteY24" fmla="*/ 1625600 h 1625600"/>
                  <a:gd name="connsiteX25" fmla="*/ 1879600 w 2472267"/>
                  <a:gd name="connsiteY25" fmla="*/ 1608667 h 1625600"/>
                  <a:gd name="connsiteX26" fmla="*/ 1947333 w 2472267"/>
                  <a:gd name="connsiteY26" fmla="*/ 1591734 h 1625600"/>
                  <a:gd name="connsiteX27" fmla="*/ 2099733 w 2472267"/>
                  <a:gd name="connsiteY27" fmla="*/ 1507067 h 1625600"/>
                  <a:gd name="connsiteX28" fmla="*/ 2133600 w 2472267"/>
                  <a:gd name="connsiteY28" fmla="*/ 1456267 h 1625600"/>
                  <a:gd name="connsiteX29" fmla="*/ 2184400 w 2472267"/>
                  <a:gd name="connsiteY29" fmla="*/ 1422400 h 1625600"/>
                  <a:gd name="connsiteX30" fmla="*/ 2252133 w 2472267"/>
                  <a:gd name="connsiteY30" fmla="*/ 1320800 h 1625600"/>
                  <a:gd name="connsiteX31" fmla="*/ 2286000 w 2472267"/>
                  <a:gd name="connsiteY31" fmla="*/ 1270000 h 1625600"/>
                  <a:gd name="connsiteX32" fmla="*/ 2269067 w 2472267"/>
                  <a:gd name="connsiteY32" fmla="*/ 1016000 h 1625600"/>
                  <a:gd name="connsiteX33" fmla="*/ 2286000 w 2472267"/>
                  <a:gd name="connsiteY33" fmla="*/ 931334 h 1625600"/>
                  <a:gd name="connsiteX34" fmla="*/ 2336800 w 2472267"/>
                  <a:gd name="connsiteY34" fmla="*/ 914400 h 1625600"/>
                  <a:gd name="connsiteX35" fmla="*/ 2387600 w 2472267"/>
                  <a:gd name="connsiteY35" fmla="*/ 880534 h 1625600"/>
                  <a:gd name="connsiteX36" fmla="*/ 2472267 w 2472267"/>
                  <a:gd name="connsiteY36" fmla="*/ 728134 h 1625600"/>
                  <a:gd name="connsiteX37" fmla="*/ 2438400 w 2472267"/>
                  <a:gd name="connsiteY37" fmla="*/ 423334 h 1625600"/>
                  <a:gd name="connsiteX38" fmla="*/ 2404533 w 2472267"/>
                  <a:gd name="connsiteY38" fmla="*/ 372534 h 1625600"/>
                  <a:gd name="connsiteX39" fmla="*/ 2302933 w 2472267"/>
                  <a:gd name="connsiteY39" fmla="*/ 338667 h 1625600"/>
                  <a:gd name="connsiteX40" fmla="*/ 2252133 w 2472267"/>
                  <a:gd name="connsiteY40" fmla="*/ 304800 h 1625600"/>
                  <a:gd name="connsiteX41" fmla="*/ 2201333 w 2472267"/>
                  <a:gd name="connsiteY41" fmla="*/ 287867 h 1625600"/>
                  <a:gd name="connsiteX42" fmla="*/ 1879600 w 2472267"/>
                  <a:gd name="connsiteY42" fmla="*/ 237067 h 1625600"/>
                  <a:gd name="connsiteX43" fmla="*/ 1828800 w 2472267"/>
                  <a:gd name="connsiteY43" fmla="*/ 169334 h 1625600"/>
                  <a:gd name="connsiteX44" fmla="*/ 1794933 w 2472267"/>
                  <a:gd name="connsiteY44" fmla="*/ 118534 h 1625600"/>
                  <a:gd name="connsiteX45" fmla="*/ 1744133 w 2472267"/>
                  <a:gd name="connsiteY45" fmla="*/ 67734 h 1625600"/>
                  <a:gd name="connsiteX46" fmla="*/ 1659467 w 2472267"/>
                  <a:gd name="connsiteY46" fmla="*/ 0 h 1625600"/>
                  <a:gd name="connsiteX47" fmla="*/ 1134533 w 2472267"/>
                  <a:gd name="connsiteY47" fmla="*/ 16934 h 1625600"/>
                  <a:gd name="connsiteX48" fmla="*/ 999067 w 2472267"/>
                  <a:gd name="connsiteY48" fmla="*/ 84667 h 1625600"/>
                  <a:gd name="connsiteX49" fmla="*/ 948267 w 2472267"/>
                  <a:gd name="connsiteY49" fmla="*/ 101600 h 1625600"/>
                  <a:gd name="connsiteX50" fmla="*/ 897467 w 2472267"/>
                  <a:gd name="connsiteY50" fmla="*/ 152400 h 1625600"/>
                  <a:gd name="connsiteX51" fmla="*/ 778933 w 2472267"/>
                  <a:gd name="connsiteY51" fmla="*/ 254000 h 1625600"/>
                  <a:gd name="connsiteX0" fmla="*/ 778933 w 2472267"/>
                  <a:gd name="connsiteY0" fmla="*/ 254000 h 1625600"/>
                  <a:gd name="connsiteX1" fmla="*/ 474133 w 2472267"/>
                  <a:gd name="connsiteY1" fmla="*/ 254000 h 1625600"/>
                  <a:gd name="connsiteX2" fmla="*/ 355600 w 2472267"/>
                  <a:gd name="connsiteY2" fmla="*/ 304800 h 1625600"/>
                  <a:gd name="connsiteX3" fmla="*/ 287867 w 2472267"/>
                  <a:gd name="connsiteY3" fmla="*/ 321734 h 1625600"/>
                  <a:gd name="connsiteX4" fmla="*/ 237067 w 2472267"/>
                  <a:gd name="connsiteY4" fmla="*/ 355600 h 1625600"/>
                  <a:gd name="connsiteX5" fmla="*/ 152400 w 2472267"/>
                  <a:gd name="connsiteY5" fmla="*/ 440267 h 1625600"/>
                  <a:gd name="connsiteX6" fmla="*/ 84667 w 2472267"/>
                  <a:gd name="connsiteY6" fmla="*/ 541867 h 1625600"/>
                  <a:gd name="connsiteX7" fmla="*/ 33867 w 2472267"/>
                  <a:gd name="connsiteY7" fmla="*/ 694267 h 1625600"/>
                  <a:gd name="connsiteX8" fmla="*/ 16933 w 2472267"/>
                  <a:gd name="connsiteY8" fmla="*/ 745067 h 1625600"/>
                  <a:gd name="connsiteX9" fmla="*/ 0 w 2472267"/>
                  <a:gd name="connsiteY9" fmla="*/ 795867 h 1625600"/>
                  <a:gd name="connsiteX10" fmla="*/ 16933 w 2472267"/>
                  <a:gd name="connsiteY10" fmla="*/ 1016000 h 1625600"/>
                  <a:gd name="connsiteX11" fmla="*/ 118533 w 2472267"/>
                  <a:gd name="connsiteY11" fmla="*/ 1083734 h 1625600"/>
                  <a:gd name="connsiteX12" fmla="*/ 220133 w 2472267"/>
                  <a:gd name="connsiteY12" fmla="*/ 1185334 h 1625600"/>
                  <a:gd name="connsiteX13" fmla="*/ 304800 w 2472267"/>
                  <a:gd name="connsiteY13" fmla="*/ 1439334 h 1625600"/>
                  <a:gd name="connsiteX14" fmla="*/ 321733 w 2472267"/>
                  <a:gd name="connsiteY14" fmla="*/ 1490134 h 1625600"/>
                  <a:gd name="connsiteX15" fmla="*/ 389467 w 2472267"/>
                  <a:gd name="connsiteY15" fmla="*/ 1507067 h 1625600"/>
                  <a:gd name="connsiteX16" fmla="*/ 440267 w 2472267"/>
                  <a:gd name="connsiteY16" fmla="*/ 1540934 h 1625600"/>
                  <a:gd name="connsiteX17" fmla="*/ 491067 w 2472267"/>
                  <a:gd name="connsiteY17" fmla="*/ 1557867 h 1625600"/>
                  <a:gd name="connsiteX18" fmla="*/ 1066800 w 2472267"/>
                  <a:gd name="connsiteY18" fmla="*/ 1540934 h 1625600"/>
                  <a:gd name="connsiteX19" fmla="*/ 1117600 w 2472267"/>
                  <a:gd name="connsiteY19" fmla="*/ 1524000 h 1625600"/>
                  <a:gd name="connsiteX20" fmla="*/ 1320800 w 2472267"/>
                  <a:gd name="connsiteY20" fmla="*/ 1490134 h 1625600"/>
                  <a:gd name="connsiteX21" fmla="*/ 1371600 w 2472267"/>
                  <a:gd name="connsiteY21" fmla="*/ 1540934 h 1625600"/>
                  <a:gd name="connsiteX22" fmla="*/ 1439333 w 2472267"/>
                  <a:gd name="connsiteY22" fmla="*/ 1574800 h 1625600"/>
                  <a:gd name="connsiteX23" fmla="*/ 1490133 w 2472267"/>
                  <a:gd name="connsiteY23" fmla="*/ 1591734 h 1625600"/>
                  <a:gd name="connsiteX24" fmla="*/ 1540933 w 2472267"/>
                  <a:gd name="connsiteY24" fmla="*/ 1625600 h 1625600"/>
                  <a:gd name="connsiteX25" fmla="*/ 1879600 w 2472267"/>
                  <a:gd name="connsiteY25" fmla="*/ 1608667 h 1625600"/>
                  <a:gd name="connsiteX26" fmla="*/ 1947333 w 2472267"/>
                  <a:gd name="connsiteY26" fmla="*/ 1591734 h 1625600"/>
                  <a:gd name="connsiteX27" fmla="*/ 2099733 w 2472267"/>
                  <a:gd name="connsiteY27" fmla="*/ 1507067 h 1625600"/>
                  <a:gd name="connsiteX28" fmla="*/ 2133600 w 2472267"/>
                  <a:gd name="connsiteY28" fmla="*/ 1456267 h 1625600"/>
                  <a:gd name="connsiteX29" fmla="*/ 2184400 w 2472267"/>
                  <a:gd name="connsiteY29" fmla="*/ 1422400 h 1625600"/>
                  <a:gd name="connsiteX30" fmla="*/ 2252133 w 2472267"/>
                  <a:gd name="connsiteY30" fmla="*/ 1320800 h 1625600"/>
                  <a:gd name="connsiteX31" fmla="*/ 2286000 w 2472267"/>
                  <a:gd name="connsiteY31" fmla="*/ 1270000 h 1625600"/>
                  <a:gd name="connsiteX32" fmla="*/ 2269067 w 2472267"/>
                  <a:gd name="connsiteY32" fmla="*/ 1016000 h 1625600"/>
                  <a:gd name="connsiteX33" fmla="*/ 2286000 w 2472267"/>
                  <a:gd name="connsiteY33" fmla="*/ 931334 h 1625600"/>
                  <a:gd name="connsiteX34" fmla="*/ 2336800 w 2472267"/>
                  <a:gd name="connsiteY34" fmla="*/ 914400 h 1625600"/>
                  <a:gd name="connsiteX35" fmla="*/ 2387600 w 2472267"/>
                  <a:gd name="connsiteY35" fmla="*/ 880534 h 1625600"/>
                  <a:gd name="connsiteX36" fmla="*/ 2472267 w 2472267"/>
                  <a:gd name="connsiteY36" fmla="*/ 728134 h 1625600"/>
                  <a:gd name="connsiteX37" fmla="*/ 2438400 w 2472267"/>
                  <a:gd name="connsiteY37" fmla="*/ 423334 h 1625600"/>
                  <a:gd name="connsiteX38" fmla="*/ 2404533 w 2472267"/>
                  <a:gd name="connsiteY38" fmla="*/ 372534 h 1625600"/>
                  <a:gd name="connsiteX39" fmla="*/ 2302933 w 2472267"/>
                  <a:gd name="connsiteY39" fmla="*/ 338667 h 1625600"/>
                  <a:gd name="connsiteX40" fmla="*/ 2252133 w 2472267"/>
                  <a:gd name="connsiteY40" fmla="*/ 304800 h 1625600"/>
                  <a:gd name="connsiteX41" fmla="*/ 2201333 w 2472267"/>
                  <a:gd name="connsiteY41" fmla="*/ 287867 h 1625600"/>
                  <a:gd name="connsiteX42" fmla="*/ 1879600 w 2472267"/>
                  <a:gd name="connsiteY42" fmla="*/ 237067 h 1625600"/>
                  <a:gd name="connsiteX43" fmla="*/ 1828800 w 2472267"/>
                  <a:gd name="connsiteY43" fmla="*/ 169334 h 1625600"/>
                  <a:gd name="connsiteX44" fmla="*/ 1794933 w 2472267"/>
                  <a:gd name="connsiteY44" fmla="*/ 118534 h 1625600"/>
                  <a:gd name="connsiteX45" fmla="*/ 1744133 w 2472267"/>
                  <a:gd name="connsiteY45" fmla="*/ 67734 h 1625600"/>
                  <a:gd name="connsiteX46" fmla="*/ 1500989 w 2472267"/>
                  <a:gd name="connsiteY46" fmla="*/ 0 h 1625600"/>
                  <a:gd name="connsiteX47" fmla="*/ 1134533 w 2472267"/>
                  <a:gd name="connsiteY47" fmla="*/ 16934 h 1625600"/>
                  <a:gd name="connsiteX48" fmla="*/ 999067 w 2472267"/>
                  <a:gd name="connsiteY48" fmla="*/ 84667 h 1625600"/>
                  <a:gd name="connsiteX49" fmla="*/ 948267 w 2472267"/>
                  <a:gd name="connsiteY49" fmla="*/ 101600 h 1625600"/>
                  <a:gd name="connsiteX50" fmla="*/ 897467 w 2472267"/>
                  <a:gd name="connsiteY50" fmla="*/ 152400 h 1625600"/>
                  <a:gd name="connsiteX51" fmla="*/ 778933 w 2472267"/>
                  <a:gd name="connsiteY51" fmla="*/ 254000 h 1625600"/>
                  <a:gd name="connsiteX0" fmla="*/ 778933 w 2472267"/>
                  <a:gd name="connsiteY0" fmla="*/ 254000 h 1625600"/>
                  <a:gd name="connsiteX1" fmla="*/ 474133 w 2472267"/>
                  <a:gd name="connsiteY1" fmla="*/ 254000 h 1625600"/>
                  <a:gd name="connsiteX2" fmla="*/ 355600 w 2472267"/>
                  <a:gd name="connsiteY2" fmla="*/ 304800 h 1625600"/>
                  <a:gd name="connsiteX3" fmla="*/ 287867 w 2472267"/>
                  <a:gd name="connsiteY3" fmla="*/ 321734 h 1625600"/>
                  <a:gd name="connsiteX4" fmla="*/ 237067 w 2472267"/>
                  <a:gd name="connsiteY4" fmla="*/ 355600 h 1625600"/>
                  <a:gd name="connsiteX5" fmla="*/ 152400 w 2472267"/>
                  <a:gd name="connsiteY5" fmla="*/ 440267 h 1625600"/>
                  <a:gd name="connsiteX6" fmla="*/ 84667 w 2472267"/>
                  <a:gd name="connsiteY6" fmla="*/ 541867 h 1625600"/>
                  <a:gd name="connsiteX7" fmla="*/ 33867 w 2472267"/>
                  <a:gd name="connsiteY7" fmla="*/ 694267 h 1625600"/>
                  <a:gd name="connsiteX8" fmla="*/ 16933 w 2472267"/>
                  <a:gd name="connsiteY8" fmla="*/ 745067 h 1625600"/>
                  <a:gd name="connsiteX9" fmla="*/ 0 w 2472267"/>
                  <a:gd name="connsiteY9" fmla="*/ 795867 h 1625600"/>
                  <a:gd name="connsiteX10" fmla="*/ 16933 w 2472267"/>
                  <a:gd name="connsiteY10" fmla="*/ 1016000 h 1625600"/>
                  <a:gd name="connsiteX11" fmla="*/ 118533 w 2472267"/>
                  <a:gd name="connsiteY11" fmla="*/ 1083734 h 1625600"/>
                  <a:gd name="connsiteX12" fmla="*/ 220133 w 2472267"/>
                  <a:gd name="connsiteY12" fmla="*/ 1185334 h 1625600"/>
                  <a:gd name="connsiteX13" fmla="*/ 304800 w 2472267"/>
                  <a:gd name="connsiteY13" fmla="*/ 1439334 h 1625600"/>
                  <a:gd name="connsiteX14" fmla="*/ 321733 w 2472267"/>
                  <a:gd name="connsiteY14" fmla="*/ 1490134 h 1625600"/>
                  <a:gd name="connsiteX15" fmla="*/ 389467 w 2472267"/>
                  <a:gd name="connsiteY15" fmla="*/ 1507067 h 1625600"/>
                  <a:gd name="connsiteX16" fmla="*/ 440267 w 2472267"/>
                  <a:gd name="connsiteY16" fmla="*/ 1540934 h 1625600"/>
                  <a:gd name="connsiteX17" fmla="*/ 491067 w 2472267"/>
                  <a:gd name="connsiteY17" fmla="*/ 1557867 h 1625600"/>
                  <a:gd name="connsiteX18" fmla="*/ 1066800 w 2472267"/>
                  <a:gd name="connsiteY18" fmla="*/ 1540934 h 1625600"/>
                  <a:gd name="connsiteX19" fmla="*/ 1117600 w 2472267"/>
                  <a:gd name="connsiteY19" fmla="*/ 1524000 h 1625600"/>
                  <a:gd name="connsiteX20" fmla="*/ 1320800 w 2472267"/>
                  <a:gd name="connsiteY20" fmla="*/ 1490134 h 1625600"/>
                  <a:gd name="connsiteX21" fmla="*/ 1371600 w 2472267"/>
                  <a:gd name="connsiteY21" fmla="*/ 1540934 h 1625600"/>
                  <a:gd name="connsiteX22" fmla="*/ 1439333 w 2472267"/>
                  <a:gd name="connsiteY22" fmla="*/ 1574800 h 1625600"/>
                  <a:gd name="connsiteX23" fmla="*/ 1490133 w 2472267"/>
                  <a:gd name="connsiteY23" fmla="*/ 1591734 h 1625600"/>
                  <a:gd name="connsiteX24" fmla="*/ 1540933 w 2472267"/>
                  <a:gd name="connsiteY24" fmla="*/ 1625600 h 1625600"/>
                  <a:gd name="connsiteX25" fmla="*/ 1879600 w 2472267"/>
                  <a:gd name="connsiteY25" fmla="*/ 1608667 h 1625600"/>
                  <a:gd name="connsiteX26" fmla="*/ 1947333 w 2472267"/>
                  <a:gd name="connsiteY26" fmla="*/ 1591734 h 1625600"/>
                  <a:gd name="connsiteX27" fmla="*/ 2099733 w 2472267"/>
                  <a:gd name="connsiteY27" fmla="*/ 1507067 h 1625600"/>
                  <a:gd name="connsiteX28" fmla="*/ 2133600 w 2472267"/>
                  <a:gd name="connsiteY28" fmla="*/ 1456267 h 1625600"/>
                  <a:gd name="connsiteX29" fmla="*/ 2184400 w 2472267"/>
                  <a:gd name="connsiteY29" fmla="*/ 1422400 h 1625600"/>
                  <a:gd name="connsiteX30" fmla="*/ 2252133 w 2472267"/>
                  <a:gd name="connsiteY30" fmla="*/ 1320800 h 1625600"/>
                  <a:gd name="connsiteX31" fmla="*/ 2286000 w 2472267"/>
                  <a:gd name="connsiteY31" fmla="*/ 1270000 h 1625600"/>
                  <a:gd name="connsiteX32" fmla="*/ 2269067 w 2472267"/>
                  <a:gd name="connsiteY32" fmla="*/ 1016000 h 1625600"/>
                  <a:gd name="connsiteX33" fmla="*/ 2286000 w 2472267"/>
                  <a:gd name="connsiteY33" fmla="*/ 931334 h 1625600"/>
                  <a:gd name="connsiteX34" fmla="*/ 2387600 w 2472267"/>
                  <a:gd name="connsiteY34" fmla="*/ 880534 h 1625600"/>
                  <a:gd name="connsiteX35" fmla="*/ 2472267 w 2472267"/>
                  <a:gd name="connsiteY35" fmla="*/ 728134 h 1625600"/>
                  <a:gd name="connsiteX36" fmla="*/ 2438400 w 2472267"/>
                  <a:gd name="connsiteY36" fmla="*/ 423334 h 1625600"/>
                  <a:gd name="connsiteX37" fmla="*/ 2404533 w 2472267"/>
                  <a:gd name="connsiteY37" fmla="*/ 372534 h 1625600"/>
                  <a:gd name="connsiteX38" fmla="*/ 2302933 w 2472267"/>
                  <a:gd name="connsiteY38" fmla="*/ 338667 h 1625600"/>
                  <a:gd name="connsiteX39" fmla="*/ 2252133 w 2472267"/>
                  <a:gd name="connsiteY39" fmla="*/ 304800 h 1625600"/>
                  <a:gd name="connsiteX40" fmla="*/ 2201333 w 2472267"/>
                  <a:gd name="connsiteY40" fmla="*/ 287867 h 1625600"/>
                  <a:gd name="connsiteX41" fmla="*/ 1879600 w 2472267"/>
                  <a:gd name="connsiteY41" fmla="*/ 237067 h 1625600"/>
                  <a:gd name="connsiteX42" fmla="*/ 1828800 w 2472267"/>
                  <a:gd name="connsiteY42" fmla="*/ 169334 h 1625600"/>
                  <a:gd name="connsiteX43" fmla="*/ 1794933 w 2472267"/>
                  <a:gd name="connsiteY43" fmla="*/ 118534 h 1625600"/>
                  <a:gd name="connsiteX44" fmla="*/ 1744133 w 2472267"/>
                  <a:gd name="connsiteY44" fmla="*/ 67734 h 1625600"/>
                  <a:gd name="connsiteX45" fmla="*/ 1500989 w 2472267"/>
                  <a:gd name="connsiteY45" fmla="*/ 0 h 1625600"/>
                  <a:gd name="connsiteX46" fmla="*/ 1134533 w 2472267"/>
                  <a:gd name="connsiteY46" fmla="*/ 16934 h 1625600"/>
                  <a:gd name="connsiteX47" fmla="*/ 999067 w 2472267"/>
                  <a:gd name="connsiteY47" fmla="*/ 84667 h 1625600"/>
                  <a:gd name="connsiteX48" fmla="*/ 948267 w 2472267"/>
                  <a:gd name="connsiteY48" fmla="*/ 101600 h 1625600"/>
                  <a:gd name="connsiteX49" fmla="*/ 897467 w 2472267"/>
                  <a:gd name="connsiteY49" fmla="*/ 152400 h 1625600"/>
                  <a:gd name="connsiteX50" fmla="*/ 778933 w 2472267"/>
                  <a:gd name="connsiteY50" fmla="*/ 254000 h 1625600"/>
                  <a:gd name="connsiteX0" fmla="*/ 778933 w 2472267"/>
                  <a:gd name="connsiteY0" fmla="*/ 254000 h 1625600"/>
                  <a:gd name="connsiteX1" fmla="*/ 474133 w 2472267"/>
                  <a:gd name="connsiteY1" fmla="*/ 254000 h 1625600"/>
                  <a:gd name="connsiteX2" fmla="*/ 355600 w 2472267"/>
                  <a:gd name="connsiteY2" fmla="*/ 304800 h 1625600"/>
                  <a:gd name="connsiteX3" fmla="*/ 287867 w 2472267"/>
                  <a:gd name="connsiteY3" fmla="*/ 321734 h 1625600"/>
                  <a:gd name="connsiteX4" fmla="*/ 237067 w 2472267"/>
                  <a:gd name="connsiteY4" fmla="*/ 355600 h 1625600"/>
                  <a:gd name="connsiteX5" fmla="*/ 152400 w 2472267"/>
                  <a:gd name="connsiteY5" fmla="*/ 440267 h 1625600"/>
                  <a:gd name="connsiteX6" fmla="*/ 84667 w 2472267"/>
                  <a:gd name="connsiteY6" fmla="*/ 541867 h 1625600"/>
                  <a:gd name="connsiteX7" fmla="*/ 33867 w 2472267"/>
                  <a:gd name="connsiteY7" fmla="*/ 694267 h 1625600"/>
                  <a:gd name="connsiteX8" fmla="*/ 16933 w 2472267"/>
                  <a:gd name="connsiteY8" fmla="*/ 745067 h 1625600"/>
                  <a:gd name="connsiteX9" fmla="*/ 0 w 2472267"/>
                  <a:gd name="connsiteY9" fmla="*/ 795867 h 1625600"/>
                  <a:gd name="connsiteX10" fmla="*/ 16933 w 2472267"/>
                  <a:gd name="connsiteY10" fmla="*/ 1016000 h 1625600"/>
                  <a:gd name="connsiteX11" fmla="*/ 118533 w 2472267"/>
                  <a:gd name="connsiteY11" fmla="*/ 1083734 h 1625600"/>
                  <a:gd name="connsiteX12" fmla="*/ 220133 w 2472267"/>
                  <a:gd name="connsiteY12" fmla="*/ 1185334 h 1625600"/>
                  <a:gd name="connsiteX13" fmla="*/ 304800 w 2472267"/>
                  <a:gd name="connsiteY13" fmla="*/ 1439334 h 1625600"/>
                  <a:gd name="connsiteX14" fmla="*/ 321733 w 2472267"/>
                  <a:gd name="connsiteY14" fmla="*/ 1490134 h 1625600"/>
                  <a:gd name="connsiteX15" fmla="*/ 389467 w 2472267"/>
                  <a:gd name="connsiteY15" fmla="*/ 1507067 h 1625600"/>
                  <a:gd name="connsiteX16" fmla="*/ 440267 w 2472267"/>
                  <a:gd name="connsiteY16" fmla="*/ 1540934 h 1625600"/>
                  <a:gd name="connsiteX17" fmla="*/ 491067 w 2472267"/>
                  <a:gd name="connsiteY17" fmla="*/ 1557867 h 1625600"/>
                  <a:gd name="connsiteX18" fmla="*/ 1066800 w 2472267"/>
                  <a:gd name="connsiteY18" fmla="*/ 1540934 h 1625600"/>
                  <a:gd name="connsiteX19" fmla="*/ 1117600 w 2472267"/>
                  <a:gd name="connsiteY19" fmla="*/ 1524000 h 1625600"/>
                  <a:gd name="connsiteX20" fmla="*/ 1320800 w 2472267"/>
                  <a:gd name="connsiteY20" fmla="*/ 1490134 h 1625600"/>
                  <a:gd name="connsiteX21" fmla="*/ 1371600 w 2472267"/>
                  <a:gd name="connsiteY21" fmla="*/ 1540934 h 1625600"/>
                  <a:gd name="connsiteX22" fmla="*/ 1439333 w 2472267"/>
                  <a:gd name="connsiteY22" fmla="*/ 1574800 h 1625600"/>
                  <a:gd name="connsiteX23" fmla="*/ 1490133 w 2472267"/>
                  <a:gd name="connsiteY23" fmla="*/ 1591734 h 1625600"/>
                  <a:gd name="connsiteX24" fmla="*/ 1540933 w 2472267"/>
                  <a:gd name="connsiteY24" fmla="*/ 1625600 h 1625600"/>
                  <a:gd name="connsiteX25" fmla="*/ 1879600 w 2472267"/>
                  <a:gd name="connsiteY25" fmla="*/ 1608667 h 1625600"/>
                  <a:gd name="connsiteX26" fmla="*/ 2099733 w 2472267"/>
                  <a:gd name="connsiteY26" fmla="*/ 1507067 h 1625600"/>
                  <a:gd name="connsiteX27" fmla="*/ 2133600 w 2472267"/>
                  <a:gd name="connsiteY27" fmla="*/ 1456267 h 1625600"/>
                  <a:gd name="connsiteX28" fmla="*/ 2184400 w 2472267"/>
                  <a:gd name="connsiteY28" fmla="*/ 1422400 h 1625600"/>
                  <a:gd name="connsiteX29" fmla="*/ 2252133 w 2472267"/>
                  <a:gd name="connsiteY29" fmla="*/ 1320800 h 1625600"/>
                  <a:gd name="connsiteX30" fmla="*/ 2286000 w 2472267"/>
                  <a:gd name="connsiteY30" fmla="*/ 1270000 h 1625600"/>
                  <a:gd name="connsiteX31" fmla="*/ 2269067 w 2472267"/>
                  <a:gd name="connsiteY31" fmla="*/ 1016000 h 1625600"/>
                  <a:gd name="connsiteX32" fmla="*/ 2286000 w 2472267"/>
                  <a:gd name="connsiteY32" fmla="*/ 931334 h 1625600"/>
                  <a:gd name="connsiteX33" fmla="*/ 2387600 w 2472267"/>
                  <a:gd name="connsiteY33" fmla="*/ 880534 h 1625600"/>
                  <a:gd name="connsiteX34" fmla="*/ 2472267 w 2472267"/>
                  <a:gd name="connsiteY34" fmla="*/ 728134 h 1625600"/>
                  <a:gd name="connsiteX35" fmla="*/ 2438400 w 2472267"/>
                  <a:gd name="connsiteY35" fmla="*/ 423334 h 1625600"/>
                  <a:gd name="connsiteX36" fmla="*/ 2404533 w 2472267"/>
                  <a:gd name="connsiteY36" fmla="*/ 372534 h 1625600"/>
                  <a:gd name="connsiteX37" fmla="*/ 2302933 w 2472267"/>
                  <a:gd name="connsiteY37" fmla="*/ 338667 h 1625600"/>
                  <a:gd name="connsiteX38" fmla="*/ 2252133 w 2472267"/>
                  <a:gd name="connsiteY38" fmla="*/ 304800 h 1625600"/>
                  <a:gd name="connsiteX39" fmla="*/ 2201333 w 2472267"/>
                  <a:gd name="connsiteY39" fmla="*/ 287867 h 1625600"/>
                  <a:gd name="connsiteX40" fmla="*/ 1879600 w 2472267"/>
                  <a:gd name="connsiteY40" fmla="*/ 237067 h 1625600"/>
                  <a:gd name="connsiteX41" fmla="*/ 1828800 w 2472267"/>
                  <a:gd name="connsiteY41" fmla="*/ 169334 h 1625600"/>
                  <a:gd name="connsiteX42" fmla="*/ 1794933 w 2472267"/>
                  <a:gd name="connsiteY42" fmla="*/ 118534 h 1625600"/>
                  <a:gd name="connsiteX43" fmla="*/ 1744133 w 2472267"/>
                  <a:gd name="connsiteY43" fmla="*/ 67734 h 1625600"/>
                  <a:gd name="connsiteX44" fmla="*/ 1500989 w 2472267"/>
                  <a:gd name="connsiteY44" fmla="*/ 0 h 1625600"/>
                  <a:gd name="connsiteX45" fmla="*/ 1134533 w 2472267"/>
                  <a:gd name="connsiteY45" fmla="*/ 16934 h 1625600"/>
                  <a:gd name="connsiteX46" fmla="*/ 999067 w 2472267"/>
                  <a:gd name="connsiteY46" fmla="*/ 84667 h 1625600"/>
                  <a:gd name="connsiteX47" fmla="*/ 948267 w 2472267"/>
                  <a:gd name="connsiteY47" fmla="*/ 101600 h 1625600"/>
                  <a:gd name="connsiteX48" fmla="*/ 897467 w 2472267"/>
                  <a:gd name="connsiteY48" fmla="*/ 152400 h 1625600"/>
                  <a:gd name="connsiteX49" fmla="*/ 778933 w 2472267"/>
                  <a:gd name="connsiteY49" fmla="*/ 254000 h 1625600"/>
                  <a:gd name="connsiteX0" fmla="*/ 778933 w 2472267"/>
                  <a:gd name="connsiteY0" fmla="*/ 254000 h 1625600"/>
                  <a:gd name="connsiteX1" fmla="*/ 474133 w 2472267"/>
                  <a:gd name="connsiteY1" fmla="*/ 254000 h 1625600"/>
                  <a:gd name="connsiteX2" fmla="*/ 355600 w 2472267"/>
                  <a:gd name="connsiteY2" fmla="*/ 304800 h 1625600"/>
                  <a:gd name="connsiteX3" fmla="*/ 287867 w 2472267"/>
                  <a:gd name="connsiteY3" fmla="*/ 321734 h 1625600"/>
                  <a:gd name="connsiteX4" fmla="*/ 237067 w 2472267"/>
                  <a:gd name="connsiteY4" fmla="*/ 355600 h 1625600"/>
                  <a:gd name="connsiteX5" fmla="*/ 152400 w 2472267"/>
                  <a:gd name="connsiteY5" fmla="*/ 440267 h 1625600"/>
                  <a:gd name="connsiteX6" fmla="*/ 84667 w 2472267"/>
                  <a:gd name="connsiteY6" fmla="*/ 541867 h 1625600"/>
                  <a:gd name="connsiteX7" fmla="*/ 33867 w 2472267"/>
                  <a:gd name="connsiteY7" fmla="*/ 694267 h 1625600"/>
                  <a:gd name="connsiteX8" fmla="*/ 16933 w 2472267"/>
                  <a:gd name="connsiteY8" fmla="*/ 745067 h 1625600"/>
                  <a:gd name="connsiteX9" fmla="*/ 0 w 2472267"/>
                  <a:gd name="connsiteY9" fmla="*/ 795867 h 1625600"/>
                  <a:gd name="connsiteX10" fmla="*/ 16933 w 2472267"/>
                  <a:gd name="connsiteY10" fmla="*/ 1016000 h 1625600"/>
                  <a:gd name="connsiteX11" fmla="*/ 118533 w 2472267"/>
                  <a:gd name="connsiteY11" fmla="*/ 1083734 h 1625600"/>
                  <a:gd name="connsiteX12" fmla="*/ 220133 w 2472267"/>
                  <a:gd name="connsiteY12" fmla="*/ 1185334 h 1625600"/>
                  <a:gd name="connsiteX13" fmla="*/ 304800 w 2472267"/>
                  <a:gd name="connsiteY13" fmla="*/ 1439334 h 1625600"/>
                  <a:gd name="connsiteX14" fmla="*/ 321733 w 2472267"/>
                  <a:gd name="connsiteY14" fmla="*/ 1490134 h 1625600"/>
                  <a:gd name="connsiteX15" fmla="*/ 440267 w 2472267"/>
                  <a:gd name="connsiteY15" fmla="*/ 1540934 h 1625600"/>
                  <a:gd name="connsiteX16" fmla="*/ 491067 w 2472267"/>
                  <a:gd name="connsiteY16" fmla="*/ 1557867 h 1625600"/>
                  <a:gd name="connsiteX17" fmla="*/ 1066800 w 2472267"/>
                  <a:gd name="connsiteY17" fmla="*/ 1540934 h 1625600"/>
                  <a:gd name="connsiteX18" fmla="*/ 1117600 w 2472267"/>
                  <a:gd name="connsiteY18" fmla="*/ 1524000 h 1625600"/>
                  <a:gd name="connsiteX19" fmla="*/ 1320800 w 2472267"/>
                  <a:gd name="connsiteY19" fmla="*/ 1490134 h 1625600"/>
                  <a:gd name="connsiteX20" fmla="*/ 1371600 w 2472267"/>
                  <a:gd name="connsiteY20" fmla="*/ 1540934 h 1625600"/>
                  <a:gd name="connsiteX21" fmla="*/ 1439333 w 2472267"/>
                  <a:gd name="connsiteY21" fmla="*/ 1574800 h 1625600"/>
                  <a:gd name="connsiteX22" fmla="*/ 1490133 w 2472267"/>
                  <a:gd name="connsiteY22" fmla="*/ 1591734 h 1625600"/>
                  <a:gd name="connsiteX23" fmla="*/ 1540933 w 2472267"/>
                  <a:gd name="connsiteY23" fmla="*/ 1625600 h 1625600"/>
                  <a:gd name="connsiteX24" fmla="*/ 1879600 w 2472267"/>
                  <a:gd name="connsiteY24" fmla="*/ 1608667 h 1625600"/>
                  <a:gd name="connsiteX25" fmla="*/ 2099733 w 2472267"/>
                  <a:gd name="connsiteY25" fmla="*/ 1507067 h 1625600"/>
                  <a:gd name="connsiteX26" fmla="*/ 2133600 w 2472267"/>
                  <a:gd name="connsiteY26" fmla="*/ 1456267 h 1625600"/>
                  <a:gd name="connsiteX27" fmla="*/ 2184400 w 2472267"/>
                  <a:gd name="connsiteY27" fmla="*/ 1422400 h 1625600"/>
                  <a:gd name="connsiteX28" fmla="*/ 2252133 w 2472267"/>
                  <a:gd name="connsiteY28" fmla="*/ 1320800 h 1625600"/>
                  <a:gd name="connsiteX29" fmla="*/ 2286000 w 2472267"/>
                  <a:gd name="connsiteY29" fmla="*/ 1270000 h 1625600"/>
                  <a:gd name="connsiteX30" fmla="*/ 2269067 w 2472267"/>
                  <a:gd name="connsiteY30" fmla="*/ 1016000 h 1625600"/>
                  <a:gd name="connsiteX31" fmla="*/ 2286000 w 2472267"/>
                  <a:gd name="connsiteY31" fmla="*/ 931334 h 1625600"/>
                  <a:gd name="connsiteX32" fmla="*/ 2387600 w 2472267"/>
                  <a:gd name="connsiteY32" fmla="*/ 880534 h 1625600"/>
                  <a:gd name="connsiteX33" fmla="*/ 2472267 w 2472267"/>
                  <a:gd name="connsiteY33" fmla="*/ 728134 h 1625600"/>
                  <a:gd name="connsiteX34" fmla="*/ 2438400 w 2472267"/>
                  <a:gd name="connsiteY34" fmla="*/ 423334 h 1625600"/>
                  <a:gd name="connsiteX35" fmla="*/ 2404533 w 2472267"/>
                  <a:gd name="connsiteY35" fmla="*/ 372534 h 1625600"/>
                  <a:gd name="connsiteX36" fmla="*/ 2302933 w 2472267"/>
                  <a:gd name="connsiteY36" fmla="*/ 338667 h 1625600"/>
                  <a:gd name="connsiteX37" fmla="*/ 2252133 w 2472267"/>
                  <a:gd name="connsiteY37" fmla="*/ 304800 h 1625600"/>
                  <a:gd name="connsiteX38" fmla="*/ 2201333 w 2472267"/>
                  <a:gd name="connsiteY38" fmla="*/ 287867 h 1625600"/>
                  <a:gd name="connsiteX39" fmla="*/ 1879600 w 2472267"/>
                  <a:gd name="connsiteY39" fmla="*/ 237067 h 1625600"/>
                  <a:gd name="connsiteX40" fmla="*/ 1828800 w 2472267"/>
                  <a:gd name="connsiteY40" fmla="*/ 169334 h 1625600"/>
                  <a:gd name="connsiteX41" fmla="*/ 1794933 w 2472267"/>
                  <a:gd name="connsiteY41" fmla="*/ 118534 h 1625600"/>
                  <a:gd name="connsiteX42" fmla="*/ 1744133 w 2472267"/>
                  <a:gd name="connsiteY42" fmla="*/ 67734 h 1625600"/>
                  <a:gd name="connsiteX43" fmla="*/ 1500989 w 2472267"/>
                  <a:gd name="connsiteY43" fmla="*/ 0 h 1625600"/>
                  <a:gd name="connsiteX44" fmla="*/ 1134533 w 2472267"/>
                  <a:gd name="connsiteY44" fmla="*/ 16934 h 1625600"/>
                  <a:gd name="connsiteX45" fmla="*/ 999067 w 2472267"/>
                  <a:gd name="connsiteY45" fmla="*/ 84667 h 1625600"/>
                  <a:gd name="connsiteX46" fmla="*/ 948267 w 2472267"/>
                  <a:gd name="connsiteY46" fmla="*/ 101600 h 1625600"/>
                  <a:gd name="connsiteX47" fmla="*/ 897467 w 2472267"/>
                  <a:gd name="connsiteY47" fmla="*/ 152400 h 1625600"/>
                  <a:gd name="connsiteX48" fmla="*/ 778933 w 2472267"/>
                  <a:gd name="connsiteY48" fmla="*/ 254000 h 1625600"/>
                  <a:gd name="connsiteX0" fmla="*/ 778933 w 2472267"/>
                  <a:gd name="connsiteY0" fmla="*/ 254000 h 1625600"/>
                  <a:gd name="connsiteX1" fmla="*/ 474133 w 2472267"/>
                  <a:gd name="connsiteY1" fmla="*/ 254000 h 1625600"/>
                  <a:gd name="connsiteX2" fmla="*/ 355600 w 2472267"/>
                  <a:gd name="connsiteY2" fmla="*/ 304800 h 1625600"/>
                  <a:gd name="connsiteX3" fmla="*/ 287867 w 2472267"/>
                  <a:gd name="connsiteY3" fmla="*/ 321734 h 1625600"/>
                  <a:gd name="connsiteX4" fmla="*/ 237067 w 2472267"/>
                  <a:gd name="connsiteY4" fmla="*/ 355600 h 1625600"/>
                  <a:gd name="connsiteX5" fmla="*/ 152400 w 2472267"/>
                  <a:gd name="connsiteY5" fmla="*/ 440267 h 1625600"/>
                  <a:gd name="connsiteX6" fmla="*/ 84667 w 2472267"/>
                  <a:gd name="connsiteY6" fmla="*/ 541867 h 1625600"/>
                  <a:gd name="connsiteX7" fmla="*/ 33867 w 2472267"/>
                  <a:gd name="connsiteY7" fmla="*/ 694267 h 1625600"/>
                  <a:gd name="connsiteX8" fmla="*/ 16933 w 2472267"/>
                  <a:gd name="connsiteY8" fmla="*/ 745067 h 1625600"/>
                  <a:gd name="connsiteX9" fmla="*/ 0 w 2472267"/>
                  <a:gd name="connsiteY9" fmla="*/ 795867 h 1625600"/>
                  <a:gd name="connsiteX10" fmla="*/ 16933 w 2472267"/>
                  <a:gd name="connsiteY10" fmla="*/ 1016000 h 1625600"/>
                  <a:gd name="connsiteX11" fmla="*/ 118533 w 2472267"/>
                  <a:gd name="connsiteY11" fmla="*/ 1083734 h 1625600"/>
                  <a:gd name="connsiteX12" fmla="*/ 220133 w 2472267"/>
                  <a:gd name="connsiteY12" fmla="*/ 1185334 h 1625600"/>
                  <a:gd name="connsiteX13" fmla="*/ 304800 w 2472267"/>
                  <a:gd name="connsiteY13" fmla="*/ 1439334 h 1625600"/>
                  <a:gd name="connsiteX14" fmla="*/ 440267 w 2472267"/>
                  <a:gd name="connsiteY14" fmla="*/ 1540934 h 1625600"/>
                  <a:gd name="connsiteX15" fmla="*/ 491067 w 2472267"/>
                  <a:gd name="connsiteY15" fmla="*/ 1557867 h 1625600"/>
                  <a:gd name="connsiteX16" fmla="*/ 1066800 w 2472267"/>
                  <a:gd name="connsiteY16" fmla="*/ 1540934 h 1625600"/>
                  <a:gd name="connsiteX17" fmla="*/ 1117600 w 2472267"/>
                  <a:gd name="connsiteY17" fmla="*/ 1524000 h 1625600"/>
                  <a:gd name="connsiteX18" fmla="*/ 1320800 w 2472267"/>
                  <a:gd name="connsiteY18" fmla="*/ 1490134 h 1625600"/>
                  <a:gd name="connsiteX19" fmla="*/ 1371600 w 2472267"/>
                  <a:gd name="connsiteY19" fmla="*/ 1540934 h 1625600"/>
                  <a:gd name="connsiteX20" fmla="*/ 1439333 w 2472267"/>
                  <a:gd name="connsiteY20" fmla="*/ 1574800 h 1625600"/>
                  <a:gd name="connsiteX21" fmla="*/ 1490133 w 2472267"/>
                  <a:gd name="connsiteY21" fmla="*/ 1591734 h 1625600"/>
                  <a:gd name="connsiteX22" fmla="*/ 1540933 w 2472267"/>
                  <a:gd name="connsiteY22" fmla="*/ 1625600 h 1625600"/>
                  <a:gd name="connsiteX23" fmla="*/ 1879600 w 2472267"/>
                  <a:gd name="connsiteY23" fmla="*/ 1608667 h 1625600"/>
                  <a:gd name="connsiteX24" fmla="*/ 2099733 w 2472267"/>
                  <a:gd name="connsiteY24" fmla="*/ 1507067 h 1625600"/>
                  <a:gd name="connsiteX25" fmla="*/ 2133600 w 2472267"/>
                  <a:gd name="connsiteY25" fmla="*/ 1456267 h 1625600"/>
                  <a:gd name="connsiteX26" fmla="*/ 2184400 w 2472267"/>
                  <a:gd name="connsiteY26" fmla="*/ 1422400 h 1625600"/>
                  <a:gd name="connsiteX27" fmla="*/ 2252133 w 2472267"/>
                  <a:gd name="connsiteY27" fmla="*/ 1320800 h 1625600"/>
                  <a:gd name="connsiteX28" fmla="*/ 2286000 w 2472267"/>
                  <a:gd name="connsiteY28" fmla="*/ 1270000 h 1625600"/>
                  <a:gd name="connsiteX29" fmla="*/ 2269067 w 2472267"/>
                  <a:gd name="connsiteY29" fmla="*/ 1016000 h 1625600"/>
                  <a:gd name="connsiteX30" fmla="*/ 2286000 w 2472267"/>
                  <a:gd name="connsiteY30" fmla="*/ 931334 h 1625600"/>
                  <a:gd name="connsiteX31" fmla="*/ 2387600 w 2472267"/>
                  <a:gd name="connsiteY31" fmla="*/ 880534 h 1625600"/>
                  <a:gd name="connsiteX32" fmla="*/ 2472267 w 2472267"/>
                  <a:gd name="connsiteY32" fmla="*/ 728134 h 1625600"/>
                  <a:gd name="connsiteX33" fmla="*/ 2438400 w 2472267"/>
                  <a:gd name="connsiteY33" fmla="*/ 423334 h 1625600"/>
                  <a:gd name="connsiteX34" fmla="*/ 2404533 w 2472267"/>
                  <a:gd name="connsiteY34" fmla="*/ 372534 h 1625600"/>
                  <a:gd name="connsiteX35" fmla="*/ 2302933 w 2472267"/>
                  <a:gd name="connsiteY35" fmla="*/ 338667 h 1625600"/>
                  <a:gd name="connsiteX36" fmla="*/ 2252133 w 2472267"/>
                  <a:gd name="connsiteY36" fmla="*/ 304800 h 1625600"/>
                  <a:gd name="connsiteX37" fmla="*/ 2201333 w 2472267"/>
                  <a:gd name="connsiteY37" fmla="*/ 287867 h 1625600"/>
                  <a:gd name="connsiteX38" fmla="*/ 1879600 w 2472267"/>
                  <a:gd name="connsiteY38" fmla="*/ 237067 h 1625600"/>
                  <a:gd name="connsiteX39" fmla="*/ 1828800 w 2472267"/>
                  <a:gd name="connsiteY39" fmla="*/ 169334 h 1625600"/>
                  <a:gd name="connsiteX40" fmla="*/ 1794933 w 2472267"/>
                  <a:gd name="connsiteY40" fmla="*/ 118534 h 1625600"/>
                  <a:gd name="connsiteX41" fmla="*/ 1744133 w 2472267"/>
                  <a:gd name="connsiteY41" fmla="*/ 67734 h 1625600"/>
                  <a:gd name="connsiteX42" fmla="*/ 1500989 w 2472267"/>
                  <a:gd name="connsiteY42" fmla="*/ 0 h 1625600"/>
                  <a:gd name="connsiteX43" fmla="*/ 1134533 w 2472267"/>
                  <a:gd name="connsiteY43" fmla="*/ 16934 h 1625600"/>
                  <a:gd name="connsiteX44" fmla="*/ 999067 w 2472267"/>
                  <a:gd name="connsiteY44" fmla="*/ 84667 h 1625600"/>
                  <a:gd name="connsiteX45" fmla="*/ 948267 w 2472267"/>
                  <a:gd name="connsiteY45" fmla="*/ 101600 h 1625600"/>
                  <a:gd name="connsiteX46" fmla="*/ 897467 w 2472267"/>
                  <a:gd name="connsiteY46" fmla="*/ 152400 h 1625600"/>
                  <a:gd name="connsiteX47" fmla="*/ 778933 w 2472267"/>
                  <a:gd name="connsiteY47" fmla="*/ 254000 h 1625600"/>
                  <a:gd name="connsiteX0" fmla="*/ 778933 w 2472267"/>
                  <a:gd name="connsiteY0" fmla="*/ 254000 h 1628168"/>
                  <a:gd name="connsiteX1" fmla="*/ 474133 w 2472267"/>
                  <a:gd name="connsiteY1" fmla="*/ 254000 h 1628168"/>
                  <a:gd name="connsiteX2" fmla="*/ 355600 w 2472267"/>
                  <a:gd name="connsiteY2" fmla="*/ 304800 h 1628168"/>
                  <a:gd name="connsiteX3" fmla="*/ 287867 w 2472267"/>
                  <a:gd name="connsiteY3" fmla="*/ 321734 h 1628168"/>
                  <a:gd name="connsiteX4" fmla="*/ 237067 w 2472267"/>
                  <a:gd name="connsiteY4" fmla="*/ 355600 h 1628168"/>
                  <a:gd name="connsiteX5" fmla="*/ 152400 w 2472267"/>
                  <a:gd name="connsiteY5" fmla="*/ 440267 h 1628168"/>
                  <a:gd name="connsiteX6" fmla="*/ 84667 w 2472267"/>
                  <a:gd name="connsiteY6" fmla="*/ 541867 h 1628168"/>
                  <a:gd name="connsiteX7" fmla="*/ 33867 w 2472267"/>
                  <a:gd name="connsiteY7" fmla="*/ 694267 h 1628168"/>
                  <a:gd name="connsiteX8" fmla="*/ 16933 w 2472267"/>
                  <a:gd name="connsiteY8" fmla="*/ 745067 h 1628168"/>
                  <a:gd name="connsiteX9" fmla="*/ 0 w 2472267"/>
                  <a:gd name="connsiteY9" fmla="*/ 795867 h 1628168"/>
                  <a:gd name="connsiteX10" fmla="*/ 16933 w 2472267"/>
                  <a:gd name="connsiteY10" fmla="*/ 1016000 h 1628168"/>
                  <a:gd name="connsiteX11" fmla="*/ 118533 w 2472267"/>
                  <a:gd name="connsiteY11" fmla="*/ 1083734 h 1628168"/>
                  <a:gd name="connsiteX12" fmla="*/ 220133 w 2472267"/>
                  <a:gd name="connsiteY12" fmla="*/ 1185334 h 1628168"/>
                  <a:gd name="connsiteX13" fmla="*/ 304800 w 2472267"/>
                  <a:gd name="connsiteY13" fmla="*/ 1439334 h 1628168"/>
                  <a:gd name="connsiteX14" fmla="*/ 440267 w 2472267"/>
                  <a:gd name="connsiteY14" fmla="*/ 1540934 h 1628168"/>
                  <a:gd name="connsiteX15" fmla="*/ 491067 w 2472267"/>
                  <a:gd name="connsiteY15" fmla="*/ 1557867 h 1628168"/>
                  <a:gd name="connsiteX16" fmla="*/ 1066800 w 2472267"/>
                  <a:gd name="connsiteY16" fmla="*/ 1540934 h 1628168"/>
                  <a:gd name="connsiteX17" fmla="*/ 1117600 w 2472267"/>
                  <a:gd name="connsiteY17" fmla="*/ 1524000 h 1628168"/>
                  <a:gd name="connsiteX18" fmla="*/ 1320800 w 2472267"/>
                  <a:gd name="connsiteY18" fmla="*/ 1490134 h 1628168"/>
                  <a:gd name="connsiteX19" fmla="*/ 1371600 w 2472267"/>
                  <a:gd name="connsiteY19" fmla="*/ 1540934 h 1628168"/>
                  <a:gd name="connsiteX20" fmla="*/ 1439333 w 2472267"/>
                  <a:gd name="connsiteY20" fmla="*/ 1574800 h 1628168"/>
                  <a:gd name="connsiteX21" fmla="*/ 1540933 w 2472267"/>
                  <a:gd name="connsiteY21" fmla="*/ 1625600 h 1628168"/>
                  <a:gd name="connsiteX22" fmla="*/ 1879600 w 2472267"/>
                  <a:gd name="connsiteY22" fmla="*/ 1608667 h 1628168"/>
                  <a:gd name="connsiteX23" fmla="*/ 2099733 w 2472267"/>
                  <a:gd name="connsiteY23" fmla="*/ 1507067 h 1628168"/>
                  <a:gd name="connsiteX24" fmla="*/ 2133600 w 2472267"/>
                  <a:gd name="connsiteY24" fmla="*/ 1456267 h 1628168"/>
                  <a:gd name="connsiteX25" fmla="*/ 2184400 w 2472267"/>
                  <a:gd name="connsiteY25" fmla="*/ 1422400 h 1628168"/>
                  <a:gd name="connsiteX26" fmla="*/ 2252133 w 2472267"/>
                  <a:gd name="connsiteY26" fmla="*/ 1320800 h 1628168"/>
                  <a:gd name="connsiteX27" fmla="*/ 2286000 w 2472267"/>
                  <a:gd name="connsiteY27" fmla="*/ 1270000 h 1628168"/>
                  <a:gd name="connsiteX28" fmla="*/ 2269067 w 2472267"/>
                  <a:gd name="connsiteY28" fmla="*/ 1016000 h 1628168"/>
                  <a:gd name="connsiteX29" fmla="*/ 2286000 w 2472267"/>
                  <a:gd name="connsiteY29" fmla="*/ 931334 h 1628168"/>
                  <a:gd name="connsiteX30" fmla="*/ 2387600 w 2472267"/>
                  <a:gd name="connsiteY30" fmla="*/ 880534 h 1628168"/>
                  <a:gd name="connsiteX31" fmla="*/ 2472267 w 2472267"/>
                  <a:gd name="connsiteY31" fmla="*/ 728134 h 1628168"/>
                  <a:gd name="connsiteX32" fmla="*/ 2438400 w 2472267"/>
                  <a:gd name="connsiteY32" fmla="*/ 423334 h 1628168"/>
                  <a:gd name="connsiteX33" fmla="*/ 2404533 w 2472267"/>
                  <a:gd name="connsiteY33" fmla="*/ 372534 h 1628168"/>
                  <a:gd name="connsiteX34" fmla="*/ 2302933 w 2472267"/>
                  <a:gd name="connsiteY34" fmla="*/ 338667 h 1628168"/>
                  <a:gd name="connsiteX35" fmla="*/ 2252133 w 2472267"/>
                  <a:gd name="connsiteY35" fmla="*/ 304800 h 1628168"/>
                  <a:gd name="connsiteX36" fmla="*/ 2201333 w 2472267"/>
                  <a:gd name="connsiteY36" fmla="*/ 287867 h 1628168"/>
                  <a:gd name="connsiteX37" fmla="*/ 1879600 w 2472267"/>
                  <a:gd name="connsiteY37" fmla="*/ 237067 h 1628168"/>
                  <a:gd name="connsiteX38" fmla="*/ 1828800 w 2472267"/>
                  <a:gd name="connsiteY38" fmla="*/ 169334 h 1628168"/>
                  <a:gd name="connsiteX39" fmla="*/ 1794933 w 2472267"/>
                  <a:gd name="connsiteY39" fmla="*/ 118534 h 1628168"/>
                  <a:gd name="connsiteX40" fmla="*/ 1744133 w 2472267"/>
                  <a:gd name="connsiteY40" fmla="*/ 67734 h 1628168"/>
                  <a:gd name="connsiteX41" fmla="*/ 1500989 w 2472267"/>
                  <a:gd name="connsiteY41" fmla="*/ 0 h 1628168"/>
                  <a:gd name="connsiteX42" fmla="*/ 1134533 w 2472267"/>
                  <a:gd name="connsiteY42" fmla="*/ 16934 h 1628168"/>
                  <a:gd name="connsiteX43" fmla="*/ 999067 w 2472267"/>
                  <a:gd name="connsiteY43" fmla="*/ 84667 h 1628168"/>
                  <a:gd name="connsiteX44" fmla="*/ 948267 w 2472267"/>
                  <a:gd name="connsiteY44" fmla="*/ 101600 h 1628168"/>
                  <a:gd name="connsiteX45" fmla="*/ 897467 w 2472267"/>
                  <a:gd name="connsiteY45" fmla="*/ 152400 h 1628168"/>
                  <a:gd name="connsiteX46" fmla="*/ 778933 w 2472267"/>
                  <a:gd name="connsiteY46" fmla="*/ 254000 h 1628168"/>
                  <a:gd name="connsiteX0" fmla="*/ 778933 w 2472267"/>
                  <a:gd name="connsiteY0" fmla="*/ 254000 h 1628168"/>
                  <a:gd name="connsiteX1" fmla="*/ 474133 w 2472267"/>
                  <a:gd name="connsiteY1" fmla="*/ 254000 h 1628168"/>
                  <a:gd name="connsiteX2" fmla="*/ 355600 w 2472267"/>
                  <a:gd name="connsiteY2" fmla="*/ 304800 h 1628168"/>
                  <a:gd name="connsiteX3" fmla="*/ 287867 w 2472267"/>
                  <a:gd name="connsiteY3" fmla="*/ 321734 h 1628168"/>
                  <a:gd name="connsiteX4" fmla="*/ 237067 w 2472267"/>
                  <a:gd name="connsiteY4" fmla="*/ 355600 h 1628168"/>
                  <a:gd name="connsiteX5" fmla="*/ 152400 w 2472267"/>
                  <a:gd name="connsiteY5" fmla="*/ 440267 h 1628168"/>
                  <a:gd name="connsiteX6" fmla="*/ 84667 w 2472267"/>
                  <a:gd name="connsiteY6" fmla="*/ 541867 h 1628168"/>
                  <a:gd name="connsiteX7" fmla="*/ 33867 w 2472267"/>
                  <a:gd name="connsiteY7" fmla="*/ 694267 h 1628168"/>
                  <a:gd name="connsiteX8" fmla="*/ 16933 w 2472267"/>
                  <a:gd name="connsiteY8" fmla="*/ 745067 h 1628168"/>
                  <a:gd name="connsiteX9" fmla="*/ 0 w 2472267"/>
                  <a:gd name="connsiteY9" fmla="*/ 795867 h 1628168"/>
                  <a:gd name="connsiteX10" fmla="*/ 16933 w 2472267"/>
                  <a:gd name="connsiteY10" fmla="*/ 1016000 h 1628168"/>
                  <a:gd name="connsiteX11" fmla="*/ 118533 w 2472267"/>
                  <a:gd name="connsiteY11" fmla="*/ 1083734 h 1628168"/>
                  <a:gd name="connsiteX12" fmla="*/ 220133 w 2472267"/>
                  <a:gd name="connsiteY12" fmla="*/ 1185334 h 1628168"/>
                  <a:gd name="connsiteX13" fmla="*/ 304800 w 2472267"/>
                  <a:gd name="connsiteY13" fmla="*/ 1439334 h 1628168"/>
                  <a:gd name="connsiteX14" fmla="*/ 440267 w 2472267"/>
                  <a:gd name="connsiteY14" fmla="*/ 1540934 h 1628168"/>
                  <a:gd name="connsiteX15" fmla="*/ 491067 w 2472267"/>
                  <a:gd name="connsiteY15" fmla="*/ 1557867 h 1628168"/>
                  <a:gd name="connsiteX16" fmla="*/ 1066800 w 2472267"/>
                  <a:gd name="connsiteY16" fmla="*/ 1540934 h 1628168"/>
                  <a:gd name="connsiteX17" fmla="*/ 1117600 w 2472267"/>
                  <a:gd name="connsiteY17" fmla="*/ 1524000 h 1628168"/>
                  <a:gd name="connsiteX18" fmla="*/ 1320800 w 2472267"/>
                  <a:gd name="connsiteY18" fmla="*/ 1490134 h 1628168"/>
                  <a:gd name="connsiteX19" fmla="*/ 1371600 w 2472267"/>
                  <a:gd name="connsiteY19" fmla="*/ 1540934 h 1628168"/>
                  <a:gd name="connsiteX20" fmla="*/ 1540933 w 2472267"/>
                  <a:gd name="connsiteY20" fmla="*/ 1625600 h 1628168"/>
                  <a:gd name="connsiteX21" fmla="*/ 1879600 w 2472267"/>
                  <a:gd name="connsiteY21" fmla="*/ 1608667 h 1628168"/>
                  <a:gd name="connsiteX22" fmla="*/ 2099733 w 2472267"/>
                  <a:gd name="connsiteY22" fmla="*/ 1507067 h 1628168"/>
                  <a:gd name="connsiteX23" fmla="*/ 2133600 w 2472267"/>
                  <a:gd name="connsiteY23" fmla="*/ 1456267 h 1628168"/>
                  <a:gd name="connsiteX24" fmla="*/ 2184400 w 2472267"/>
                  <a:gd name="connsiteY24" fmla="*/ 1422400 h 1628168"/>
                  <a:gd name="connsiteX25" fmla="*/ 2252133 w 2472267"/>
                  <a:gd name="connsiteY25" fmla="*/ 1320800 h 1628168"/>
                  <a:gd name="connsiteX26" fmla="*/ 2286000 w 2472267"/>
                  <a:gd name="connsiteY26" fmla="*/ 1270000 h 1628168"/>
                  <a:gd name="connsiteX27" fmla="*/ 2269067 w 2472267"/>
                  <a:gd name="connsiteY27" fmla="*/ 1016000 h 1628168"/>
                  <a:gd name="connsiteX28" fmla="*/ 2286000 w 2472267"/>
                  <a:gd name="connsiteY28" fmla="*/ 931334 h 1628168"/>
                  <a:gd name="connsiteX29" fmla="*/ 2387600 w 2472267"/>
                  <a:gd name="connsiteY29" fmla="*/ 880534 h 1628168"/>
                  <a:gd name="connsiteX30" fmla="*/ 2472267 w 2472267"/>
                  <a:gd name="connsiteY30" fmla="*/ 728134 h 1628168"/>
                  <a:gd name="connsiteX31" fmla="*/ 2438400 w 2472267"/>
                  <a:gd name="connsiteY31" fmla="*/ 423334 h 1628168"/>
                  <a:gd name="connsiteX32" fmla="*/ 2404533 w 2472267"/>
                  <a:gd name="connsiteY32" fmla="*/ 372534 h 1628168"/>
                  <a:gd name="connsiteX33" fmla="*/ 2302933 w 2472267"/>
                  <a:gd name="connsiteY33" fmla="*/ 338667 h 1628168"/>
                  <a:gd name="connsiteX34" fmla="*/ 2252133 w 2472267"/>
                  <a:gd name="connsiteY34" fmla="*/ 304800 h 1628168"/>
                  <a:gd name="connsiteX35" fmla="*/ 2201333 w 2472267"/>
                  <a:gd name="connsiteY35" fmla="*/ 287867 h 1628168"/>
                  <a:gd name="connsiteX36" fmla="*/ 1879600 w 2472267"/>
                  <a:gd name="connsiteY36" fmla="*/ 237067 h 1628168"/>
                  <a:gd name="connsiteX37" fmla="*/ 1828800 w 2472267"/>
                  <a:gd name="connsiteY37" fmla="*/ 169334 h 1628168"/>
                  <a:gd name="connsiteX38" fmla="*/ 1794933 w 2472267"/>
                  <a:gd name="connsiteY38" fmla="*/ 118534 h 1628168"/>
                  <a:gd name="connsiteX39" fmla="*/ 1744133 w 2472267"/>
                  <a:gd name="connsiteY39" fmla="*/ 67734 h 1628168"/>
                  <a:gd name="connsiteX40" fmla="*/ 1500989 w 2472267"/>
                  <a:gd name="connsiteY40" fmla="*/ 0 h 1628168"/>
                  <a:gd name="connsiteX41" fmla="*/ 1134533 w 2472267"/>
                  <a:gd name="connsiteY41" fmla="*/ 16934 h 1628168"/>
                  <a:gd name="connsiteX42" fmla="*/ 999067 w 2472267"/>
                  <a:gd name="connsiteY42" fmla="*/ 84667 h 1628168"/>
                  <a:gd name="connsiteX43" fmla="*/ 948267 w 2472267"/>
                  <a:gd name="connsiteY43" fmla="*/ 101600 h 1628168"/>
                  <a:gd name="connsiteX44" fmla="*/ 897467 w 2472267"/>
                  <a:gd name="connsiteY44" fmla="*/ 152400 h 1628168"/>
                  <a:gd name="connsiteX45" fmla="*/ 778933 w 2472267"/>
                  <a:gd name="connsiteY45" fmla="*/ 254000 h 1628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</a:cxnLst>
                <a:rect l="l" t="t" r="r" b="b"/>
                <a:pathLst>
                  <a:path w="2472267" h="1628168">
                    <a:moveTo>
                      <a:pt x="778933" y="254000"/>
                    </a:moveTo>
                    <a:cubicBezTo>
                      <a:pt x="708377" y="270933"/>
                      <a:pt x="671976" y="227621"/>
                      <a:pt x="474133" y="254000"/>
                    </a:cubicBezTo>
                    <a:cubicBezTo>
                      <a:pt x="430639" y="259799"/>
                      <a:pt x="395100" y="289987"/>
                      <a:pt x="355600" y="304800"/>
                    </a:cubicBezTo>
                    <a:cubicBezTo>
                      <a:pt x="333809" y="312972"/>
                      <a:pt x="310445" y="316089"/>
                      <a:pt x="287867" y="321734"/>
                    </a:cubicBezTo>
                    <a:cubicBezTo>
                      <a:pt x="270934" y="333023"/>
                      <a:pt x="251458" y="341210"/>
                      <a:pt x="237067" y="355600"/>
                    </a:cubicBezTo>
                    <a:cubicBezTo>
                      <a:pt x="124174" y="468492"/>
                      <a:pt x="287871" y="349952"/>
                      <a:pt x="152400" y="440267"/>
                    </a:cubicBezTo>
                    <a:cubicBezTo>
                      <a:pt x="129822" y="474134"/>
                      <a:pt x="97538" y="503253"/>
                      <a:pt x="84667" y="541867"/>
                    </a:cubicBezTo>
                    <a:lnTo>
                      <a:pt x="33867" y="694267"/>
                    </a:lnTo>
                    <a:lnTo>
                      <a:pt x="16933" y="745067"/>
                    </a:lnTo>
                    <a:lnTo>
                      <a:pt x="0" y="795867"/>
                    </a:lnTo>
                    <a:cubicBezTo>
                      <a:pt x="5644" y="869245"/>
                      <a:pt x="-11088" y="947949"/>
                      <a:pt x="16933" y="1016000"/>
                    </a:cubicBezTo>
                    <a:cubicBezTo>
                      <a:pt x="32431" y="1053637"/>
                      <a:pt x="89752" y="1054953"/>
                      <a:pt x="118533" y="1083734"/>
                    </a:cubicBezTo>
                    <a:lnTo>
                      <a:pt x="220133" y="1185334"/>
                    </a:lnTo>
                    <a:lnTo>
                      <a:pt x="304800" y="1439334"/>
                    </a:lnTo>
                    <a:cubicBezTo>
                      <a:pt x="341489" y="1498600"/>
                      <a:pt x="409223" y="1521179"/>
                      <a:pt x="440267" y="1540934"/>
                    </a:cubicBezTo>
                    <a:cubicBezTo>
                      <a:pt x="471311" y="1560689"/>
                      <a:pt x="473218" y="1557867"/>
                      <a:pt x="491067" y="1557867"/>
                    </a:cubicBezTo>
                    <a:cubicBezTo>
                      <a:pt x="683061" y="1557867"/>
                      <a:pt x="874889" y="1546578"/>
                      <a:pt x="1066800" y="1540934"/>
                    </a:cubicBezTo>
                    <a:cubicBezTo>
                      <a:pt x="1083733" y="1535289"/>
                      <a:pt x="1075267" y="1532467"/>
                      <a:pt x="1117600" y="1524000"/>
                    </a:cubicBezTo>
                    <a:cubicBezTo>
                      <a:pt x="1159933" y="1515533"/>
                      <a:pt x="1278467" y="1487312"/>
                      <a:pt x="1320800" y="1490134"/>
                    </a:cubicBezTo>
                    <a:cubicBezTo>
                      <a:pt x="1337733" y="1507067"/>
                      <a:pt x="1350181" y="1530225"/>
                      <a:pt x="1371600" y="1540934"/>
                    </a:cubicBezTo>
                    <a:lnTo>
                      <a:pt x="1540933" y="1625600"/>
                    </a:lnTo>
                    <a:cubicBezTo>
                      <a:pt x="1614311" y="1631245"/>
                      <a:pt x="1786467" y="1628423"/>
                      <a:pt x="1879600" y="1608667"/>
                    </a:cubicBezTo>
                    <a:cubicBezTo>
                      <a:pt x="1972733" y="1588912"/>
                      <a:pt x="2057400" y="1532467"/>
                      <a:pt x="2099733" y="1507067"/>
                    </a:cubicBezTo>
                    <a:cubicBezTo>
                      <a:pt x="2142066" y="1481667"/>
                      <a:pt x="2119209" y="1470658"/>
                      <a:pt x="2133600" y="1456267"/>
                    </a:cubicBezTo>
                    <a:cubicBezTo>
                      <a:pt x="2147991" y="1441876"/>
                      <a:pt x="2170999" y="1437716"/>
                      <a:pt x="2184400" y="1422400"/>
                    </a:cubicBezTo>
                    <a:cubicBezTo>
                      <a:pt x="2211203" y="1391768"/>
                      <a:pt x="2229555" y="1354667"/>
                      <a:pt x="2252133" y="1320800"/>
                    </a:cubicBezTo>
                    <a:lnTo>
                      <a:pt x="2286000" y="1270000"/>
                    </a:lnTo>
                    <a:cubicBezTo>
                      <a:pt x="2280356" y="1185333"/>
                      <a:pt x="2269067" y="1100855"/>
                      <a:pt x="2269067" y="1016000"/>
                    </a:cubicBezTo>
                    <a:cubicBezTo>
                      <a:pt x="2269067" y="987219"/>
                      <a:pt x="2266245" y="953912"/>
                      <a:pt x="2286000" y="931334"/>
                    </a:cubicBezTo>
                    <a:cubicBezTo>
                      <a:pt x="2305756" y="908756"/>
                      <a:pt x="2356556" y="914401"/>
                      <a:pt x="2387600" y="880534"/>
                    </a:cubicBezTo>
                    <a:cubicBezTo>
                      <a:pt x="2465234" y="764082"/>
                      <a:pt x="2442461" y="817548"/>
                      <a:pt x="2472267" y="728134"/>
                    </a:cubicBezTo>
                    <a:cubicBezTo>
                      <a:pt x="2470152" y="696411"/>
                      <a:pt x="2478799" y="504132"/>
                      <a:pt x="2438400" y="423334"/>
                    </a:cubicBezTo>
                    <a:cubicBezTo>
                      <a:pt x="2429299" y="405131"/>
                      <a:pt x="2421791" y="383320"/>
                      <a:pt x="2404533" y="372534"/>
                    </a:cubicBezTo>
                    <a:cubicBezTo>
                      <a:pt x="2374261" y="353614"/>
                      <a:pt x="2302933" y="338667"/>
                      <a:pt x="2302933" y="338667"/>
                    </a:cubicBezTo>
                    <a:cubicBezTo>
                      <a:pt x="2286000" y="327378"/>
                      <a:pt x="2270336" y="313901"/>
                      <a:pt x="2252133" y="304800"/>
                    </a:cubicBezTo>
                    <a:cubicBezTo>
                      <a:pt x="2236168" y="296818"/>
                      <a:pt x="2218553" y="292563"/>
                      <a:pt x="2201333" y="287867"/>
                    </a:cubicBezTo>
                    <a:cubicBezTo>
                      <a:pt x="2029874" y="241105"/>
                      <a:pt x="2079417" y="255232"/>
                      <a:pt x="1879600" y="237067"/>
                    </a:cubicBezTo>
                    <a:cubicBezTo>
                      <a:pt x="1862667" y="214489"/>
                      <a:pt x="1845204" y="192299"/>
                      <a:pt x="1828800" y="169334"/>
                    </a:cubicBezTo>
                    <a:cubicBezTo>
                      <a:pt x="1816971" y="152773"/>
                      <a:pt x="1807962" y="134168"/>
                      <a:pt x="1794933" y="118534"/>
                    </a:cubicBezTo>
                    <a:cubicBezTo>
                      <a:pt x="1779602" y="100137"/>
                      <a:pt x="1793124" y="87490"/>
                      <a:pt x="1744133" y="67734"/>
                    </a:cubicBezTo>
                    <a:cubicBezTo>
                      <a:pt x="1695142" y="47978"/>
                      <a:pt x="1584384" y="27800"/>
                      <a:pt x="1500989" y="0"/>
                    </a:cubicBezTo>
                    <a:cubicBezTo>
                      <a:pt x="1326011" y="5645"/>
                      <a:pt x="1218187" y="2823"/>
                      <a:pt x="1134533" y="16934"/>
                    </a:cubicBezTo>
                    <a:cubicBezTo>
                      <a:pt x="1050879" y="31045"/>
                      <a:pt x="1046962" y="68702"/>
                      <a:pt x="999067" y="84667"/>
                    </a:cubicBezTo>
                    <a:lnTo>
                      <a:pt x="948267" y="101600"/>
                    </a:lnTo>
                    <a:cubicBezTo>
                      <a:pt x="931334" y="118533"/>
                      <a:pt x="916370" y="137698"/>
                      <a:pt x="897467" y="152400"/>
                    </a:cubicBezTo>
                    <a:cubicBezTo>
                      <a:pt x="775174" y="247518"/>
                      <a:pt x="849489" y="237067"/>
                      <a:pt x="778933" y="254000"/>
                    </a:cubicBezTo>
                    <a:close/>
                  </a:path>
                </a:pathLst>
              </a:custGeom>
              <a:ln w="38100" cmpd="sng">
                <a:solidFill>
                  <a:srgbClr val="000000"/>
                </a:solidFill>
              </a:ln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-65" charset="0"/>
                </a:endParaRPr>
              </a:p>
            </p:txBody>
          </p:sp>
          <p:grpSp>
            <p:nvGrpSpPr>
              <p:cNvPr id="9" name="Group 8"/>
              <p:cNvGrpSpPr/>
              <p:nvPr/>
            </p:nvGrpSpPr>
            <p:grpSpPr>
              <a:xfrm>
                <a:off x="1682912" y="4305300"/>
                <a:ext cx="1542888" cy="1371600"/>
                <a:chOff x="1682912" y="4305300"/>
                <a:chExt cx="1542888" cy="1371600"/>
              </a:xfrm>
            </p:grpSpPr>
            <p:sp>
              <p:nvSpPr>
                <p:cNvPr id="71" name="Line 14"/>
                <p:cNvSpPr>
                  <a:spLocks noChangeShapeType="1"/>
                </p:cNvSpPr>
                <p:nvPr/>
              </p:nvSpPr>
              <p:spPr bwMode="auto">
                <a:xfrm rot="288127" flipV="1">
                  <a:off x="2377865" y="5422147"/>
                  <a:ext cx="250755" cy="230537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72" name="Line 12"/>
                <p:cNvSpPr>
                  <a:spLocks noChangeShapeType="1"/>
                </p:cNvSpPr>
                <p:nvPr/>
              </p:nvSpPr>
              <p:spPr bwMode="auto">
                <a:xfrm>
                  <a:off x="2932749" y="4689852"/>
                  <a:ext cx="293051" cy="270252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 type="arrow" w="med" len="med"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73" name="Line 13"/>
                <p:cNvSpPr>
                  <a:spLocks noChangeShapeType="1"/>
                </p:cNvSpPr>
                <p:nvPr/>
              </p:nvSpPr>
              <p:spPr bwMode="auto">
                <a:xfrm flipV="1">
                  <a:off x="2513817" y="4305300"/>
                  <a:ext cx="251762" cy="230537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 type="arrow" w="med" len="med"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74" name="Line 5"/>
                <p:cNvSpPr>
                  <a:spLocks noChangeShapeType="1"/>
                </p:cNvSpPr>
                <p:nvPr/>
              </p:nvSpPr>
              <p:spPr bwMode="auto">
                <a:xfrm>
                  <a:off x="1901531" y="4444785"/>
                  <a:ext cx="167170" cy="770072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 type="arrow" w="med" len="med"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75" name="AutoShape 6"/>
                <p:cNvSpPr>
                  <a:spLocks noChangeArrowheads="1"/>
                </p:cNvSpPr>
                <p:nvPr/>
              </p:nvSpPr>
              <p:spPr bwMode="auto">
                <a:xfrm>
                  <a:off x="1854200" y="4410882"/>
                  <a:ext cx="83585" cy="77492"/>
                </a:xfrm>
                <a:prstGeom prst="octagon">
                  <a:avLst>
                    <a:gd name="adj" fmla="val 29287"/>
                  </a:avLst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76" name="AutoShape 7"/>
                <p:cNvSpPr>
                  <a:spLocks noChangeArrowheads="1"/>
                </p:cNvSpPr>
                <p:nvPr/>
              </p:nvSpPr>
              <p:spPr bwMode="auto">
                <a:xfrm>
                  <a:off x="2471521" y="4498060"/>
                  <a:ext cx="84592" cy="76523"/>
                </a:xfrm>
                <a:prstGeom prst="octagon">
                  <a:avLst>
                    <a:gd name="adj" fmla="val 29287"/>
                  </a:avLst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88" name="Line 19"/>
                <p:cNvSpPr>
                  <a:spLocks noChangeShapeType="1"/>
                </p:cNvSpPr>
                <p:nvPr/>
              </p:nvSpPr>
              <p:spPr bwMode="auto">
                <a:xfrm flipH="1">
                  <a:off x="2425196" y="4853553"/>
                  <a:ext cx="167170" cy="154014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 type="arrow" w="med" len="med"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89" name="AutoShape 8"/>
                <p:cNvSpPr>
                  <a:spLocks noChangeArrowheads="1"/>
                </p:cNvSpPr>
                <p:nvPr/>
              </p:nvSpPr>
              <p:spPr bwMode="auto">
                <a:xfrm>
                  <a:off x="2556112" y="4806089"/>
                  <a:ext cx="83585" cy="76523"/>
                </a:xfrm>
                <a:prstGeom prst="octagon">
                  <a:avLst>
                    <a:gd name="adj" fmla="val 29287"/>
                  </a:avLst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78" name="AutoShape 10"/>
                <p:cNvSpPr>
                  <a:spLocks noChangeArrowheads="1"/>
                </p:cNvSpPr>
                <p:nvPr/>
              </p:nvSpPr>
              <p:spPr bwMode="auto">
                <a:xfrm>
                  <a:off x="2340604" y="5600377"/>
                  <a:ext cx="84592" cy="76523"/>
                </a:xfrm>
                <a:prstGeom prst="octagon">
                  <a:avLst>
                    <a:gd name="adj" fmla="val 29287"/>
                  </a:avLst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79" name="AutoShape 11"/>
                <p:cNvSpPr>
                  <a:spLocks noChangeArrowheads="1"/>
                </p:cNvSpPr>
                <p:nvPr/>
              </p:nvSpPr>
              <p:spPr bwMode="auto">
                <a:xfrm>
                  <a:off x="2890453" y="4652075"/>
                  <a:ext cx="83585" cy="76523"/>
                </a:xfrm>
                <a:prstGeom prst="octagon">
                  <a:avLst>
                    <a:gd name="adj" fmla="val 29287"/>
                  </a:avLst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80" name="Line 16"/>
                <p:cNvSpPr>
                  <a:spLocks noChangeShapeType="1"/>
                </p:cNvSpPr>
                <p:nvPr/>
              </p:nvSpPr>
              <p:spPr bwMode="auto">
                <a:xfrm rot="20169210" flipH="1" flipV="1">
                  <a:off x="2623585" y="5344655"/>
                  <a:ext cx="461228" cy="29059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81" name="Line 17"/>
                <p:cNvSpPr>
                  <a:spLocks noChangeShapeType="1"/>
                </p:cNvSpPr>
                <p:nvPr/>
              </p:nvSpPr>
              <p:spPr bwMode="auto">
                <a:xfrm flipH="1" flipV="1">
                  <a:off x="2387936" y="5268132"/>
                  <a:ext cx="251762" cy="154014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 type="arrow" w="med" len="med"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82" name="Line 18"/>
                <p:cNvSpPr>
                  <a:spLocks noChangeShapeType="1"/>
                </p:cNvSpPr>
                <p:nvPr/>
              </p:nvSpPr>
              <p:spPr bwMode="auto">
                <a:xfrm rot="20169210" flipH="1" flipV="1">
                  <a:off x="2697100" y="5349498"/>
                  <a:ext cx="340382" cy="306092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 type="arrow" w="med" len="med"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83" name="AutoShape 9"/>
                <p:cNvSpPr>
                  <a:spLocks noChangeArrowheads="1"/>
                </p:cNvSpPr>
                <p:nvPr/>
              </p:nvSpPr>
              <p:spPr bwMode="auto">
                <a:xfrm>
                  <a:off x="3037482" y="5253603"/>
                  <a:ext cx="83585" cy="76523"/>
                </a:xfrm>
                <a:prstGeom prst="octagon">
                  <a:avLst>
                    <a:gd name="adj" fmla="val 29287"/>
                  </a:avLst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84" name="Line 23"/>
                <p:cNvSpPr>
                  <a:spLocks noChangeShapeType="1"/>
                </p:cNvSpPr>
                <p:nvPr/>
              </p:nvSpPr>
              <p:spPr bwMode="auto">
                <a:xfrm rot="12940423" flipH="1">
                  <a:off x="2779678" y="4995943"/>
                  <a:ext cx="167170" cy="154014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 type="arrow" w="med" len="med"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85" name="AutoShape 24"/>
                <p:cNvSpPr>
                  <a:spLocks noChangeArrowheads="1"/>
                </p:cNvSpPr>
                <p:nvPr/>
              </p:nvSpPr>
              <p:spPr bwMode="auto">
                <a:xfrm rot="12940423">
                  <a:off x="2695085" y="5055031"/>
                  <a:ext cx="83585" cy="76523"/>
                </a:xfrm>
                <a:prstGeom prst="octagon">
                  <a:avLst>
                    <a:gd name="adj" fmla="val 29287"/>
                  </a:avLst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86" name="Line 26"/>
                <p:cNvSpPr>
                  <a:spLocks noChangeShapeType="1"/>
                </p:cNvSpPr>
                <p:nvPr/>
              </p:nvSpPr>
              <p:spPr bwMode="auto">
                <a:xfrm rot="4112087" flipH="1">
                  <a:off x="1919874" y="5264723"/>
                  <a:ext cx="214070" cy="229607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 type="arrow" w="med" len="med"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87" name="AutoShape 27"/>
                <p:cNvSpPr>
                  <a:spLocks noChangeArrowheads="1"/>
                </p:cNvSpPr>
                <p:nvPr/>
              </p:nvSpPr>
              <p:spPr bwMode="auto">
                <a:xfrm rot="4112087">
                  <a:off x="2146831" y="5401257"/>
                  <a:ext cx="80397" cy="79557"/>
                </a:xfrm>
                <a:prstGeom prst="octagon">
                  <a:avLst>
                    <a:gd name="adj" fmla="val 29287"/>
                  </a:avLst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90" name="Line 19"/>
                <p:cNvSpPr>
                  <a:spLocks noChangeShapeType="1"/>
                </p:cNvSpPr>
                <p:nvPr/>
              </p:nvSpPr>
              <p:spPr bwMode="auto">
                <a:xfrm rot="5400000" flipH="1">
                  <a:off x="1676334" y="4953067"/>
                  <a:ext cx="167170" cy="154014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 type="arrow" w="med" len="med"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91" name="AutoShape 8"/>
                <p:cNvSpPr>
                  <a:spLocks noChangeArrowheads="1"/>
                </p:cNvSpPr>
                <p:nvPr/>
              </p:nvSpPr>
              <p:spPr bwMode="auto">
                <a:xfrm rot="5400000">
                  <a:off x="1804336" y="5080936"/>
                  <a:ext cx="83585" cy="76523"/>
                </a:xfrm>
                <a:prstGeom prst="octagon">
                  <a:avLst>
                    <a:gd name="adj" fmla="val 29287"/>
                  </a:avLst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94" name="Line 13"/>
                <p:cNvSpPr>
                  <a:spLocks noChangeShapeType="1"/>
                </p:cNvSpPr>
                <p:nvPr/>
              </p:nvSpPr>
              <p:spPr bwMode="auto">
                <a:xfrm rot="16200000" flipV="1">
                  <a:off x="2122988" y="4430212"/>
                  <a:ext cx="251762" cy="230537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 type="arrow" w="med" len="med"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95" name="AutoShape 7"/>
                <p:cNvSpPr>
                  <a:spLocks noChangeArrowheads="1"/>
                </p:cNvSpPr>
                <p:nvPr/>
              </p:nvSpPr>
              <p:spPr bwMode="auto">
                <a:xfrm rot="16200000">
                  <a:off x="2322326" y="4633100"/>
                  <a:ext cx="84592" cy="76523"/>
                </a:xfrm>
                <a:prstGeom prst="octagon">
                  <a:avLst>
                    <a:gd name="adj" fmla="val 29287"/>
                  </a:avLst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58" name="Line 23"/>
                <p:cNvSpPr>
                  <a:spLocks noChangeShapeType="1"/>
                </p:cNvSpPr>
                <p:nvPr/>
              </p:nvSpPr>
              <p:spPr bwMode="auto">
                <a:xfrm rot="18340423" flipV="1">
                  <a:off x="2150314" y="4935833"/>
                  <a:ext cx="326488" cy="72980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 type="arrow" w="med" len="med"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squar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59" name="AutoShape 24"/>
                <p:cNvSpPr>
                  <a:spLocks noChangeArrowheads="1"/>
                </p:cNvSpPr>
                <p:nvPr/>
              </p:nvSpPr>
              <p:spPr bwMode="auto">
                <a:xfrm rot="18340423">
                  <a:off x="2212380" y="5087075"/>
                  <a:ext cx="83585" cy="76523"/>
                </a:xfrm>
                <a:prstGeom prst="octagon">
                  <a:avLst>
                    <a:gd name="adj" fmla="val 29287"/>
                  </a:avLst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</p:grpSp>
        </p:grpSp>
      </p:grpSp>
      <p:sp>
        <p:nvSpPr>
          <p:cNvPr id="6" name="TextBox 5"/>
          <p:cNvSpPr txBox="1"/>
          <p:nvPr/>
        </p:nvSpPr>
        <p:spPr>
          <a:xfrm>
            <a:off x="1969249" y="6249844"/>
            <a:ext cx="49808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hlinkClick r:id="rId5"/>
              </a:rPr>
              <a:t>What is the impact of wind speed on temperature?</a:t>
            </a:r>
            <a:endParaRPr lang="en-US" dirty="0"/>
          </a:p>
        </p:txBody>
      </p:sp>
      <p:pic>
        <p:nvPicPr>
          <p:cNvPr id="12" name="Sound 1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3623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1878"/>
    </mc:Choice>
    <mc:Fallback xmlns="">
      <p:transition xmlns:p14="http://schemas.microsoft.com/office/powerpoint/2010/main" spd="slow" advTm="4187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Wind has two components:</a:t>
            </a:r>
            <a:br>
              <a:rPr lang="en-US" dirty="0" smtClean="0"/>
            </a:br>
            <a:r>
              <a:rPr lang="en-US" dirty="0" smtClean="0"/>
              <a:t>direction and speed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u="sng" dirty="0" smtClean="0"/>
              <a:t>Direction</a:t>
            </a:r>
          </a:p>
          <a:p>
            <a:pPr marL="0" indent="0">
              <a:buNone/>
            </a:pPr>
            <a:r>
              <a:rPr lang="en-US" sz="2800" dirty="0" smtClean="0"/>
              <a:t>Stated as the compass direction from which the wind is coming from</a:t>
            </a:r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r>
              <a:rPr lang="en-US" sz="2800" dirty="0" smtClean="0"/>
              <a:t>A northerly wind (N) is coming from the north</a:t>
            </a:r>
            <a:endParaRPr lang="en-US" sz="2800" dirty="0"/>
          </a:p>
        </p:txBody>
      </p:sp>
      <p:pic>
        <p:nvPicPr>
          <p:cNvPr id="5" name="Picture 4" descr="CompassDirection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000" y="2286000"/>
            <a:ext cx="3175000" cy="3175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894466" y="5428734"/>
            <a:ext cx="122262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Fig. 1.11(a)</a:t>
            </a:r>
          </a:p>
          <a:p>
            <a:pPr algn="ctr"/>
            <a:r>
              <a:rPr lang="en-US" dirty="0" smtClean="0"/>
              <a:t>H&amp;P</a:t>
            </a:r>
            <a:endParaRPr lang="en-US" dirty="0"/>
          </a:p>
        </p:txBody>
      </p:sp>
      <p:pic>
        <p:nvPicPr>
          <p:cNvPr id="8" name="Sound 7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0122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9505"/>
    </mc:Choice>
    <mc:Fallback xmlns="">
      <p:transition xmlns:p14="http://schemas.microsoft.com/office/powerpoint/2010/main" spd="slow" advTm="2950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Wind has two components:</a:t>
            </a:r>
            <a:br>
              <a:rPr lang="en-US" dirty="0" smtClean="0"/>
            </a:br>
            <a:r>
              <a:rPr lang="en-US" dirty="0" smtClean="0"/>
              <a:t>direction and speed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u="sng" dirty="0" smtClean="0"/>
              <a:t>Direction</a:t>
            </a:r>
          </a:p>
          <a:p>
            <a:pPr marL="0" indent="0">
              <a:buNone/>
            </a:pPr>
            <a:r>
              <a:rPr lang="en-US" sz="2800" dirty="0" smtClean="0"/>
              <a:t>Numerically defined by degrees from true north.</a:t>
            </a:r>
          </a:p>
          <a:p>
            <a:pPr marL="0" indent="0">
              <a:buNone/>
            </a:pPr>
            <a:r>
              <a:rPr lang="en-US" sz="2800" dirty="0" smtClean="0"/>
              <a:t>East =&gt; 90˚</a:t>
            </a:r>
          </a:p>
          <a:p>
            <a:pPr marL="0" indent="0">
              <a:buNone/>
            </a:pPr>
            <a:r>
              <a:rPr lang="en-US" sz="2800" dirty="0" smtClean="0"/>
              <a:t>South =</a:t>
            </a:r>
            <a:r>
              <a:rPr lang="en-US" sz="2800" dirty="0"/>
              <a:t>&gt; </a:t>
            </a:r>
            <a:r>
              <a:rPr lang="en-US" sz="2800" dirty="0" smtClean="0"/>
              <a:t>180</a:t>
            </a:r>
            <a:r>
              <a:rPr lang="en-US" sz="2800" dirty="0"/>
              <a:t>˚</a:t>
            </a:r>
          </a:p>
          <a:p>
            <a:pPr marL="0" indent="0">
              <a:buNone/>
            </a:pPr>
            <a:r>
              <a:rPr lang="en-US" sz="2800" dirty="0" smtClean="0"/>
              <a:t>West =</a:t>
            </a:r>
            <a:r>
              <a:rPr lang="en-US" sz="2800" dirty="0"/>
              <a:t>&gt; </a:t>
            </a:r>
            <a:r>
              <a:rPr lang="en-US" sz="2800" dirty="0" smtClean="0"/>
              <a:t>270</a:t>
            </a:r>
            <a:r>
              <a:rPr lang="en-US" sz="2800" dirty="0"/>
              <a:t>˚</a:t>
            </a:r>
          </a:p>
          <a:p>
            <a:pPr marL="0" indent="0">
              <a:buNone/>
            </a:pPr>
            <a:r>
              <a:rPr lang="en-US" sz="2800" dirty="0" smtClean="0"/>
              <a:t>North =</a:t>
            </a:r>
            <a:r>
              <a:rPr lang="en-US" sz="2800" dirty="0"/>
              <a:t>&gt; </a:t>
            </a:r>
            <a:r>
              <a:rPr lang="en-US" sz="2800" dirty="0" smtClean="0"/>
              <a:t>360˚ or </a:t>
            </a:r>
            <a:r>
              <a:rPr lang="en-US" sz="2800" dirty="0"/>
              <a:t>0</a:t>
            </a:r>
            <a:r>
              <a:rPr lang="en-US" sz="2800" dirty="0" smtClean="0"/>
              <a:t>˚</a:t>
            </a:r>
          </a:p>
          <a:p>
            <a:pPr marL="0" indent="0">
              <a:buNone/>
            </a:pPr>
            <a:r>
              <a:rPr lang="en-US" sz="2800" dirty="0" smtClean="0"/>
              <a:t>Northwest </a:t>
            </a:r>
            <a:r>
              <a:rPr lang="en-US" sz="2800" dirty="0"/>
              <a:t>=&gt; </a:t>
            </a:r>
            <a:r>
              <a:rPr lang="en-US" sz="2800" dirty="0" smtClean="0"/>
              <a:t>315˚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1914513" y="5314434"/>
            <a:ext cx="123333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Fig. 1.11(b)</a:t>
            </a:r>
          </a:p>
          <a:p>
            <a:pPr algn="ctr"/>
            <a:r>
              <a:rPr lang="en-US" dirty="0" smtClean="0"/>
              <a:t>H&amp;P</a:t>
            </a:r>
            <a:endParaRPr lang="en-US" dirty="0"/>
          </a:p>
        </p:txBody>
      </p:sp>
      <p:grpSp>
        <p:nvGrpSpPr>
          <p:cNvPr id="9" name="Group 8"/>
          <p:cNvGrpSpPr/>
          <p:nvPr/>
        </p:nvGrpSpPr>
        <p:grpSpPr>
          <a:xfrm>
            <a:off x="774700" y="2209800"/>
            <a:ext cx="3327400" cy="3009900"/>
            <a:chOff x="774700" y="2209800"/>
            <a:chExt cx="3327400" cy="3009900"/>
          </a:xfrm>
        </p:grpSpPr>
        <p:pic>
          <p:nvPicPr>
            <p:cNvPr id="3" name="Picture 2" descr="DegreeDirection.pn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4700" y="2209800"/>
              <a:ext cx="3327400" cy="3009900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19079596">
              <a:off x="1016000" y="2603500"/>
              <a:ext cx="596900" cy="419100"/>
            </a:xfrm>
            <a:prstGeom prst="rect">
              <a:avLst/>
            </a:prstGeom>
          </p:spPr>
        </p:pic>
      </p:grpSp>
      <p:sp>
        <p:nvSpPr>
          <p:cNvPr id="10" name="TextBox 9"/>
          <p:cNvSpPr txBox="1"/>
          <p:nvPr/>
        </p:nvSpPr>
        <p:spPr>
          <a:xfrm>
            <a:off x="1063126" y="2722315"/>
            <a:ext cx="56247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600" dirty="0" smtClean="0">
                <a:solidFill>
                  <a:schemeClr val="bg2">
                    <a:lumMod val="25000"/>
                  </a:schemeClr>
                </a:solidFill>
              </a:rPr>
              <a:t>315˚</a:t>
            </a:r>
            <a:endParaRPr lang="en-US" sz="1600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13" name="Sound 1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0423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9959"/>
    </mc:Choice>
    <mc:Fallback xmlns="">
      <p:transition xmlns:p14="http://schemas.microsoft.com/office/powerpoint/2010/main" spd="slow" advTm="2995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Wind has two components:</a:t>
            </a:r>
            <a:br>
              <a:rPr lang="en-US" dirty="0" smtClean="0"/>
            </a:br>
            <a:r>
              <a:rPr lang="en-US" dirty="0" smtClean="0"/>
              <a:t>direction and speed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u="sng" dirty="0" smtClean="0"/>
              <a:t>Speed</a:t>
            </a:r>
          </a:p>
          <a:p>
            <a:pPr marL="0" indent="0">
              <a:buNone/>
            </a:pPr>
            <a:r>
              <a:rPr lang="en-US" sz="2800" dirty="0" smtClean="0"/>
              <a:t>Given in knots</a:t>
            </a:r>
          </a:p>
          <a:p>
            <a:pPr marL="0" indent="0">
              <a:buNone/>
            </a:pPr>
            <a:r>
              <a:rPr lang="en-US" sz="2800" dirty="0" smtClean="0"/>
              <a:t>1 knot = 1 nautical mile (1 minute of latitude) per hour</a:t>
            </a:r>
          </a:p>
          <a:p>
            <a:pPr marL="0" indent="0">
              <a:buNone/>
            </a:pPr>
            <a:r>
              <a:rPr lang="en-US" sz="2800" dirty="0" smtClean="0"/>
              <a:t>= 1.85 km/h</a:t>
            </a:r>
          </a:p>
          <a:p>
            <a:pPr marL="0" indent="0">
              <a:buNone/>
            </a:pPr>
            <a:r>
              <a:rPr lang="en-US" sz="2800" dirty="0" smtClean="0"/>
              <a:t>= 0.5 m/s</a:t>
            </a:r>
            <a:endParaRPr lang="en-US" sz="2800" dirty="0"/>
          </a:p>
          <a:p>
            <a:pPr marL="0" indent="0">
              <a:buNone/>
            </a:pPr>
            <a:r>
              <a:rPr lang="en-US" sz="2800" dirty="0"/>
              <a:t>= 1.15 </a:t>
            </a:r>
            <a:r>
              <a:rPr lang="en-US" sz="2800" dirty="0" smtClean="0"/>
              <a:t>mph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1615066" y="5067637"/>
            <a:ext cx="122262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Fig. 1.12(</a:t>
            </a:r>
            <a:r>
              <a:rPr lang="en-US" dirty="0"/>
              <a:t>a</a:t>
            </a:r>
            <a:r>
              <a:rPr lang="en-US" dirty="0" smtClean="0"/>
              <a:t>)</a:t>
            </a:r>
          </a:p>
          <a:p>
            <a:pPr algn="ctr"/>
            <a:r>
              <a:rPr lang="en-US" dirty="0" smtClean="0"/>
              <a:t>H&amp;P</a:t>
            </a:r>
            <a:endParaRPr lang="en-US" dirty="0"/>
          </a:p>
        </p:txBody>
      </p:sp>
      <p:pic>
        <p:nvPicPr>
          <p:cNvPr id="6" name="Picture 5" descr="CupAnemometer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2501900"/>
            <a:ext cx="2578100" cy="19177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287341" y="4381500"/>
            <a:ext cx="185178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Cup Anemometer </a:t>
            </a:r>
          </a:p>
          <a:p>
            <a:pPr algn="ctr"/>
            <a:r>
              <a:rPr lang="en-US" dirty="0" smtClean="0"/>
              <a:t>Measures Speed</a:t>
            </a:r>
            <a:endParaRPr lang="en-US" dirty="0"/>
          </a:p>
        </p:txBody>
      </p:sp>
      <p:pic>
        <p:nvPicPr>
          <p:cNvPr id="11" name="Sound 10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2915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939"/>
    </mc:Choice>
    <mc:Fallback xmlns="">
      <p:transition xmlns:p14="http://schemas.microsoft.com/office/powerpoint/2010/main" spd="slow" advTm="5093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Wind has two components:</a:t>
            </a:r>
            <a:br>
              <a:rPr lang="en-US" dirty="0" smtClean="0"/>
            </a:br>
            <a:r>
              <a:rPr lang="en-US" dirty="0" smtClean="0"/>
              <a:t>direction and speed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3810000" cy="4318000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u="sng" dirty="0" smtClean="0"/>
              <a:t>Variability</a:t>
            </a:r>
          </a:p>
          <a:p>
            <a:pPr marL="0" indent="0">
              <a:buNone/>
            </a:pPr>
            <a:r>
              <a:rPr lang="en-US" sz="2800" dirty="0" smtClean="0"/>
              <a:t>Sustained Wind: Reported as the two-minute average speed by the NOAA.</a:t>
            </a:r>
          </a:p>
          <a:p>
            <a:pPr marL="0" indent="0">
              <a:buNone/>
            </a:pPr>
            <a:r>
              <a:rPr lang="en-US" sz="2800" dirty="0" smtClean="0"/>
              <a:t>Gust: a sudden </a:t>
            </a:r>
            <a:r>
              <a:rPr lang="en-US" sz="2800" dirty="0"/>
              <a:t>brief increase in the speed of the wind. </a:t>
            </a:r>
            <a:r>
              <a:rPr lang="en-US" sz="2800" dirty="0" smtClean="0"/>
              <a:t>Reported as the maximum </a:t>
            </a:r>
            <a:r>
              <a:rPr lang="en-US" sz="2800" dirty="0"/>
              <a:t>3-second wind </a:t>
            </a:r>
            <a:r>
              <a:rPr lang="en-US" sz="2800" dirty="0" smtClean="0"/>
              <a:t>speed burst to </a:t>
            </a:r>
            <a:r>
              <a:rPr lang="en-US" sz="2800" dirty="0"/>
              <a:t>occur within a </a:t>
            </a:r>
            <a:r>
              <a:rPr lang="en-US" sz="2800" dirty="0" smtClean="0"/>
              <a:t>two-</a:t>
            </a:r>
            <a:r>
              <a:rPr lang="en-US" sz="2800" dirty="0"/>
              <a:t>minute </a:t>
            </a:r>
            <a:r>
              <a:rPr lang="en-US" sz="2800" dirty="0" smtClean="0"/>
              <a:t>interval by the NOAA.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1829244" y="5167531"/>
            <a:ext cx="97206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Fig. 1.13</a:t>
            </a:r>
          </a:p>
          <a:p>
            <a:pPr algn="ctr"/>
            <a:r>
              <a:rPr lang="en-US" dirty="0" smtClean="0"/>
              <a:t>H&amp;P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996883" y="4559300"/>
            <a:ext cx="263590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Wind Variability: </a:t>
            </a:r>
          </a:p>
          <a:p>
            <a:pPr algn="ctr"/>
            <a:r>
              <a:rPr lang="en-US" dirty="0" smtClean="0"/>
              <a:t>Gusts and Sustained </a:t>
            </a:r>
            <a:r>
              <a:rPr lang="en-US" dirty="0"/>
              <a:t>W</a:t>
            </a:r>
            <a:r>
              <a:rPr lang="en-US" dirty="0" smtClean="0"/>
              <a:t>ind</a:t>
            </a:r>
          </a:p>
        </p:txBody>
      </p:sp>
      <p:pic>
        <p:nvPicPr>
          <p:cNvPr id="3" name="Picture 2" descr="WindVariability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500" y="1981200"/>
            <a:ext cx="3810000" cy="25908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951981" y="6235700"/>
            <a:ext cx="70711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hlinkClick r:id="rId5"/>
              </a:rPr>
              <a:t>Page 4: http://www.nws.noaa.gov/directives/sym/pd01010004curr.pdf</a:t>
            </a:r>
            <a:endParaRPr lang="en-US" dirty="0"/>
          </a:p>
        </p:txBody>
      </p:sp>
      <p:pic>
        <p:nvPicPr>
          <p:cNvPr id="9" name="Sound 8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5569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2971"/>
    </mc:Choice>
    <mc:Fallback xmlns="">
      <p:transition xmlns:p14="http://schemas.microsoft.com/office/powerpoint/2010/main" spd="slow" advTm="529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1295400"/>
          </a:xfrm>
        </p:spPr>
        <p:txBody>
          <a:bodyPr/>
          <a:lstStyle/>
          <a:p>
            <a:r>
              <a:rPr lang="en-US" b="1" dirty="0">
                <a:solidFill>
                  <a:srgbClr val="000090"/>
                </a:solidFill>
                <a:latin typeface="+mn-lt"/>
                <a:ea typeface="ＭＳ Ｐゴシック" charset="0"/>
                <a:cs typeface="ＭＳ Ｐゴシック" charset="0"/>
              </a:rPr>
              <a:t>Take Home Points</a:t>
            </a:r>
            <a:endParaRPr lang="en-US" dirty="0">
              <a:solidFill>
                <a:srgbClr val="000090"/>
              </a:solidFill>
              <a:latin typeface="+mn-lt"/>
              <a:ea typeface="ＭＳ Ｐゴシック" charset="0"/>
              <a:cs typeface="ＭＳ Ｐゴシック" charset="0"/>
            </a:endParaRPr>
          </a:p>
        </p:txBody>
      </p:sp>
      <p:sp>
        <p:nvSpPr>
          <p:cNvPr id="1136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752600"/>
            <a:ext cx="7772400" cy="4724400"/>
          </a:xfrm>
        </p:spPr>
        <p:txBody>
          <a:bodyPr>
            <a:normAutofit/>
          </a:bodyPr>
          <a:lstStyle/>
          <a:p>
            <a:pPr marL="274320" indent="-347472">
              <a:lnSpc>
                <a:spcPct val="90000"/>
              </a:lnSpc>
            </a:pPr>
            <a:r>
              <a:rPr lang="en-US" sz="2800" b="1" dirty="0" smtClean="0">
                <a:solidFill>
                  <a:srgbClr val="C80000"/>
                </a:solidFill>
                <a:ea typeface="ＭＳ Ｐゴシック" charset="0"/>
                <a:cs typeface="ＭＳ Ｐゴシック" charset="0"/>
              </a:rPr>
              <a:t>Temperature </a:t>
            </a:r>
            <a:r>
              <a:rPr lang="en-US" sz="2800" b="1" dirty="0" smtClean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– a measure of the average 		speed of molecules</a:t>
            </a:r>
          </a:p>
          <a:p>
            <a:pPr>
              <a:lnSpc>
                <a:spcPct val="90000"/>
              </a:lnSpc>
            </a:pPr>
            <a:endParaRPr lang="en-US" sz="2800" b="1" dirty="0" smtClean="0">
              <a:solidFill>
                <a:srgbClr val="C80000"/>
              </a:solidFill>
              <a:ea typeface="ＭＳ Ｐゴシック" charset="0"/>
              <a:cs typeface="ＭＳ Ｐゴシック" charset="0"/>
            </a:endParaRPr>
          </a:p>
          <a:p>
            <a:pPr marL="274320" indent="-347472">
              <a:lnSpc>
                <a:spcPct val="90000"/>
              </a:lnSpc>
            </a:pPr>
            <a:r>
              <a:rPr lang="en-US" sz="2800" b="1" dirty="0" smtClean="0">
                <a:solidFill>
                  <a:srgbClr val="C80000"/>
                </a:solidFill>
                <a:ea typeface="ＭＳ Ｐゴシック" charset="0"/>
                <a:cs typeface="ＭＳ Ｐゴシック" charset="0"/>
              </a:rPr>
              <a:t>Wind </a:t>
            </a:r>
            <a:r>
              <a:rPr lang="en-US" sz="2800" b="1" dirty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– a measure of the </a:t>
            </a:r>
            <a:r>
              <a:rPr lang="en-US" sz="2800" b="1" dirty="0" smtClean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bulk motion (direction 	and speed) of a parcel or “blob” of molecules </a:t>
            </a:r>
            <a:endParaRPr lang="en-US" sz="2800" b="1" dirty="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en-US" sz="2800" b="1" dirty="0" smtClean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	Its contribution to temperature is trivial</a:t>
            </a:r>
          </a:p>
        </p:txBody>
      </p:sp>
      <p:pic>
        <p:nvPicPr>
          <p:cNvPr id="3" name="Sound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347231"/>
      </p:ext>
    </p:extLst>
  </p:cSld>
  <p:clrMapOvr>
    <a:masterClrMapping/>
  </p:clrMapOvr>
  <p:transition advTm="52662"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21861</TotalTime>
  <Words>337</Words>
  <Application>Microsoft Office PowerPoint</Application>
  <PresentationFormat>On-screen Show (4:3)</PresentationFormat>
  <Paragraphs>87</Paragraphs>
  <Slides>9</Slides>
  <Notes>3</Notes>
  <HiddenSlides>0</HiddenSlides>
  <MMClips>9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ＭＳ Ｐゴシック</vt:lpstr>
      <vt:lpstr>Arial</vt:lpstr>
      <vt:lpstr>Arial Black</vt:lpstr>
      <vt:lpstr>Calibri</vt:lpstr>
      <vt:lpstr>Times New Roman</vt:lpstr>
      <vt:lpstr>Office Theme</vt:lpstr>
      <vt:lpstr>PowerPoint Presentation</vt:lpstr>
      <vt:lpstr>What is Temperature?</vt:lpstr>
      <vt:lpstr>Temperature Scales</vt:lpstr>
      <vt:lpstr>So what is the difference between temperature and wind?</vt:lpstr>
      <vt:lpstr>Wind has two components: direction and speed</vt:lpstr>
      <vt:lpstr>Wind has two components: direction and speed</vt:lpstr>
      <vt:lpstr>Wind has two components: direction and speed</vt:lpstr>
      <vt:lpstr>Wind has two components: direction and speed</vt:lpstr>
      <vt:lpstr>Take Home Points</vt:lpstr>
    </vt:vector>
  </TitlesOfParts>
  <Company>Home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Climate and Weather</dc:title>
  <dc:creator>Steven Mullen</dc:creator>
  <cp:lastModifiedBy>Steven L Mullen</cp:lastModifiedBy>
  <cp:revision>79</cp:revision>
  <dcterms:created xsi:type="dcterms:W3CDTF">2016-08-29T15:41:14Z</dcterms:created>
  <dcterms:modified xsi:type="dcterms:W3CDTF">2019-01-29T22:34:40Z</dcterms:modified>
</cp:coreProperties>
</file>