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521415D9-36F7-43E2-AB2F-B90AF26B5E84}">
      <p14:sectionLst xmlns:p14="http://schemas.microsoft.com/office/powerpoint/2010/main">
        <p14:section name="Default Section" id="{BF913438-D814-4173-ABCE-E966AC80AD19}">
          <p14:sldIdLst>
            <p14:sldId id="269"/>
            <p14:sldId id="268"/>
            <p14:sldId id="264"/>
            <p14:sldId id="258"/>
            <p14:sldId id="265"/>
            <p14:sldId id="259"/>
            <p14:sldId id="260"/>
            <p14:sldId id="261"/>
          </p14:sldIdLst>
        </p14:section>
        <p14:section name="Untitled Section" id="{D427D8FA-BD0C-4D36-90DD-84011D8FD362}">
          <p14:sldIdLst>
            <p14:sldId id="262"/>
            <p14:sldId id="263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13"/>
  </p:normalViewPr>
  <p:slideViewPr>
    <p:cSldViewPr snapToGrid="0" snapToObjects="1">
      <p:cViewPr varScale="1">
        <p:scale>
          <a:sx n="74" d="100"/>
          <a:sy n="74" d="100"/>
        </p:scale>
        <p:origin x="12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air molecules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at 300 k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87"/>
    </mc:Choice>
    <mc:Fallback xmlns="">
      <p:transition spd="slow" advTm="29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 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6"/>
    </mc:Choice>
    <mc:Fallback xmlns="">
      <p:transition spd="slow" advTm="40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speed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of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80˚F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approximately 468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Maxwell-Boltzmann </a:t>
            </a: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(Speed)</a:t>
            </a:r>
            <a:r>
              <a:rPr lang="en-US" sz="2400" b="1" i="1" baseline="30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Distribution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for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261322" y="4887088"/>
            <a:ext cx="2297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 smtClean="0"/>
              <a:t>Hakim &amp; </a:t>
            </a:r>
            <a:r>
              <a:rPr lang="en-US" dirty="0" err="1" smtClean="0"/>
              <a:t>Patoux</a:t>
            </a:r>
            <a:r>
              <a:rPr lang="en-US" dirty="0" smtClean="0"/>
              <a:t> (H&amp;P)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85"/>
    </mc:Choice>
    <mc:Fallback xmlns="">
      <p:transition spd="slow" advTm="42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Freezing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-32*5/9 </a:t>
            </a:r>
            <a:r>
              <a:rPr lang="en-US" sz="2400" b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or </a:t>
            </a:r>
            <a:r>
              <a:rPr lang="en-US" sz="2400" b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*9/5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+ 32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(k)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).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for all physics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formulas.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</a:t>
            </a: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32"/>
    </mc:Choice>
    <mc:Fallback xmlns="">
      <p:transition spd="slow" advTm="15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15-25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˚C 	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59-77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5"/>
    </mc:Choice>
    <mc:Fallback xmlns="">
      <p:transition spd="slow" advTm="46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18"/>
    </mc:Choice>
    <mc:Fallback xmlns="">
      <p:transition spd="slow" advTm="57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46"/>
    </mc:Choice>
    <mc:Fallback xmlns="">
      <p:transition spd="slow" advTm="36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91"/>
    </mc:Choice>
    <mc:Fallback xmlns="">
      <p:transition spd="slow" advTm="39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561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baseline="30000" dirty="0"/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 dirty="0"/>
              <a:t>= 0.51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dirty="0" smtClean="0"/>
          </a:p>
          <a:p>
            <a:pPr marL="0" indent="0">
              <a:buNone/>
            </a:pPr>
            <a:r>
              <a:rPr lang="en-US" sz="2400" i="1" dirty="0" smtClean="0"/>
              <a:t>Use m/s for physics formulas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37"/>
    </mc:Choice>
    <mc:Fallback xmlns="">
      <p:transition spd="slow" advTm="5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67"/>
    </mc:Choice>
    <mc:Fallback xmlns="">
      <p:transition spd="slow" advTm="78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32773"/>
            <a:ext cx="8229600" cy="50066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</a:t>
            </a:r>
            <a:r>
              <a:rPr lang="en-US" sz="2800" dirty="0" smtClean="0"/>
              <a:t>random speed </a:t>
            </a:r>
            <a:r>
              <a:rPr lang="en-US" sz="2800" dirty="0"/>
              <a:t>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</a:t>
            </a:r>
            <a:r>
              <a:rPr lang="en-US" sz="2800" dirty="0" smtClean="0"/>
              <a:t>bulk movement of air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has </a:t>
            </a:r>
            <a:r>
              <a:rPr lang="en-US" sz="2800" dirty="0"/>
              <a:t>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</a:t>
            </a:r>
            <a:r>
              <a:rPr lang="en-US" dirty="0" smtClean="0"/>
              <a:t>ms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26"/>
    </mc:Choice>
    <mc:Fallback xmlns="">
      <p:transition spd="slow" advTm="94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39028</TotalTime>
  <Words>448</Words>
  <Application>Microsoft Office PowerPoint</Application>
  <PresentationFormat>On-screen Show (4:3)</PresentationFormat>
  <Paragraphs>125</Paragraphs>
  <Slides>11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56</cp:revision>
  <dcterms:created xsi:type="dcterms:W3CDTF">2019-06-04T19:49:24Z</dcterms:created>
  <dcterms:modified xsi:type="dcterms:W3CDTF">2019-07-30T19:29:02Z</dcterms:modified>
</cp:coreProperties>
</file>