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handoutMasterIdLst>
    <p:handoutMasterId r:id="rId51"/>
  </p:handoutMasterIdLst>
  <p:sldIdLst>
    <p:sldId id="256" r:id="rId2"/>
    <p:sldId id="257" r:id="rId3"/>
    <p:sldId id="306" r:id="rId4"/>
    <p:sldId id="310" r:id="rId5"/>
    <p:sldId id="303" r:id="rId6"/>
    <p:sldId id="269" r:id="rId7"/>
    <p:sldId id="270" r:id="rId8"/>
    <p:sldId id="304" r:id="rId9"/>
    <p:sldId id="305" r:id="rId10"/>
    <p:sldId id="272" r:id="rId11"/>
    <p:sldId id="260" r:id="rId12"/>
    <p:sldId id="262" r:id="rId13"/>
    <p:sldId id="263" r:id="rId14"/>
    <p:sldId id="307" r:id="rId15"/>
    <p:sldId id="309" r:id="rId16"/>
    <p:sldId id="308" r:id="rId17"/>
    <p:sldId id="311" r:id="rId18"/>
    <p:sldId id="274" r:id="rId19"/>
    <p:sldId id="259" r:id="rId20"/>
    <p:sldId id="268" r:id="rId21"/>
    <p:sldId id="275" r:id="rId22"/>
    <p:sldId id="267" r:id="rId23"/>
    <p:sldId id="273" r:id="rId24"/>
    <p:sldId id="277" r:id="rId25"/>
    <p:sldId id="278" r:id="rId26"/>
    <p:sldId id="279" r:id="rId27"/>
    <p:sldId id="280" r:id="rId28"/>
    <p:sldId id="281" r:id="rId29"/>
    <p:sldId id="282" r:id="rId30"/>
    <p:sldId id="265" r:id="rId31"/>
    <p:sldId id="266" r:id="rId32"/>
    <p:sldId id="283" r:id="rId33"/>
    <p:sldId id="284" r:id="rId34"/>
    <p:sldId id="285" r:id="rId35"/>
    <p:sldId id="286" r:id="rId36"/>
    <p:sldId id="287" r:id="rId37"/>
    <p:sldId id="302" r:id="rId38"/>
    <p:sldId id="288" r:id="rId39"/>
    <p:sldId id="289" r:id="rId40"/>
    <p:sldId id="290" r:id="rId41"/>
    <p:sldId id="291" r:id="rId42"/>
    <p:sldId id="292" r:id="rId43"/>
    <p:sldId id="293" r:id="rId44"/>
    <p:sldId id="296" r:id="rId45"/>
    <p:sldId id="297" r:id="rId46"/>
    <p:sldId id="298" r:id="rId47"/>
    <p:sldId id="299" r:id="rId48"/>
    <p:sldId id="300" r:id="rId49"/>
    <p:sldId id="301" r:id="rId50"/>
  </p:sldIdLst>
  <p:sldSz cx="12192000" cy="6858000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7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9855D082-CFAB-4867-8E51-E7A64B80D780}" type="datetimeFigureOut">
              <a:rPr lang="en-US" smtClean="0"/>
              <a:pPr/>
              <a:t>10/28/2016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E972BB0F-C28A-477F-83D0-B7CDC95079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64733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smtClean="0"/>
              <a:pPr/>
              <a:t>10/28/2016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414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smtClean="0"/>
              <a:pPr/>
              <a:t>10/28/2016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3718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pPr/>
              <a:t>10/28/2016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9103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smtClean="0"/>
              <a:pPr/>
              <a:t>10/28/2016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18939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smtClean="0"/>
              <a:pPr/>
              <a:t>10/28/2016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3693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smtClean="0"/>
              <a:pPr/>
              <a:t>10/28/2016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6355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pPr/>
              <a:t>10/28/2016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6228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smtClean="0"/>
              <a:pPr/>
              <a:t>10/28/2016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0699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pPr/>
              <a:t>10/28/2016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1287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smtClean="0"/>
              <a:pPr/>
              <a:t>10/28/2016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9862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smtClean="0"/>
              <a:pPr/>
              <a:t>10/28/2016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89556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smtClean="0"/>
              <a:pPr/>
              <a:t>10/28/2016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840149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smtClean="0"/>
              <a:pPr/>
              <a:t>10/28/2016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85453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smtClean="0"/>
              <a:pPr/>
              <a:t>10/28/2016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6790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smtClean="0"/>
              <a:pPr/>
              <a:t>10/28/2016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35315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smtClean="0"/>
              <a:pPr/>
              <a:t>10/28/2016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636410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smtClean="0"/>
              <a:pPr/>
              <a:t>10/28/2016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432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smtClean="0"/>
              <a:pPr/>
              <a:t>10/28/2016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1823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atmos.washington.edu/weather/sat.s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5901" y="1588283"/>
            <a:ext cx="9144000" cy="4448996"/>
          </a:xfrm>
        </p:spPr>
        <p:txBody>
          <a:bodyPr/>
          <a:lstStyle/>
          <a:p>
            <a:pPr algn="ctr"/>
            <a:r>
              <a:rPr lang="en-US" dirty="0" smtClean="0"/>
              <a:t>The “Potential” </a:t>
            </a:r>
            <a:br>
              <a:rPr lang="en-US" dirty="0" smtClean="0"/>
            </a:br>
            <a:r>
              <a:rPr lang="en-US" dirty="0" smtClean="0"/>
              <a:t>Southwest Sucker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5901" y="4435522"/>
            <a:ext cx="9144000" cy="178785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By: Ryan Dennis &amp; Casey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Oswant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ATMO 574</a:t>
            </a: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10/24/2016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mage result for freshwater sucker fi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07113" y="95295"/>
            <a:ext cx="5292189" cy="176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1613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of a Case Study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Surface Analysis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Satellite Imagery/Radar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Upper Air Analysis- 850 mb, 700 mb, 500 mb, 250 mb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 Analysis- NAM vs. GFS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Weather Discussion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025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of a Case Study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storm that we will be looking at is taking a track that is very common for many low-pressure systems that form in this area.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Storms that form in this area do not always make landfall, but instead make a left turn up towards Canada and Alaska.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makes these storms commonly form very strong winds along the coast in the Pacific Northwest with gusts sometimes being hurricane-force.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our specific case we will be comparing this current storm with a severe windstorm that occurred on 1/1/2006 to see how similar or different their tracks, strength and impacts are/may be.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317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282" y="0"/>
            <a:ext cx="10515600" cy="100479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Southwest Sucker Track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257" y="841656"/>
            <a:ext cx="6441743" cy="601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663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2948"/>
            <a:ext cx="10515600" cy="1049172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0Z Surface Map (Our 0Z)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303" y="1172120"/>
            <a:ext cx="9221735" cy="568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452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3765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 Surface Map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719" y="807898"/>
            <a:ext cx="9155806" cy="605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505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5053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 Surface Map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168" y="823913"/>
            <a:ext cx="8990355" cy="604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597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653" y="0"/>
            <a:ext cx="10515600" cy="1020987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9Z Surface Map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112" y="1020987"/>
            <a:ext cx="8795197" cy="583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260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048" y="0"/>
            <a:ext cx="10515600" cy="82780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12Z Surface Map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000" y="827803"/>
            <a:ext cx="9562663" cy="613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490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80815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Case Study- Surface Map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834" y="866902"/>
            <a:ext cx="9184942" cy="599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3699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078269" cy="119937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the Storm: IR Imagery (12am- 10/23)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https://www.atmos.washington.edu/images/ir4km_small/20161023070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09007" y="959735"/>
            <a:ext cx="6212163" cy="589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1038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824" y="5958"/>
            <a:ext cx="11485728" cy="1021948"/>
          </a:xfrm>
        </p:spPr>
        <p:txBody>
          <a:bodyPr>
            <a:no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the Storm: IR Imagery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am-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10/23)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9427" y="836870"/>
            <a:ext cx="6307733" cy="602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848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06" y="0"/>
            <a:ext cx="11723427" cy="1062891"/>
          </a:xfrm>
        </p:spPr>
        <p:txBody>
          <a:bodyPr>
            <a:no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the Storm: IR Imagery (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12pm-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10/23)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269" y="852094"/>
            <a:ext cx="6312762" cy="599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11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40061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the Storm: IR Imagery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(4pm- 10/23)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746" y="1075691"/>
            <a:ext cx="6503527" cy="578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798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3031"/>
            <a:ext cx="10515600" cy="852408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the Storm: IR Imagery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(10pm- 10/23)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6594" y="1147354"/>
            <a:ext cx="6480611" cy="570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647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5529"/>
            <a:ext cx="10515600" cy="940061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the Storm: IR Imagery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(2am- 10/24)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365" y="1044309"/>
            <a:ext cx="6380361" cy="581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116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5529"/>
            <a:ext cx="10515600" cy="940061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the Storm: IR Imagery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(7:45am- 10/24)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133608"/>
            <a:ext cx="2446986" cy="724392"/>
          </a:xfrm>
        </p:spPr>
        <p:txBody>
          <a:bodyPr>
            <a:normAutofit lnSpcReduction="10000"/>
          </a:bodyPr>
          <a:lstStyle/>
          <a:p>
            <a:r>
              <a:rPr lang="en-US" sz="1600" dirty="0">
                <a:hlinkClick r:id="rId2"/>
              </a:rPr>
              <a:t>https://www.atmos.washington.edu/weather/sat.shtml</a:t>
            </a:r>
            <a:r>
              <a:rPr lang="en-US" sz="1600" dirty="0" smtClean="0">
                <a:hlinkClick r:id="rId2"/>
              </a:rPr>
              <a:t>#</a:t>
            </a:r>
            <a:endParaRPr lang="en-US" sz="1600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153" y="1166612"/>
            <a:ext cx="6489878" cy="569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561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 Radar (9am)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10" t="18617" r="59624" b="21700"/>
          <a:stretch/>
        </p:blipFill>
        <p:spPr bwMode="auto">
          <a:xfrm>
            <a:off x="3114675" y="1085848"/>
            <a:ext cx="5619750" cy="575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6565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53561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QPF Forecast(0Z)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440" y="811048"/>
            <a:ext cx="8617120" cy="604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59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577" y="0"/>
            <a:ext cx="10515600" cy="111397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Southwest Sucker Track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437" y="876024"/>
            <a:ext cx="6823880" cy="598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160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0383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0Z Surface Map vs. Current Surface Map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3833"/>
            <a:ext cx="5895976" cy="57541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1666" y="1103832"/>
            <a:ext cx="5960334" cy="575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779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34" y="46076"/>
            <a:ext cx="12096466" cy="936563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1/1/2006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Surface Map vs.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1/2/2006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Surface Map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56660"/>
          <a:stretch/>
        </p:blipFill>
        <p:spPr>
          <a:xfrm>
            <a:off x="6516711" y="766333"/>
            <a:ext cx="3705462" cy="60916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56639"/>
          <a:stretch/>
        </p:blipFill>
        <p:spPr>
          <a:xfrm>
            <a:off x="1446663" y="751316"/>
            <a:ext cx="3658739" cy="610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986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9839"/>
            <a:ext cx="10515600" cy="99801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Case Study Track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http://www.climate.washington.edu/stormking/Jan2006StormTr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5408" y="839594"/>
            <a:ext cx="6178591" cy="601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694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370" y="0"/>
            <a:ext cx="10515600" cy="1062891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850 mb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(0Z)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7" r="1655" b="3322"/>
          <a:stretch/>
        </p:blipFill>
        <p:spPr>
          <a:xfrm>
            <a:off x="1135038" y="900752"/>
            <a:ext cx="9687637" cy="595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241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35595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850 mb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(12Z)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532" b="2400"/>
          <a:stretch/>
        </p:blipFill>
        <p:spPr>
          <a:xfrm>
            <a:off x="738388" y="887105"/>
            <a:ext cx="10452776" cy="582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3000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296"/>
            <a:ext cx="10515600" cy="859809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850 mb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(0Z Tuesday)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" r="1905" b="3305"/>
          <a:stretch/>
        </p:blipFill>
        <p:spPr>
          <a:xfrm>
            <a:off x="943970" y="887105"/>
            <a:ext cx="10304059" cy="5970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3113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0830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700 mb Analysis (6Z)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7430" y="1008300"/>
            <a:ext cx="10336369" cy="584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240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552" y="0"/>
            <a:ext cx="10515600" cy="1090187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700 mb Analysis (12Z)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4924" y="1090187"/>
            <a:ext cx="10934855" cy="576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602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017" y="0"/>
            <a:ext cx="10515600" cy="1158425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700 mb Analysis (18Z)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777" y="1021252"/>
            <a:ext cx="9414111" cy="583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572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574" y="38945"/>
            <a:ext cx="10515600" cy="103896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 mb Case Study- 1/1/06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Daily 7:00 AM  E.S.T. 500-Millibar Height Contour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1376" y="910487"/>
            <a:ext cx="8341995" cy="594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1858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666" y="0"/>
            <a:ext cx="10515600" cy="98350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 mb Case Study-1/2/06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553" y="859809"/>
            <a:ext cx="8757825" cy="599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545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915"/>
            <a:ext cx="10515600" cy="1103834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 mb- Vorticity(0Z)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7508" b="12282"/>
          <a:stretch/>
        </p:blipFill>
        <p:spPr>
          <a:xfrm>
            <a:off x="2039202" y="941696"/>
            <a:ext cx="7541525" cy="591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642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723" y="0"/>
            <a:ext cx="10515600" cy="1049243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 mb- Vorticity (12Z)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912" y="899118"/>
            <a:ext cx="8313517" cy="59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283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132" y="0"/>
            <a:ext cx="10515600" cy="100830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 mb- Vorticity (0Z- 10/25)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266" y="1008300"/>
            <a:ext cx="8747331" cy="593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666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703"/>
            <a:ext cx="10515600" cy="967357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250 mb Analysis (0Z)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391" b="12239"/>
          <a:stretch/>
        </p:blipFill>
        <p:spPr bwMode="auto">
          <a:xfrm>
            <a:off x="2144234" y="891035"/>
            <a:ext cx="8023348" cy="5966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742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723" y="0"/>
            <a:ext cx="10515600" cy="113113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250 mb Analysis (12Z)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90" name="Picture 2" descr="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474" b="12686"/>
          <a:stretch/>
        </p:blipFill>
        <p:spPr bwMode="auto">
          <a:xfrm>
            <a:off x="1994945" y="843514"/>
            <a:ext cx="8145342" cy="601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4604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79" y="0"/>
            <a:ext cx="10515600" cy="1144778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250 mb Analysis (0Z- 10/25)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http://weather.rap.ucar.edu/model/gfs036hr_250_wnd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677" b="11718"/>
          <a:stretch/>
        </p:blipFill>
        <p:spPr bwMode="auto">
          <a:xfrm>
            <a:off x="1708108" y="883497"/>
            <a:ext cx="8420941" cy="597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9275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091916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 Forecast: NAM 48 hour(0Z- 10/26) 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07910"/>
            <a:ext cx="5486400" cy="5606789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0424" y="1107910"/>
            <a:ext cx="6241576" cy="560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098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206" y="0"/>
            <a:ext cx="10780594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Forecast: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GFS 48 hour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0Z- 10/26)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415" y="1131922"/>
            <a:ext cx="5609463" cy="5726078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32310" y="1131922"/>
            <a:ext cx="6163183" cy="572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8090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144" y="0"/>
            <a:ext cx="11616743" cy="121301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Forecast: NAM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(12Z-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10/26)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57486"/>
            <a:ext cx="6045958" cy="5800513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85102" y="1057485"/>
            <a:ext cx="5806898" cy="5800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562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598" y="26843"/>
            <a:ext cx="1182280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Forecast: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GFS 60 hour(12Z-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10/26)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82598"/>
            <a:ext cx="5882185" cy="5540173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1618" y="1182597"/>
            <a:ext cx="5900382" cy="554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229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4" y="0"/>
            <a:ext cx="11080845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Forecast: NAM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hour(0Z-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10/27)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116184"/>
            <a:ext cx="5704764" cy="5741816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56048" y="1116184"/>
            <a:ext cx="5927364" cy="574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283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532" y="21545"/>
            <a:ext cx="10515600" cy="1084759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Forecast: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GFS 72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hour(0Z-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10/27)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960804"/>
            <a:ext cx="5601237" cy="5897195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27845" y="960804"/>
            <a:ext cx="6064155" cy="589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557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 Weather Discussion- Seattle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646" t="15084" r="41820" b="24474"/>
          <a:stretch/>
        </p:blipFill>
        <p:spPr bwMode="auto">
          <a:xfrm>
            <a:off x="3624942" y="1073112"/>
            <a:ext cx="4588329" cy="5665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9020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0"/>
            <a:ext cx="10515600" cy="1077913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 Weather Discussion- Portland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044" t="10598" r="39692" b="6336"/>
          <a:stretch/>
        </p:blipFill>
        <p:spPr bwMode="auto">
          <a:xfrm>
            <a:off x="3619500" y="891780"/>
            <a:ext cx="5000625" cy="596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1915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5857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 Warnings/Watches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16" t="19656" r="50187" b="11986"/>
          <a:stretch/>
        </p:blipFill>
        <p:spPr bwMode="auto">
          <a:xfrm>
            <a:off x="2724149" y="827618"/>
            <a:ext cx="6696076" cy="6030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8166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03834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Case Study- Warnings/Watches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http://www.climate.washington.edu/stormking/Jan2006PDXwarns1139P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946468"/>
            <a:ext cx="6064731" cy="561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760" y="946467"/>
            <a:ext cx="6170240" cy="561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490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197769" cy="1325563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Case Study Wind Gusts vs. Projected Wind Gusts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5642" y="3316407"/>
            <a:ext cx="5316024" cy="3541593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18618" r="56763" b="23987"/>
          <a:stretch/>
        </p:blipFill>
        <p:spPr>
          <a:xfrm>
            <a:off x="0" y="1302175"/>
            <a:ext cx="5895833" cy="50303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5642" y="1"/>
            <a:ext cx="5316024" cy="331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011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986" y="2530607"/>
            <a:ext cx="1111073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Conclusions/Questions?!?!?</a:t>
            </a:r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168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pth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360</TotalTime>
  <Words>452</Words>
  <Application>Microsoft Office PowerPoint</Application>
  <PresentationFormat>Custom</PresentationFormat>
  <Paragraphs>63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Depth</vt:lpstr>
      <vt:lpstr>The “Potential”  Southwest Sucker</vt:lpstr>
      <vt:lpstr>Outline</vt:lpstr>
      <vt:lpstr>Use of a Case Study</vt:lpstr>
      <vt:lpstr>Southwest Sucker Track</vt:lpstr>
      <vt:lpstr>0Z Surface Map (Our 0Z)</vt:lpstr>
      <vt:lpstr>3Z Surface Map</vt:lpstr>
      <vt:lpstr>6Z Surface Map</vt:lpstr>
      <vt:lpstr>9Z Surface Map</vt:lpstr>
      <vt:lpstr>12Z Surface Map</vt:lpstr>
      <vt:lpstr>Case Study- Surface Map</vt:lpstr>
      <vt:lpstr>Development of the Storm: IR Imagery (12am- 10/23)</vt:lpstr>
      <vt:lpstr>Development of the Storm: IR Imagery (8am- 10/23)</vt:lpstr>
      <vt:lpstr>Development of the Storm: IR Imagery (12pm- 10/23)</vt:lpstr>
      <vt:lpstr>Development of the Storm: IR Imagery (4pm- 10/23)</vt:lpstr>
      <vt:lpstr>Development of the Storm: IR Imagery (10pm- 10/23)</vt:lpstr>
      <vt:lpstr>Development of the Storm: IR Imagery (2am- 10/24)</vt:lpstr>
      <vt:lpstr>Development of the Storm: IR Imagery (7:45am- 10/24)</vt:lpstr>
      <vt:lpstr>Current Radar (9am)</vt:lpstr>
      <vt:lpstr>QPF Forecast(0Z)</vt:lpstr>
      <vt:lpstr>Southwest Sucker Track</vt:lpstr>
      <vt:lpstr>0Z Surface Map vs. Current Surface Map</vt:lpstr>
      <vt:lpstr>1/1/2006 Surface Map vs. 1/2/2006 Surface Map</vt:lpstr>
      <vt:lpstr>Case Study Track</vt:lpstr>
      <vt:lpstr>850 mb Analysis (0Z)</vt:lpstr>
      <vt:lpstr>850 mb Analysis (12Z)</vt:lpstr>
      <vt:lpstr>850 mb Analysis (0Z Tuesday)</vt:lpstr>
      <vt:lpstr>700 mb Analysis (6Z)</vt:lpstr>
      <vt:lpstr>700 mb Analysis (12Z)</vt:lpstr>
      <vt:lpstr>700 mb Analysis (18Z)</vt:lpstr>
      <vt:lpstr>500 mb Case Study- 1/1/06</vt:lpstr>
      <vt:lpstr>500 mb Case Study-1/2/06</vt:lpstr>
      <vt:lpstr>500 mb- Vorticity(0Z)</vt:lpstr>
      <vt:lpstr>500 mb- Vorticity (12Z)</vt:lpstr>
      <vt:lpstr>500 mb- Vorticity (0Z- 10/25)</vt:lpstr>
      <vt:lpstr>250 mb Analysis (0Z)</vt:lpstr>
      <vt:lpstr>250 mb Analysis (12Z)</vt:lpstr>
      <vt:lpstr>250 mb Analysis (0Z- 10/25)</vt:lpstr>
      <vt:lpstr>Model Forecast: NAM 48 hour(0Z- 10/26) </vt:lpstr>
      <vt:lpstr>Model Forecast: GFS 48 hour (0Z- 10/26) </vt:lpstr>
      <vt:lpstr>Model Forecast: NAM 60 hour (12Z- 10/26) </vt:lpstr>
      <vt:lpstr>Model Forecast: GFS 60 hour(12Z- 10/26) </vt:lpstr>
      <vt:lpstr>Model Forecast: NAM 72 hour(0Z- 10/27) </vt:lpstr>
      <vt:lpstr>Model Forecast: GFS 72 hour(0Z- 10/27) </vt:lpstr>
      <vt:lpstr>Current Weather Discussion- Seattle</vt:lpstr>
      <vt:lpstr>Current Weather Discussion- Portland</vt:lpstr>
      <vt:lpstr>Current Warnings/Watches</vt:lpstr>
      <vt:lpstr>Case Study- Warnings/Watches</vt:lpstr>
      <vt:lpstr>Case Study Wind Gusts vs. Projected Wind Gusts</vt:lpstr>
      <vt:lpstr>Slide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Dennis</dc:creator>
  <cp:lastModifiedBy>castro</cp:lastModifiedBy>
  <cp:revision>47</cp:revision>
  <cp:lastPrinted>2016-10-24T16:37:24Z</cp:lastPrinted>
  <dcterms:created xsi:type="dcterms:W3CDTF">2016-10-23T21:11:01Z</dcterms:created>
  <dcterms:modified xsi:type="dcterms:W3CDTF">2016-10-28T20:10:00Z</dcterms:modified>
</cp:coreProperties>
</file>